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336" r:id="rId2"/>
    <p:sldId id="338" r:id="rId3"/>
    <p:sldId id="339" r:id="rId4"/>
    <p:sldId id="312" r:id="rId5"/>
    <p:sldId id="314" r:id="rId6"/>
    <p:sldId id="331" r:id="rId7"/>
    <p:sldId id="305" r:id="rId8"/>
    <p:sldId id="306" r:id="rId9"/>
    <p:sldId id="332" r:id="rId10"/>
    <p:sldId id="307" r:id="rId11"/>
    <p:sldId id="299" r:id="rId12"/>
    <p:sldId id="310" r:id="rId13"/>
    <p:sldId id="333" r:id="rId14"/>
    <p:sldId id="311" r:id="rId15"/>
    <p:sldId id="303" r:id="rId16"/>
    <p:sldId id="32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48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8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9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4AC3F5-5079-4ED8-9565-19D9A4EBB3D6}"/>
              </a:ext>
            </a:extLst>
          </p:cNvPr>
          <p:cNvSpPr/>
          <p:nvPr userDrawn="1"/>
        </p:nvSpPr>
        <p:spPr>
          <a:xfrm>
            <a:off x="10750730" y="-19775"/>
            <a:ext cx="1441269" cy="1234621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87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43609"/>
            <a:ext cx="10353762" cy="477078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Professional Practices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2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Instructor: </a:t>
            </a: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solidFill>
                  <a:schemeClr val="tx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9D4C0-9C05-4BFF-9799-82CE98823F8A}"/>
              </a:ext>
            </a:extLst>
          </p:cNvPr>
          <p:cNvSpPr/>
          <p:nvPr/>
        </p:nvSpPr>
        <p:spPr>
          <a:xfrm>
            <a:off x="4612944" y="2785613"/>
            <a:ext cx="2798386" cy="2045693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937E7-B278-4C8C-BF0E-DA209004D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6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2" y="248478"/>
            <a:ext cx="10575235" cy="6361044"/>
          </a:xfrm>
        </p:spPr>
        <p:txBody>
          <a:bodyPr>
            <a:normAutofit/>
          </a:bodyPr>
          <a:lstStyle/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Through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First-line managers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(Lower level management)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efforts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of output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maintained, wastage of materials is minimized and safety standards are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 interact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workforce, who typically are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producing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organization’s products or servicing the organization’s customers. </a:t>
            </a:r>
            <a:endParaRPr lang="en-US" sz="2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quality of the output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 loyalty, discipline, skills,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ability and commitment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workforce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25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C4FC7-6E33-4D20-9D91-1FCF4340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5" y="248478"/>
            <a:ext cx="10568609" cy="636104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MANAGERIAL SKILLS</a:t>
            </a:r>
          </a:p>
          <a:p>
            <a:pPr marL="36900" indent="0" algn="just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managerial skills managers need three basic sets of skills.</a:t>
            </a:r>
          </a:p>
          <a:p>
            <a:pPr marL="36900" indent="0" algn="just">
              <a:buNone/>
            </a:pPr>
            <a:endParaRPr lang="en-US" sz="14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1: TECHNICAL SKILLS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skills that include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and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proficiency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certain specialized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 Managers need to be technically competent.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need to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 how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plan, organize lead and control.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 managers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this skill the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while top manager will need minimum of technical skills. </a:t>
            </a:r>
          </a:p>
          <a:p>
            <a:pPr marL="36900" indent="0" algn="just">
              <a:buNone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4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520148"/>
            <a:ext cx="11423374" cy="5817704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36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2: INTERPERSONAL SKILLS/HUMAN SKILLS </a:t>
            </a:r>
          </a:p>
          <a:p>
            <a:pPr marL="36900" indent="0" algn="just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Interpersonal skills include the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ability to work well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other people both individually and in a group. 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Mangers need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interpersonal skills,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about human behaviors and group processes,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understand the feelings, attitudes and motives of others, and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communicate, clearly and persuasively. Human skills are very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 at each level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management. </a:t>
            </a:r>
          </a:p>
          <a:p>
            <a:pPr marL="36900" indent="0" algn="just">
              <a:buNone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82" y="248478"/>
            <a:ext cx="10270435" cy="6361044"/>
          </a:xfrm>
        </p:spPr>
        <p:txBody>
          <a:bodyPr>
            <a:normAutofit lnSpcReduction="10000"/>
          </a:bodyPr>
          <a:lstStyle/>
          <a:p>
            <a:pPr marL="3690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3: CONCEPTUAL SKILLS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Conceptual skills include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ability to think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to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about abstract and complex situations, to see the organization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whole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understand the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 among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various sub-units, and to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 the organization fits into its broader environment.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Conceptual skills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analytical ability, logical thinking, concept formation. They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manifest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themselves in things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good judgment, creativity, and the ability to see the big picture.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mangers/CEO needs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type of skill the most. </a:t>
            </a:r>
          </a:p>
        </p:txBody>
      </p:sp>
    </p:spTree>
    <p:extLst>
      <p:ext uri="{BB962C8B-B14F-4D97-AF65-F5344CB8AC3E}">
        <p14:creationId xmlns:p14="http://schemas.microsoft.com/office/powerpoint/2010/main" val="300031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21EF9F-3287-4A2B-9321-DA8506BE1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14106"/>
            <a:ext cx="11105322" cy="6132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0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FC150E-D1B3-4140-97BC-00C0FE2163CC}"/>
              </a:ext>
            </a:extLst>
          </p:cNvPr>
          <p:cNvSpPr txBox="1">
            <a:spLocks/>
          </p:cNvSpPr>
          <p:nvPr/>
        </p:nvSpPr>
        <p:spPr>
          <a:xfrm>
            <a:off x="835833" y="321364"/>
            <a:ext cx="10520334" cy="6215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algn="just"/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Why are managers important?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O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rganization level of management 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Managerial skills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27F98-8EF4-45A4-8940-7A640743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21364"/>
            <a:ext cx="10520334" cy="5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8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21" y="512300"/>
            <a:ext cx="10811158" cy="583339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4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WHY ARE MANAGERS IMPORTANT?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boss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change your life,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inspiring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to new heights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professionally and personally </a:t>
            </a: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—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—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Energizing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and your team to together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overcome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challenges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bigger than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one of you could tackle alone.</a:t>
            </a:r>
          </a:p>
          <a:p>
            <a:pPr marL="208350" indent="-171450"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first reason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managers are important is that organizations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managerial skills and abilities more than ever in these uncertain, complex, and chaotic times.</a:t>
            </a:r>
          </a:p>
        </p:txBody>
      </p:sp>
    </p:spTree>
    <p:extLst>
      <p:ext uri="{BB962C8B-B14F-4D97-AF65-F5344CB8AC3E}">
        <p14:creationId xmlns:p14="http://schemas.microsoft.com/office/powerpoint/2010/main" val="102608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91" y="561684"/>
            <a:ext cx="10845618" cy="573463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Another reason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managers are important to organizations is that they’re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getting things done.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reason 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anagers are important to organizations is that to maintain the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of the relationship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researcher found that most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 variable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employee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productivity and loyalty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isn’t pay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 or workplace environment</a:t>
            </a: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—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it’s the quality of the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employees and their direct supervisors. </a:t>
            </a:r>
          </a:p>
        </p:txBody>
      </p:sp>
    </p:spTree>
    <p:extLst>
      <p:ext uri="{BB962C8B-B14F-4D97-AF65-F5344CB8AC3E}">
        <p14:creationId xmlns:p14="http://schemas.microsoft.com/office/powerpoint/2010/main" val="382048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87" y="559879"/>
            <a:ext cx="10898826" cy="5799978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4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WHO IS A MANAGER?</a:t>
            </a:r>
          </a:p>
          <a:p>
            <a:pPr algn="just"/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were the organizational members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told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others what to do and how to do it.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 manager is someone who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coordinates and oversees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work of other people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organizational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accomplished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 manager’s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 is not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personal achievement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about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helping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others do their work.  </a:t>
            </a:r>
          </a:p>
        </p:txBody>
      </p:sp>
    </p:spTree>
    <p:extLst>
      <p:ext uri="{BB962C8B-B14F-4D97-AF65-F5344CB8AC3E}">
        <p14:creationId xmlns:p14="http://schemas.microsoft.com/office/powerpoint/2010/main" val="12000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91" y="248478"/>
            <a:ext cx="10926418" cy="6361044"/>
          </a:xfrm>
        </p:spPr>
        <p:txBody>
          <a:bodyPr>
            <a:normAutofit fontScale="77500" lnSpcReduction="20000"/>
          </a:bodyPr>
          <a:lstStyle/>
          <a:p>
            <a:pPr marL="36900" indent="0" algn="ctr">
              <a:buNone/>
            </a:pPr>
            <a:r>
              <a:rPr lang="en-US" sz="57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LEVEL OF MANAGEMENT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means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taking care 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processes within an organization in order to ensure it’s effective functioning. Obviously, if one person is asked to manage a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organization, it would prove to be too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herculean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task.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workload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management is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a hierarchy. Each person in the hierarchy is provided with just enough amount of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authority and responsibility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Definitely, as we 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move up 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hierarchy the authority and responsibility (and the salary too!) seems to increase.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hierarchy </a:t>
            </a:r>
            <a:r>
              <a:rPr lang="en-US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authority-responsibility relationship </a:t>
            </a:r>
            <a:r>
              <a:rPr lang="en-US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individuals that </a:t>
            </a:r>
            <a:r>
              <a:rPr lang="en-US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rise</a:t>
            </a: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various levels of management, which further </a:t>
            </a:r>
            <a:r>
              <a:rPr lang="en-US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introduces</a:t>
            </a: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superiors and subordinates (due to the difference in authority and responsibility) into the management system.</a:t>
            </a: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8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1" y="248478"/>
            <a:ext cx="11231218" cy="6361044"/>
          </a:xfrm>
        </p:spPr>
        <p:txBody>
          <a:bodyPr>
            <a:normAutofit fontScale="77500" lnSpcReduction="20000"/>
          </a:bodyPr>
          <a:lstStyle/>
          <a:p>
            <a:pPr marL="414000" lvl="1" indent="0" algn="ctr">
              <a:buNone/>
            </a:pPr>
            <a:r>
              <a:rPr lang="en-US" sz="57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TOP</a:t>
            </a:r>
            <a:r>
              <a:rPr lang="en-US" sz="52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MANAGEMENT</a:t>
            </a:r>
            <a:endParaRPr lang="en-US" sz="3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top managers are the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masterminds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all organizational policies. They are responsible for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heading and putting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forth the </a:t>
            </a:r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plans and ideas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welfare of the whole organization. Further, they are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all activities and their implications for the society.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3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they are required to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diverse elements and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coordinate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activities of various departments to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they always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stay in line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company’s objective.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3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Generally top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officials like </a:t>
            </a:r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chief executive officer, chief operating officer, president etc. constitute the top managers. It involves a lot of workload and commitment towards the organization.</a:t>
            </a:r>
            <a:endParaRPr lang="en-US" sz="33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2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5" y="248478"/>
            <a:ext cx="11264349" cy="6361044"/>
          </a:xfrm>
        </p:spPr>
        <p:txBody>
          <a:bodyPr>
            <a:normAutofit fontScale="92500" lnSpcReduction="20000"/>
          </a:bodyPr>
          <a:lstStyle/>
          <a:p>
            <a:pPr marL="414000" lvl="1" indent="0" algn="ctr"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MIDDLE MANAGEMENT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main task of middle managers is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carry out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plans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are a idea of top managers. Additionally, they are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extracting work productivity out of first-line managers. The middle managers are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subordinate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top managers and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superior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first-line managers.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9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are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proper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plans ---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Laid out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top managers. Also, they are required to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proper functioning of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department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assigning duties, ensuring that their department has proper personnel, motivating their subordinates and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cooperating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other departments for smooth functioning of the organization.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9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Division heads, plant superintendents and operations managers qualify as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 managers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6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248478"/>
            <a:ext cx="11078817" cy="6361044"/>
          </a:xfrm>
        </p:spPr>
        <p:txBody>
          <a:bodyPr>
            <a:normAutofit/>
          </a:bodyPr>
          <a:lstStyle/>
          <a:p>
            <a:pPr marL="414000" lvl="1" indent="0" algn="ctr">
              <a:buNone/>
            </a:pPr>
            <a:r>
              <a:rPr lang="en-US" sz="32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FIRST-LINE, SUPERVISORY OR OPERATIONAL MANAGEMENT</a:t>
            </a:r>
            <a:endParaRPr lang="en-US" sz="24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Operational managers are at the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hierarchy. However, they are important for an organization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management system. This is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 interact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workforce. Their job is to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supervise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workforce and communicate the objectives.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 the work of 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nonmanagerial employees (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First-line managers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be called supervisors, department managers, or office managers. </a:t>
            </a:r>
          </a:p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4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3089</TotalTime>
  <Words>1028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Professional Practices  lecture # 2      Instructor: Muhammad asad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Asad</cp:lastModifiedBy>
  <cp:revision>423</cp:revision>
  <dcterms:created xsi:type="dcterms:W3CDTF">2018-04-05T17:48:54Z</dcterms:created>
  <dcterms:modified xsi:type="dcterms:W3CDTF">2020-06-01T06:34:38Z</dcterms:modified>
</cp:coreProperties>
</file>