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757" y="73398"/>
            <a:ext cx="1025435" cy="80738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0988" y="141554"/>
            <a:ext cx="7792720" cy="620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0319" y="1099312"/>
            <a:ext cx="6078220" cy="3811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5867" y="6655873"/>
            <a:ext cx="2634030" cy="175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4391" y="6631425"/>
            <a:ext cx="232346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5304" y="6656723"/>
            <a:ext cx="30924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44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 descr="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684391" y="6619443"/>
            <a:ext cx="2323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dirty="0" sz="1000" spc="-3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and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Gagne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©2013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467" y="6644741"/>
            <a:ext cx="25260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dirty="0" sz="1000" spc="-35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dirty="0" sz="1000" spc="-3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Concepts</a:t>
            </a:r>
            <a:r>
              <a:rPr dirty="0" sz="1000" spc="-2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dirty="0" sz="1000" spc="-40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89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95827" y="3977640"/>
            <a:ext cx="2394585" cy="1945639"/>
            <a:chOff x="3195827" y="3977640"/>
            <a:chExt cx="2394585" cy="1945639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0"/>
              <a:ext cx="2025396" cy="132842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3"/>
                  </a:moveTo>
                  <a:lnTo>
                    <a:pt x="2138172" y="1670303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3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95828" y="3977640"/>
              <a:ext cx="2394585" cy="1945639"/>
            </a:xfrm>
            <a:custGeom>
              <a:avLst/>
              <a:gdLst/>
              <a:ahLst/>
              <a:cxnLst/>
              <a:rect l="l" t="t" r="r" b="b"/>
              <a:pathLst>
                <a:path w="2394585" h="1945639">
                  <a:moveTo>
                    <a:pt x="2371090" y="22860"/>
                  </a:moveTo>
                  <a:lnTo>
                    <a:pt x="23114" y="22860"/>
                  </a:lnTo>
                  <a:lnTo>
                    <a:pt x="23114" y="58420"/>
                  </a:lnTo>
                  <a:lnTo>
                    <a:pt x="23114" y="1888490"/>
                  </a:lnTo>
                  <a:lnTo>
                    <a:pt x="23114" y="1922780"/>
                  </a:lnTo>
                  <a:lnTo>
                    <a:pt x="2371090" y="1922780"/>
                  </a:lnTo>
                  <a:lnTo>
                    <a:pt x="2371090" y="1888490"/>
                  </a:lnTo>
                  <a:lnTo>
                    <a:pt x="57912" y="1888490"/>
                  </a:lnTo>
                  <a:lnTo>
                    <a:pt x="57912" y="58420"/>
                  </a:lnTo>
                  <a:lnTo>
                    <a:pt x="2336292" y="58420"/>
                  </a:lnTo>
                  <a:lnTo>
                    <a:pt x="2336292" y="1888236"/>
                  </a:lnTo>
                  <a:lnTo>
                    <a:pt x="2371090" y="1888236"/>
                  </a:lnTo>
                  <a:lnTo>
                    <a:pt x="2371090" y="58420"/>
                  </a:lnTo>
                  <a:lnTo>
                    <a:pt x="2371090" y="57912"/>
                  </a:lnTo>
                  <a:lnTo>
                    <a:pt x="2371090" y="22860"/>
                  </a:lnTo>
                  <a:close/>
                </a:path>
                <a:path w="2394585" h="1945639">
                  <a:moveTo>
                    <a:pt x="2394204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4204" y="1945640"/>
                  </a:lnTo>
                  <a:lnTo>
                    <a:pt x="2394204" y="1934578"/>
                  </a:lnTo>
                  <a:lnTo>
                    <a:pt x="2394204" y="1934210"/>
                  </a:lnTo>
                  <a:lnTo>
                    <a:pt x="2394204" y="11557"/>
                  </a:lnTo>
                  <a:lnTo>
                    <a:pt x="2382647" y="11557"/>
                  </a:lnTo>
                  <a:lnTo>
                    <a:pt x="2382647" y="1934210"/>
                  </a:lnTo>
                  <a:lnTo>
                    <a:pt x="11557" y="1934210"/>
                  </a:lnTo>
                  <a:lnTo>
                    <a:pt x="11557" y="11430"/>
                  </a:lnTo>
                  <a:lnTo>
                    <a:pt x="2394204" y="11430"/>
                  </a:lnTo>
                  <a:lnTo>
                    <a:pt x="23942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0723" y="2246198"/>
            <a:ext cx="576072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0" algn="l"/>
              </a:tabLst>
            </a:pPr>
            <a:r>
              <a:rPr dirty="0" sz="4300"/>
              <a:t>Chapter</a:t>
            </a:r>
            <a:r>
              <a:rPr dirty="0" sz="4300" spc="-165"/>
              <a:t> </a:t>
            </a:r>
            <a:r>
              <a:rPr dirty="0" sz="4300" spc="-25"/>
              <a:t>3:</a:t>
            </a:r>
            <a:r>
              <a:rPr dirty="0" sz="4300"/>
              <a:t>	</a:t>
            </a:r>
            <a:r>
              <a:rPr dirty="0" sz="4300" spc="-10"/>
              <a:t>Processes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722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45"/>
              <a:t> </a:t>
            </a:r>
            <a:r>
              <a:rPr dirty="0" sz="3200"/>
              <a:t>Representation</a:t>
            </a:r>
            <a:r>
              <a:rPr dirty="0" sz="3200" spc="-55"/>
              <a:t> </a:t>
            </a:r>
            <a:r>
              <a:rPr dirty="0" sz="3200"/>
              <a:t>in</a:t>
            </a:r>
            <a:r>
              <a:rPr dirty="0" sz="3200" spc="-35"/>
              <a:t> </a:t>
            </a:r>
            <a:r>
              <a:rPr dirty="0" sz="3200" spc="-10"/>
              <a:t>Linux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04671" y="1245489"/>
            <a:ext cx="7324725" cy="2375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Represented by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structure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task_struct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pid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t_pid;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process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identifier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long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state;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state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of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the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process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urier New"/>
                <a:cs typeface="Courier New"/>
              </a:rPr>
              <a:t>unsigned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int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time_slice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scheduling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information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54965" marR="5080">
              <a:lnSpc>
                <a:spcPct val="99200"/>
              </a:lnSpc>
              <a:spcBef>
                <a:spcPts val="60"/>
              </a:spcBef>
            </a:pPr>
            <a:r>
              <a:rPr dirty="0" sz="1600">
                <a:latin typeface="Courier New"/>
                <a:cs typeface="Courier New"/>
              </a:rPr>
              <a:t>struct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task_struct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*parent;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this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process</a:t>
            </a:r>
            <a:r>
              <a:rPr dirty="0" sz="1600">
                <a:latin typeface="MS PGothic"/>
                <a:cs typeface="MS PGothic"/>
              </a:rPr>
              <a:t>’</a:t>
            </a:r>
            <a:r>
              <a:rPr dirty="0" sz="1600">
                <a:latin typeface="Courier New"/>
                <a:cs typeface="Courier New"/>
              </a:rPr>
              <a:t>s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parent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 </a:t>
            </a:r>
            <a:r>
              <a:rPr dirty="0" sz="1600">
                <a:latin typeface="Courier New"/>
                <a:cs typeface="Courier New"/>
              </a:rPr>
              <a:t>struct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list_head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children;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this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process</a:t>
            </a:r>
            <a:r>
              <a:rPr dirty="0" sz="1600">
                <a:latin typeface="MS PGothic"/>
                <a:cs typeface="MS PGothic"/>
              </a:rPr>
              <a:t>’</a:t>
            </a:r>
            <a:r>
              <a:rPr dirty="0" sz="1600">
                <a:latin typeface="Courier New"/>
                <a:cs typeface="Courier New"/>
              </a:rPr>
              <a:t>s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children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 </a:t>
            </a:r>
            <a:r>
              <a:rPr dirty="0" sz="1600">
                <a:latin typeface="Courier New"/>
                <a:cs typeface="Courier New"/>
              </a:rPr>
              <a:t>struct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files_struct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*files;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list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of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open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files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 </a:t>
            </a:r>
            <a:r>
              <a:rPr dirty="0" sz="1600">
                <a:latin typeface="Courier New"/>
                <a:cs typeface="Courier New"/>
              </a:rPr>
              <a:t>struct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mm_struct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*mm;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address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space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of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this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process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3223" y="3950208"/>
            <a:ext cx="5148072" cy="176575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2179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30"/>
              <a:t> </a:t>
            </a:r>
            <a:r>
              <a:rPr dirty="0" sz="3200" spc="-10"/>
              <a:t>Scheduling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Maximize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Quickly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switch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marL="355600" marR="7747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scheduler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among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available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next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CP</a:t>
            </a:r>
            <a:r>
              <a:rPr dirty="0" u="sng" sz="1800" spc="-25">
                <a:uFill>
                  <a:solidFill>
                    <a:srgbClr val="00CCFF"/>
                  </a:solidFill>
                </a:uFill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Maintains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scheduling</a:t>
            </a:r>
            <a:r>
              <a:rPr dirty="0" sz="1800" spc="-6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queues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Job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queue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marR="1841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Ready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queue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residing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main </a:t>
            </a:r>
            <a:r>
              <a:rPr dirty="0" sz="1800">
                <a:latin typeface="Arial"/>
                <a:cs typeface="Arial"/>
              </a:rPr>
              <a:t>memory,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ready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waiting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Device</a:t>
            </a:r>
            <a:r>
              <a:rPr dirty="0" sz="1800" spc="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queues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I/O </a:t>
            </a:r>
            <a:r>
              <a:rPr dirty="0" sz="1800" spc="-1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migrate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various</a:t>
            </a:r>
            <a:r>
              <a:rPr dirty="0" sz="1800" spc="-10">
                <a:latin typeface="Arial"/>
                <a:cs typeface="Arial"/>
              </a:rPr>
              <a:t> queues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310670" y="2268778"/>
            <a:ext cx="2113280" cy="97155"/>
            <a:chOff x="5310670" y="2268778"/>
            <a:chExt cx="2113280" cy="97155"/>
          </a:xfrm>
        </p:grpSpPr>
        <p:sp>
          <p:nvSpPr>
            <p:cNvPr id="5" name="object 5" descr=""/>
            <p:cNvSpPr/>
            <p:nvPr/>
          </p:nvSpPr>
          <p:spPr>
            <a:xfrm>
              <a:off x="5453037" y="2306878"/>
              <a:ext cx="1971039" cy="0"/>
            </a:xfrm>
            <a:custGeom>
              <a:avLst/>
              <a:gdLst/>
              <a:ahLst/>
              <a:cxnLst/>
              <a:rect l="l" t="t" r="r" b="b"/>
              <a:pathLst>
                <a:path w="1971040" h="0">
                  <a:moveTo>
                    <a:pt x="0" y="0"/>
                  </a:moveTo>
                  <a:lnTo>
                    <a:pt x="0" y="0"/>
                  </a:lnTo>
                  <a:lnTo>
                    <a:pt x="1958376" y="0"/>
                  </a:lnTo>
                  <a:lnTo>
                    <a:pt x="1970595" y="0"/>
                  </a:lnTo>
                </a:path>
              </a:pathLst>
            </a:custGeom>
            <a:ln w="762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0670" y="2268778"/>
              <a:ext cx="180466" cy="97078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3534562" y="5135676"/>
            <a:ext cx="667385" cy="574675"/>
          </a:xfrm>
          <a:custGeom>
            <a:avLst/>
            <a:gdLst/>
            <a:ahLst/>
            <a:cxnLst/>
            <a:rect l="l" t="t" r="r" b="b"/>
            <a:pathLst>
              <a:path w="667385" h="574675">
                <a:moveTo>
                  <a:pt x="271094" y="31305"/>
                </a:moveTo>
                <a:lnTo>
                  <a:pt x="274574" y="27825"/>
                </a:lnTo>
                <a:lnTo>
                  <a:pt x="278041" y="24345"/>
                </a:lnTo>
                <a:lnTo>
                  <a:pt x="281520" y="20866"/>
                </a:lnTo>
                <a:lnTo>
                  <a:pt x="287060" y="20866"/>
                </a:lnTo>
                <a:lnTo>
                  <a:pt x="302374" y="20866"/>
                </a:lnTo>
                <a:lnTo>
                  <a:pt x="325508" y="20866"/>
                </a:lnTo>
                <a:lnTo>
                  <a:pt x="354507" y="20866"/>
                </a:lnTo>
                <a:lnTo>
                  <a:pt x="367538" y="15646"/>
                </a:lnTo>
                <a:lnTo>
                  <a:pt x="380569" y="10428"/>
                </a:lnTo>
                <a:lnTo>
                  <a:pt x="393603" y="5212"/>
                </a:lnTo>
                <a:lnTo>
                  <a:pt x="406641" y="0"/>
                </a:lnTo>
                <a:lnTo>
                  <a:pt x="413972" y="0"/>
                </a:lnTo>
                <a:lnTo>
                  <a:pt x="434009" y="0"/>
                </a:lnTo>
                <a:lnTo>
                  <a:pt x="573455" y="0"/>
                </a:lnTo>
                <a:lnTo>
                  <a:pt x="581275" y="2607"/>
                </a:lnTo>
                <a:lnTo>
                  <a:pt x="589095" y="5213"/>
                </a:lnTo>
                <a:lnTo>
                  <a:pt x="596915" y="7818"/>
                </a:lnTo>
                <a:lnTo>
                  <a:pt x="604735" y="10426"/>
                </a:lnTo>
                <a:lnTo>
                  <a:pt x="612555" y="20866"/>
                </a:lnTo>
                <a:lnTo>
                  <a:pt x="620375" y="31305"/>
                </a:lnTo>
                <a:lnTo>
                  <a:pt x="628195" y="41744"/>
                </a:lnTo>
                <a:lnTo>
                  <a:pt x="636015" y="52184"/>
                </a:lnTo>
                <a:lnTo>
                  <a:pt x="636015" y="73062"/>
                </a:lnTo>
                <a:lnTo>
                  <a:pt x="636015" y="101769"/>
                </a:lnTo>
                <a:lnTo>
                  <a:pt x="636015" y="292265"/>
                </a:lnTo>
                <a:lnTo>
                  <a:pt x="632431" y="297484"/>
                </a:lnTo>
                <a:lnTo>
                  <a:pt x="594309" y="344462"/>
                </a:lnTo>
                <a:lnTo>
                  <a:pt x="549997" y="369254"/>
                </a:lnTo>
                <a:lnTo>
                  <a:pt x="490054" y="386206"/>
                </a:lnTo>
                <a:lnTo>
                  <a:pt x="443297" y="386206"/>
                </a:lnTo>
                <a:lnTo>
                  <a:pt x="397517" y="386206"/>
                </a:lnTo>
                <a:lnTo>
                  <a:pt x="187680" y="386206"/>
                </a:lnTo>
                <a:lnTo>
                  <a:pt x="160799" y="378384"/>
                </a:lnTo>
                <a:lnTo>
                  <a:pt x="129030" y="370559"/>
                </a:lnTo>
                <a:lnTo>
                  <a:pt x="95306" y="362730"/>
                </a:lnTo>
                <a:lnTo>
                  <a:pt x="62560" y="354901"/>
                </a:lnTo>
                <a:lnTo>
                  <a:pt x="52137" y="349681"/>
                </a:lnTo>
                <a:lnTo>
                  <a:pt x="41711" y="344462"/>
                </a:lnTo>
                <a:lnTo>
                  <a:pt x="31283" y="339242"/>
                </a:lnTo>
                <a:lnTo>
                  <a:pt x="20853" y="334022"/>
                </a:lnTo>
                <a:lnTo>
                  <a:pt x="17386" y="334022"/>
                </a:lnTo>
                <a:lnTo>
                  <a:pt x="13906" y="334022"/>
                </a:lnTo>
                <a:lnTo>
                  <a:pt x="10426" y="334022"/>
                </a:lnTo>
                <a:lnTo>
                  <a:pt x="6959" y="327063"/>
                </a:lnTo>
                <a:lnTo>
                  <a:pt x="3479" y="320103"/>
                </a:lnTo>
                <a:lnTo>
                  <a:pt x="0" y="313143"/>
                </a:lnTo>
                <a:lnTo>
                  <a:pt x="0" y="311023"/>
                </a:lnTo>
                <a:lnTo>
                  <a:pt x="0" y="304009"/>
                </a:lnTo>
                <a:lnTo>
                  <a:pt x="0" y="250520"/>
                </a:lnTo>
                <a:lnTo>
                  <a:pt x="3421" y="247094"/>
                </a:lnTo>
                <a:lnTo>
                  <a:pt x="11730" y="238775"/>
                </a:lnTo>
                <a:lnTo>
                  <a:pt x="21993" y="228499"/>
                </a:lnTo>
                <a:lnTo>
                  <a:pt x="31280" y="219201"/>
                </a:lnTo>
                <a:lnTo>
                  <a:pt x="74290" y="182664"/>
                </a:lnTo>
                <a:lnTo>
                  <a:pt x="125120" y="146126"/>
                </a:lnTo>
                <a:lnTo>
                  <a:pt x="142552" y="136504"/>
                </a:lnTo>
                <a:lnTo>
                  <a:pt x="162917" y="123948"/>
                </a:lnTo>
                <a:lnTo>
                  <a:pt x="185236" y="109435"/>
                </a:lnTo>
                <a:lnTo>
                  <a:pt x="208534" y="93941"/>
                </a:lnTo>
                <a:lnTo>
                  <a:pt x="216354" y="91332"/>
                </a:lnTo>
                <a:lnTo>
                  <a:pt x="263274" y="75672"/>
                </a:lnTo>
                <a:lnTo>
                  <a:pt x="271094" y="73063"/>
                </a:lnTo>
                <a:lnTo>
                  <a:pt x="274574" y="73063"/>
                </a:lnTo>
                <a:lnTo>
                  <a:pt x="278041" y="73063"/>
                </a:lnTo>
                <a:lnTo>
                  <a:pt x="281520" y="73063"/>
                </a:lnTo>
                <a:lnTo>
                  <a:pt x="285000" y="69583"/>
                </a:lnTo>
                <a:lnTo>
                  <a:pt x="288467" y="66103"/>
                </a:lnTo>
                <a:lnTo>
                  <a:pt x="291947" y="62623"/>
                </a:lnTo>
                <a:lnTo>
                  <a:pt x="295427" y="62623"/>
                </a:lnTo>
                <a:lnTo>
                  <a:pt x="298894" y="62623"/>
                </a:lnTo>
                <a:lnTo>
                  <a:pt x="302374" y="62623"/>
                </a:lnTo>
                <a:lnTo>
                  <a:pt x="304655" y="64907"/>
                </a:lnTo>
                <a:lnTo>
                  <a:pt x="312800" y="73063"/>
                </a:lnTo>
                <a:lnTo>
                  <a:pt x="328766" y="89048"/>
                </a:lnTo>
                <a:lnTo>
                  <a:pt x="354507" y="114820"/>
                </a:lnTo>
                <a:lnTo>
                  <a:pt x="367052" y="127373"/>
                </a:lnTo>
                <a:lnTo>
                  <a:pt x="376664" y="136993"/>
                </a:lnTo>
                <a:lnTo>
                  <a:pt x="388231" y="148573"/>
                </a:lnTo>
                <a:lnTo>
                  <a:pt x="406641" y="167004"/>
                </a:lnTo>
              </a:path>
              <a:path w="667385" h="574675">
                <a:moveTo>
                  <a:pt x="490054" y="313143"/>
                </a:moveTo>
                <a:lnTo>
                  <a:pt x="490054" y="316623"/>
                </a:lnTo>
                <a:lnTo>
                  <a:pt x="490054" y="320103"/>
                </a:lnTo>
                <a:lnTo>
                  <a:pt x="490054" y="323583"/>
                </a:lnTo>
                <a:lnTo>
                  <a:pt x="517906" y="377240"/>
                </a:lnTo>
                <a:lnTo>
                  <a:pt x="540873" y="416221"/>
                </a:lnTo>
                <a:lnTo>
                  <a:pt x="561888" y="445418"/>
                </a:lnTo>
                <a:lnTo>
                  <a:pt x="583882" y="469722"/>
                </a:lnTo>
                <a:lnTo>
                  <a:pt x="603758" y="497286"/>
                </a:lnTo>
                <a:lnTo>
                  <a:pt x="617769" y="517998"/>
                </a:lnTo>
                <a:lnTo>
                  <a:pt x="627870" y="532837"/>
                </a:lnTo>
                <a:lnTo>
                  <a:pt x="636015" y="542785"/>
                </a:lnTo>
                <a:lnTo>
                  <a:pt x="639495" y="549744"/>
                </a:lnTo>
                <a:lnTo>
                  <a:pt x="642975" y="556704"/>
                </a:lnTo>
                <a:lnTo>
                  <a:pt x="646442" y="563664"/>
                </a:lnTo>
                <a:lnTo>
                  <a:pt x="649922" y="567143"/>
                </a:lnTo>
                <a:lnTo>
                  <a:pt x="653402" y="570623"/>
                </a:lnTo>
                <a:lnTo>
                  <a:pt x="656869" y="574103"/>
                </a:lnTo>
                <a:lnTo>
                  <a:pt x="660349" y="567143"/>
                </a:lnTo>
                <a:lnTo>
                  <a:pt x="663828" y="560184"/>
                </a:lnTo>
                <a:lnTo>
                  <a:pt x="667296" y="553224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389539" y="5574080"/>
            <a:ext cx="281940" cy="302895"/>
          </a:xfrm>
          <a:custGeom>
            <a:avLst/>
            <a:gdLst/>
            <a:ahLst/>
            <a:cxnLst/>
            <a:rect l="l" t="t" r="r" b="b"/>
            <a:pathLst>
              <a:path w="281939" h="302895">
                <a:moveTo>
                  <a:pt x="0" y="41757"/>
                </a:moveTo>
                <a:lnTo>
                  <a:pt x="3467" y="48717"/>
                </a:lnTo>
                <a:lnTo>
                  <a:pt x="6946" y="55676"/>
                </a:lnTo>
                <a:lnTo>
                  <a:pt x="10426" y="62636"/>
                </a:lnTo>
                <a:lnTo>
                  <a:pt x="13029" y="73068"/>
                </a:lnTo>
                <a:lnTo>
                  <a:pt x="15635" y="83504"/>
                </a:lnTo>
                <a:lnTo>
                  <a:pt x="18243" y="93942"/>
                </a:lnTo>
                <a:lnTo>
                  <a:pt x="20853" y="104381"/>
                </a:lnTo>
                <a:lnTo>
                  <a:pt x="20853" y="127869"/>
                </a:lnTo>
                <a:lnTo>
                  <a:pt x="20853" y="151358"/>
                </a:lnTo>
                <a:lnTo>
                  <a:pt x="20853" y="174847"/>
                </a:lnTo>
                <a:lnTo>
                  <a:pt x="20853" y="198335"/>
                </a:lnTo>
                <a:lnTo>
                  <a:pt x="23455" y="208767"/>
                </a:lnTo>
                <a:lnTo>
                  <a:pt x="26061" y="219203"/>
                </a:lnTo>
                <a:lnTo>
                  <a:pt x="28670" y="229641"/>
                </a:lnTo>
                <a:lnTo>
                  <a:pt x="31280" y="240080"/>
                </a:lnTo>
                <a:lnTo>
                  <a:pt x="31280" y="247040"/>
                </a:lnTo>
                <a:lnTo>
                  <a:pt x="31280" y="254000"/>
                </a:lnTo>
                <a:lnTo>
                  <a:pt x="31280" y="260959"/>
                </a:lnTo>
                <a:lnTo>
                  <a:pt x="34747" y="264439"/>
                </a:lnTo>
                <a:lnTo>
                  <a:pt x="38226" y="267919"/>
                </a:lnTo>
                <a:lnTo>
                  <a:pt x="41706" y="271399"/>
                </a:lnTo>
                <a:lnTo>
                  <a:pt x="41706" y="278358"/>
                </a:lnTo>
                <a:lnTo>
                  <a:pt x="41706" y="285318"/>
                </a:lnTo>
                <a:lnTo>
                  <a:pt x="41706" y="292277"/>
                </a:lnTo>
                <a:lnTo>
                  <a:pt x="45173" y="295757"/>
                </a:lnTo>
                <a:lnTo>
                  <a:pt x="48653" y="299237"/>
                </a:lnTo>
                <a:lnTo>
                  <a:pt x="52133" y="302717"/>
                </a:lnTo>
                <a:lnTo>
                  <a:pt x="52133" y="299128"/>
                </a:lnTo>
                <a:lnTo>
                  <a:pt x="52133" y="187896"/>
                </a:lnTo>
                <a:lnTo>
                  <a:pt x="45942" y="163266"/>
                </a:lnTo>
                <a:lnTo>
                  <a:pt x="41706" y="147443"/>
                </a:lnTo>
                <a:lnTo>
                  <a:pt x="37470" y="133578"/>
                </a:lnTo>
                <a:lnTo>
                  <a:pt x="31280" y="114820"/>
                </a:lnTo>
              </a:path>
              <a:path w="281939" h="302895">
                <a:moveTo>
                  <a:pt x="0" y="10439"/>
                </a:moveTo>
                <a:lnTo>
                  <a:pt x="3467" y="6959"/>
                </a:lnTo>
                <a:lnTo>
                  <a:pt x="6946" y="3479"/>
                </a:lnTo>
                <a:lnTo>
                  <a:pt x="10426" y="0"/>
                </a:lnTo>
                <a:lnTo>
                  <a:pt x="20853" y="0"/>
                </a:lnTo>
                <a:lnTo>
                  <a:pt x="72986" y="0"/>
                </a:lnTo>
                <a:lnTo>
                  <a:pt x="87160" y="7992"/>
                </a:lnTo>
                <a:lnTo>
                  <a:pt x="100356" y="16964"/>
                </a:lnTo>
                <a:lnTo>
                  <a:pt x="115508" y="27892"/>
                </a:lnTo>
                <a:lnTo>
                  <a:pt x="135547" y="41757"/>
                </a:lnTo>
                <a:lnTo>
                  <a:pt x="143367" y="49587"/>
                </a:lnTo>
                <a:lnTo>
                  <a:pt x="151187" y="57416"/>
                </a:lnTo>
                <a:lnTo>
                  <a:pt x="159007" y="65246"/>
                </a:lnTo>
                <a:lnTo>
                  <a:pt x="166827" y="73075"/>
                </a:lnTo>
                <a:lnTo>
                  <a:pt x="166827" y="76542"/>
                </a:lnTo>
                <a:lnTo>
                  <a:pt x="166827" y="80022"/>
                </a:lnTo>
                <a:lnTo>
                  <a:pt x="166827" y="83502"/>
                </a:lnTo>
                <a:lnTo>
                  <a:pt x="163243" y="86927"/>
                </a:lnTo>
                <a:lnTo>
                  <a:pt x="153793" y="95246"/>
                </a:lnTo>
                <a:lnTo>
                  <a:pt x="140434" y="105523"/>
                </a:lnTo>
                <a:lnTo>
                  <a:pt x="125120" y="114820"/>
                </a:lnTo>
                <a:lnTo>
                  <a:pt x="103615" y="114820"/>
                </a:lnTo>
                <a:lnTo>
                  <a:pt x="86020" y="114820"/>
                </a:lnTo>
                <a:lnTo>
                  <a:pt x="41706" y="114820"/>
                </a:lnTo>
                <a:lnTo>
                  <a:pt x="38226" y="118300"/>
                </a:lnTo>
                <a:lnTo>
                  <a:pt x="34747" y="121780"/>
                </a:lnTo>
                <a:lnTo>
                  <a:pt x="31280" y="125260"/>
                </a:lnTo>
                <a:lnTo>
                  <a:pt x="42684" y="139124"/>
                </a:lnTo>
                <a:lnTo>
                  <a:pt x="59953" y="150053"/>
                </a:lnTo>
                <a:lnTo>
                  <a:pt x="81132" y="159025"/>
                </a:lnTo>
                <a:lnTo>
                  <a:pt x="104267" y="167017"/>
                </a:lnTo>
                <a:lnTo>
                  <a:pt x="133754" y="176478"/>
                </a:lnTo>
                <a:lnTo>
                  <a:pt x="160308" y="187894"/>
                </a:lnTo>
                <a:lnTo>
                  <a:pt x="184905" y="199309"/>
                </a:lnTo>
                <a:lnTo>
                  <a:pt x="208521" y="208762"/>
                </a:lnTo>
                <a:lnTo>
                  <a:pt x="215480" y="208762"/>
                </a:lnTo>
                <a:lnTo>
                  <a:pt x="222427" y="208762"/>
                </a:lnTo>
                <a:lnTo>
                  <a:pt x="229374" y="208762"/>
                </a:lnTo>
                <a:lnTo>
                  <a:pt x="236334" y="208762"/>
                </a:lnTo>
                <a:lnTo>
                  <a:pt x="243281" y="208762"/>
                </a:lnTo>
                <a:lnTo>
                  <a:pt x="250228" y="208762"/>
                </a:lnTo>
                <a:lnTo>
                  <a:pt x="253707" y="212242"/>
                </a:lnTo>
                <a:lnTo>
                  <a:pt x="257187" y="215722"/>
                </a:lnTo>
                <a:lnTo>
                  <a:pt x="260654" y="219202"/>
                </a:lnTo>
                <a:lnTo>
                  <a:pt x="264134" y="219202"/>
                </a:lnTo>
                <a:lnTo>
                  <a:pt x="267614" y="219202"/>
                </a:lnTo>
                <a:lnTo>
                  <a:pt x="271081" y="219202"/>
                </a:lnTo>
                <a:lnTo>
                  <a:pt x="274561" y="215722"/>
                </a:lnTo>
                <a:lnTo>
                  <a:pt x="278041" y="212242"/>
                </a:lnTo>
                <a:lnTo>
                  <a:pt x="281508" y="208762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86209" y="5083479"/>
            <a:ext cx="709295" cy="688975"/>
          </a:xfrm>
          <a:custGeom>
            <a:avLst/>
            <a:gdLst/>
            <a:ahLst/>
            <a:cxnLst/>
            <a:rect l="l" t="t" r="r" b="b"/>
            <a:pathLst>
              <a:path w="709295" h="688975">
                <a:moveTo>
                  <a:pt x="364921" y="20878"/>
                </a:moveTo>
                <a:lnTo>
                  <a:pt x="375351" y="20878"/>
                </a:lnTo>
                <a:lnTo>
                  <a:pt x="385779" y="20878"/>
                </a:lnTo>
                <a:lnTo>
                  <a:pt x="396206" y="20878"/>
                </a:lnTo>
                <a:lnTo>
                  <a:pt x="406628" y="20878"/>
                </a:lnTo>
                <a:lnTo>
                  <a:pt x="415263" y="22836"/>
                </a:lnTo>
                <a:lnTo>
                  <a:pt x="463812" y="38495"/>
                </a:lnTo>
                <a:lnTo>
                  <a:pt x="531748" y="81713"/>
                </a:lnTo>
                <a:lnTo>
                  <a:pt x="565635" y="108297"/>
                </a:lnTo>
                <a:lnTo>
                  <a:pt x="595612" y="132926"/>
                </a:lnTo>
                <a:lnTo>
                  <a:pt x="625589" y="156578"/>
                </a:lnTo>
                <a:lnTo>
                  <a:pt x="651493" y="189194"/>
                </a:lnTo>
                <a:lnTo>
                  <a:pt x="668599" y="221813"/>
                </a:lnTo>
                <a:lnTo>
                  <a:pt x="679840" y="250520"/>
                </a:lnTo>
                <a:lnTo>
                  <a:pt x="688149" y="271399"/>
                </a:lnTo>
                <a:lnTo>
                  <a:pt x="690757" y="281838"/>
                </a:lnTo>
                <a:lnTo>
                  <a:pt x="693362" y="292276"/>
                </a:lnTo>
                <a:lnTo>
                  <a:pt x="695968" y="302711"/>
                </a:lnTo>
                <a:lnTo>
                  <a:pt x="698576" y="313143"/>
                </a:lnTo>
                <a:lnTo>
                  <a:pt x="702055" y="320103"/>
                </a:lnTo>
                <a:lnTo>
                  <a:pt x="705523" y="327063"/>
                </a:lnTo>
                <a:lnTo>
                  <a:pt x="709002" y="334022"/>
                </a:lnTo>
                <a:lnTo>
                  <a:pt x="709002" y="354249"/>
                </a:lnTo>
                <a:lnTo>
                  <a:pt x="709002" y="370560"/>
                </a:lnTo>
                <a:lnTo>
                  <a:pt x="709002" y="438403"/>
                </a:lnTo>
                <a:lnTo>
                  <a:pt x="705418" y="441992"/>
                </a:lnTo>
                <a:lnTo>
                  <a:pt x="667296" y="480161"/>
                </a:lnTo>
                <a:lnTo>
                  <a:pt x="612555" y="510174"/>
                </a:lnTo>
                <a:lnTo>
                  <a:pt x="542175" y="532358"/>
                </a:lnTo>
                <a:lnTo>
                  <a:pt x="494766" y="532358"/>
                </a:lnTo>
                <a:lnTo>
                  <a:pt x="444426" y="532358"/>
                </a:lnTo>
                <a:lnTo>
                  <a:pt x="388224" y="532358"/>
                </a:lnTo>
                <a:lnTo>
                  <a:pt x="323227" y="532358"/>
                </a:lnTo>
                <a:lnTo>
                  <a:pt x="288363" y="524529"/>
                </a:lnTo>
                <a:lnTo>
                  <a:pt x="247634" y="516699"/>
                </a:lnTo>
                <a:lnTo>
                  <a:pt x="202994" y="508869"/>
                </a:lnTo>
                <a:lnTo>
                  <a:pt x="156400" y="501040"/>
                </a:lnTo>
                <a:lnTo>
                  <a:pt x="122513" y="487012"/>
                </a:lnTo>
                <a:lnTo>
                  <a:pt x="96446" y="474941"/>
                </a:lnTo>
                <a:lnTo>
                  <a:pt x="74290" y="462871"/>
                </a:lnTo>
                <a:lnTo>
                  <a:pt x="52133" y="448843"/>
                </a:lnTo>
                <a:lnTo>
                  <a:pt x="46921" y="443625"/>
                </a:lnTo>
                <a:lnTo>
                  <a:pt x="41706" y="438410"/>
                </a:lnTo>
                <a:lnTo>
                  <a:pt x="36492" y="433195"/>
                </a:lnTo>
                <a:lnTo>
                  <a:pt x="31280" y="427977"/>
                </a:lnTo>
                <a:lnTo>
                  <a:pt x="31280" y="424497"/>
                </a:lnTo>
                <a:lnTo>
                  <a:pt x="31280" y="421017"/>
                </a:lnTo>
                <a:lnTo>
                  <a:pt x="31280" y="417537"/>
                </a:lnTo>
                <a:lnTo>
                  <a:pt x="28672" y="409708"/>
                </a:lnTo>
                <a:lnTo>
                  <a:pt x="26066" y="401878"/>
                </a:lnTo>
                <a:lnTo>
                  <a:pt x="23461" y="394049"/>
                </a:lnTo>
                <a:lnTo>
                  <a:pt x="20853" y="386219"/>
                </a:lnTo>
                <a:lnTo>
                  <a:pt x="15641" y="378390"/>
                </a:lnTo>
                <a:lnTo>
                  <a:pt x="10426" y="370560"/>
                </a:lnTo>
                <a:lnTo>
                  <a:pt x="5212" y="362731"/>
                </a:lnTo>
                <a:lnTo>
                  <a:pt x="0" y="354901"/>
                </a:lnTo>
                <a:lnTo>
                  <a:pt x="0" y="331414"/>
                </a:lnTo>
                <a:lnTo>
                  <a:pt x="0" y="307930"/>
                </a:lnTo>
                <a:lnTo>
                  <a:pt x="0" y="187883"/>
                </a:lnTo>
                <a:lnTo>
                  <a:pt x="21830" y="159835"/>
                </a:lnTo>
                <a:lnTo>
                  <a:pt x="41706" y="135697"/>
                </a:lnTo>
                <a:lnTo>
                  <a:pt x="61582" y="111558"/>
                </a:lnTo>
                <a:lnTo>
                  <a:pt x="83413" y="83502"/>
                </a:lnTo>
                <a:lnTo>
                  <a:pt x="99216" y="66051"/>
                </a:lnTo>
                <a:lnTo>
                  <a:pt x="115997" y="45666"/>
                </a:lnTo>
                <a:lnTo>
                  <a:pt x="134732" y="23323"/>
                </a:lnTo>
                <a:lnTo>
                  <a:pt x="156400" y="0"/>
                </a:lnTo>
                <a:lnTo>
                  <a:pt x="164546" y="0"/>
                </a:lnTo>
                <a:lnTo>
                  <a:pt x="174647" y="0"/>
                </a:lnTo>
                <a:lnTo>
                  <a:pt x="188658" y="0"/>
                </a:lnTo>
                <a:lnTo>
                  <a:pt x="208533" y="0"/>
                </a:lnTo>
                <a:lnTo>
                  <a:pt x="227595" y="9786"/>
                </a:lnTo>
                <a:lnTo>
                  <a:pt x="277447" y="41099"/>
                </a:lnTo>
                <a:lnTo>
                  <a:pt x="310194" y="70453"/>
                </a:lnTo>
                <a:lnTo>
                  <a:pt x="318014" y="78282"/>
                </a:lnTo>
                <a:lnTo>
                  <a:pt x="325834" y="86112"/>
                </a:lnTo>
                <a:lnTo>
                  <a:pt x="333654" y="93941"/>
                </a:lnTo>
              </a:path>
              <a:path w="709295" h="688975">
                <a:moveTo>
                  <a:pt x="510895" y="396659"/>
                </a:moveTo>
                <a:lnTo>
                  <a:pt x="516113" y="401878"/>
                </a:lnTo>
                <a:lnTo>
                  <a:pt x="521327" y="407098"/>
                </a:lnTo>
                <a:lnTo>
                  <a:pt x="526538" y="412318"/>
                </a:lnTo>
                <a:lnTo>
                  <a:pt x="531749" y="417537"/>
                </a:lnTo>
                <a:lnTo>
                  <a:pt x="553254" y="444607"/>
                </a:lnTo>
                <a:lnTo>
                  <a:pt x="570849" y="477553"/>
                </a:lnTo>
                <a:lnTo>
                  <a:pt x="584534" y="514416"/>
                </a:lnTo>
                <a:lnTo>
                  <a:pt x="594309" y="553237"/>
                </a:lnTo>
                <a:lnTo>
                  <a:pt x="620701" y="594987"/>
                </a:lnTo>
                <a:lnTo>
                  <a:pt x="649049" y="636741"/>
                </a:lnTo>
                <a:lnTo>
                  <a:pt x="673486" y="670668"/>
                </a:lnTo>
                <a:lnTo>
                  <a:pt x="688149" y="688936"/>
                </a:lnTo>
                <a:lnTo>
                  <a:pt x="688149" y="681977"/>
                </a:lnTo>
                <a:lnTo>
                  <a:pt x="688149" y="675017"/>
                </a:lnTo>
                <a:lnTo>
                  <a:pt x="688149" y="668058"/>
                </a:lnTo>
              </a:path>
            </a:pathLst>
          </a:custGeom>
          <a:ln w="76200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451161" y="3298520"/>
            <a:ext cx="3378200" cy="20955"/>
          </a:xfrm>
          <a:custGeom>
            <a:avLst/>
            <a:gdLst/>
            <a:ahLst/>
            <a:cxnLst/>
            <a:rect l="l" t="t" r="r" b="b"/>
            <a:pathLst>
              <a:path w="3378200" h="20954">
                <a:moveTo>
                  <a:pt x="0" y="0"/>
                </a:moveTo>
                <a:lnTo>
                  <a:pt x="3467" y="3479"/>
                </a:lnTo>
                <a:lnTo>
                  <a:pt x="6946" y="6959"/>
                </a:lnTo>
                <a:lnTo>
                  <a:pt x="10426" y="10439"/>
                </a:lnTo>
                <a:lnTo>
                  <a:pt x="20853" y="10439"/>
                </a:lnTo>
                <a:lnTo>
                  <a:pt x="2783852" y="10439"/>
                </a:lnTo>
                <a:lnTo>
                  <a:pt x="2796890" y="13049"/>
                </a:lnTo>
                <a:lnTo>
                  <a:pt x="2809924" y="15659"/>
                </a:lnTo>
                <a:lnTo>
                  <a:pt x="2822955" y="18268"/>
                </a:lnTo>
                <a:lnTo>
                  <a:pt x="2835986" y="20878"/>
                </a:lnTo>
                <a:lnTo>
                  <a:pt x="2863012" y="20878"/>
                </a:lnTo>
                <a:lnTo>
                  <a:pt x="3374694" y="20878"/>
                </a:lnTo>
                <a:lnTo>
                  <a:pt x="3378161" y="20878"/>
                </a:lnTo>
              </a:path>
            </a:pathLst>
          </a:custGeom>
          <a:ln w="76199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295541" y="462940"/>
            <a:ext cx="6155055" cy="6266180"/>
            <a:chOff x="295541" y="462940"/>
            <a:chExt cx="6155055" cy="626618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541" y="462940"/>
              <a:ext cx="2328316" cy="575466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095715" y="5156543"/>
              <a:ext cx="980440" cy="814705"/>
            </a:xfrm>
            <a:custGeom>
              <a:avLst/>
              <a:gdLst/>
              <a:ahLst/>
              <a:cxnLst/>
              <a:rect l="l" t="t" r="r" b="b"/>
              <a:pathLst>
                <a:path w="980439" h="814704">
                  <a:moveTo>
                    <a:pt x="239814" y="135699"/>
                  </a:moveTo>
                  <a:lnTo>
                    <a:pt x="250236" y="130479"/>
                  </a:lnTo>
                  <a:lnTo>
                    <a:pt x="260662" y="125260"/>
                  </a:lnTo>
                  <a:lnTo>
                    <a:pt x="271091" y="120040"/>
                  </a:lnTo>
                  <a:lnTo>
                    <a:pt x="281520" y="114820"/>
                  </a:lnTo>
                  <a:lnTo>
                    <a:pt x="289340" y="114820"/>
                  </a:lnTo>
                  <a:lnTo>
                    <a:pt x="297160" y="114820"/>
                  </a:lnTo>
                  <a:lnTo>
                    <a:pt x="304980" y="114820"/>
                  </a:lnTo>
                  <a:lnTo>
                    <a:pt x="312800" y="114820"/>
                  </a:lnTo>
                  <a:lnTo>
                    <a:pt x="323223" y="112212"/>
                  </a:lnTo>
                  <a:lnTo>
                    <a:pt x="333648" y="109607"/>
                  </a:lnTo>
                  <a:lnTo>
                    <a:pt x="344072" y="107001"/>
                  </a:lnTo>
                  <a:lnTo>
                    <a:pt x="354495" y="104394"/>
                  </a:lnTo>
                  <a:lnTo>
                    <a:pt x="500468" y="104394"/>
                  </a:lnTo>
                  <a:lnTo>
                    <a:pt x="517738" y="121676"/>
                  </a:lnTo>
                  <a:lnTo>
                    <a:pt x="536962" y="140920"/>
                  </a:lnTo>
                  <a:lnTo>
                    <a:pt x="556186" y="160167"/>
                  </a:lnTo>
                  <a:lnTo>
                    <a:pt x="573455" y="177457"/>
                  </a:lnTo>
                  <a:lnTo>
                    <a:pt x="573455" y="185286"/>
                  </a:lnTo>
                  <a:lnTo>
                    <a:pt x="573455" y="193116"/>
                  </a:lnTo>
                  <a:lnTo>
                    <a:pt x="573455" y="200945"/>
                  </a:lnTo>
                  <a:lnTo>
                    <a:pt x="573455" y="208775"/>
                  </a:lnTo>
                  <a:lnTo>
                    <a:pt x="575410" y="213993"/>
                  </a:lnTo>
                  <a:lnTo>
                    <a:pt x="581275" y="227037"/>
                  </a:lnTo>
                  <a:lnTo>
                    <a:pt x="591050" y="243997"/>
                  </a:lnTo>
                  <a:lnTo>
                    <a:pt x="604735" y="260959"/>
                  </a:lnTo>
                  <a:lnTo>
                    <a:pt x="604735" y="268789"/>
                  </a:lnTo>
                  <a:lnTo>
                    <a:pt x="604735" y="276618"/>
                  </a:lnTo>
                  <a:lnTo>
                    <a:pt x="604735" y="284448"/>
                  </a:lnTo>
                  <a:lnTo>
                    <a:pt x="604735" y="292277"/>
                  </a:lnTo>
                  <a:lnTo>
                    <a:pt x="608157" y="297823"/>
                  </a:lnTo>
                  <a:lnTo>
                    <a:pt x="616465" y="313155"/>
                  </a:lnTo>
                  <a:lnTo>
                    <a:pt x="626729" y="336313"/>
                  </a:lnTo>
                  <a:lnTo>
                    <a:pt x="636016" y="365340"/>
                  </a:lnTo>
                  <a:lnTo>
                    <a:pt x="641228" y="378390"/>
                  </a:lnTo>
                  <a:lnTo>
                    <a:pt x="646442" y="391439"/>
                  </a:lnTo>
                  <a:lnTo>
                    <a:pt x="651657" y="404488"/>
                  </a:lnTo>
                  <a:lnTo>
                    <a:pt x="656869" y="417537"/>
                  </a:lnTo>
                  <a:lnTo>
                    <a:pt x="656869" y="501040"/>
                  </a:lnTo>
                  <a:lnTo>
                    <a:pt x="653285" y="504628"/>
                  </a:lnTo>
                  <a:lnTo>
                    <a:pt x="643836" y="514089"/>
                  </a:lnTo>
                  <a:lnTo>
                    <a:pt x="630476" y="527465"/>
                  </a:lnTo>
                  <a:lnTo>
                    <a:pt x="615162" y="542798"/>
                  </a:lnTo>
                  <a:lnTo>
                    <a:pt x="344068" y="542798"/>
                  </a:lnTo>
                  <a:lnTo>
                    <a:pt x="305138" y="533011"/>
                  </a:lnTo>
                  <a:lnTo>
                    <a:pt x="267182" y="519310"/>
                  </a:lnTo>
                  <a:lnTo>
                    <a:pt x="231179" y="501698"/>
                  </a:lnTo>
                  <a:lnTo>
                    <a:pt x="198107" y="480174"/>
                  </a:lnTo>
                  <a:lnTo>
                    <a:pt x="160799" y="454891"/>
                  </a:lnTo>
                  <a:lnTo>
                    <a:pt x="126423" y="426672"/>
                  </a:lnTo>
                  <a:lnTo>
                    <a:pt x="94003" y="396495"/>
                  </a:lnTo>
                  <a:lnTo>
                    <a:pt x="62560" y="365340"/>
                  </a:lnTo>
                  <a:lnTo>
                    <a:pt x="19550" y="314459"/>
                  </a:lnTo>
                  <a:lnTo>
                    <a:pt x="0" y="271399"/>
                  </a:lnTo>
                  <a:lnTo>
                    <a:pt x="0" y="253947"/>
                  </a:lnTo>
                  <a:lnTo>
                    <a:pt x="0" y="233562"/>
                  </a:lnTo>
                  <a:lnTo>
                    <a:pt x="0" y="211220"/>
                  </a:lnTo>
                  <a:lnTo>
                    <a:pt x="0" y="187896"/>
                  </a:lnTo>
                  <a:lnTo>
                    <a:pt x="35515" y="140268"/>
                  </a:lnTo>
                  <a:lnTo>
                    <a:pt x="65166" y="104387"/>
                  </a:lnTo>
                  <a:lnTo>
                    <a:pt x="114693" y="52197"/>
                  </a:lnTo>
                  <a:lnTo>
                    <a:pt x="145973" y="26098"/>
                  </a:lnTo>
                  <a:lnTo>
                    <a:pt x="161613" y="14027"/>
                  </a:lnTo>
                  <a:lnTo>
                    <a:pt x="177253" y="0"/>
                  </a:lnTo>
                  <a:lnTo>
                    <a:pt x="192731" y="0"/>
                  </a:lnTo>
                  <a:lnTo>
                    <a:pt x="207230" y="0"/>
                  </a:lnTo>
                  <a:lnTo>
                    <a:pt x="260667" y="0"/>
                  </a:lnTo>
                  <a:lnTo>
                    <a:pt x="291945" y="8155"/>
                  </a:lnTo>
                  <a:lnTo>
                    <a:pt x="323221" y="18268"/>
                  </a:lnTo>
                  <a:lnTo>
                    <a:pt x="354497" y="32296"/>
                  </a:lnTo>
                  <a:lnTo>
                    <a:pt x="385775" y="52197"/>
                  </a:lnTo>
                </a:path>
                <a:path w="980439" h="814704">
                  <a:moveTo>
                    <a:pt x="396201" y="354914"/>
                  </a:moveTo>
                  <a:lnTo>
                    <a:pt x="413796" y="381984"/>
                  </a:lnTo>
                  <a:lnTo>
                    <a:pt x="435302" y="414929"/>
                  </a:lnTo>
                  <a:lnTo>
                    <a:pt x="460717" y="451792"/>
                  </a:lnTo>
                  <a:lnTo>
                    <a:pt x="490042" y="490613"/>
                  </a:lnTo>
                  <a:lnTo>
                    <a:pt x="511873" y="526328"/>
                  </a:lnTo>
                  <a:lnTo>
                    <a:pt x="551624" y="586023"/>
                  </a:lnTo>
                  <a:lnTo>
                    <a:pt x="595286" y="645390"/>
                  </a:lnTo>
                  <a:lnTo>
                    <a:pt x="635038" y="696603"/>
                  </a:lnTo>
                  <a:lnTo>
                    <a:pt x="662081" y="725474"/>
                  </a:lnTo>
                  <a:lnTo>
                    <a:pt x="667296" y="730694"/>
                  </a:lnTo>
                  <a:lnTo>
                    <a:pt x="672510" y="735914"/>
                  </a:lnTo>
                  <a:lnTo>
                    <a:pt x="677722" y="741133"/>
                  </a:lnTo>
                  <a:lnTo>
                    <a:pt x="681202" y="741133"/>
                  </a:lnTo>
                  <a:lnTo>
                    <a:pt x="684669" y="741133"/>
                  </a:lnTo>
                  <a:lnTo>
                    <a:pt x="688149" y="741133"/>
                  </a:lnTo>
                  <a:lnTo>
                    <a:pt x="691616" y="744613"/>
                  </a:lnTo>
                  <a:lnTo>
                    <a:pt x="695096" y="748080"/>
                  </a:lnTo>
                  <a:lnTo>
                    <a:pt x="698576" y="751560"/>
                  </a:lnTo>
                  <a:lnTo>
                    <a:pt x="698576" y="747974"/>
                  </a:lnTo>
                  <a:lnTo>
                    <a:pt x="698576" y="738517"/>
                  </a:lnTo>
                  <a:lnTo>
                    <a:pt x="698576" y="725146"/>
                  </a:lnTo>
                  <a:lnTo>
                    <a:pt x="698576" y="709815"/>
                  </a:lnTo>
                  <a:lnTo>
                    <a:pt x="704767" y="703291"/>
                  </a:lnTo>
                  <a:lnTo>
                    <a:pt x="709002" y="696766"/>
                  </a:lnTo>
                  <a:lnTo>
                    <a:pt x="713238" y="686327"/>
                  </a:lnTo>
                  <a:lnTo>
                    <a:pt x="719429" y="668058"/>
                  </a:lnTo>
                </a:path>
                <a:path w="980439" h="814704">
                  <a:moveTo>
                    <a:pt x="834123" y="407098"/>
                  </a:moveTo>
                  <a:lnTo>
                    <a:pt x="839171" y="407098"/>
                  </a:lnTo>
                  <a:lnTo>
                    <a:pt x="948804" y="407098"/>
                  </a:lnTo>
                  <a:lnTo>
                    <a:pt x="952284" y="410578"/>
                  </a:lnTo>
                  <a:lnTo>
                    <a:pt x="969657" y="448856"/>
                  </a:lnTo>
                  <a:lnTo>
                    <a:pt x="969657" y="456685"/>
                  </a:lnTo>
                  <a:lnTo>
                    <a:pt x="969657" y="464515"/>
                  </a:lnTo>
                  <a:lnTo>
                    <a:pt x="969657" y="472344"/>
                  </a:lnTo>
                  <a:lnTo>
                    <a:pt x="969657" y="480174"/>
                  </a:lnTo>
                  <a:lnTo>
                    <a:pt x="972267" y="490606"/>
                  </a:lnTo>
                  <a:lnTo>
                    <a:pt x="974875" y="501041"/>
                  </a:lnTo>
                  <a:lnTo>
                    <a:pt x="977481" y="511479"/>
                  </a:lnTo>
                  <a:lnTo>
                    <a:pt x="980084" y="521919"/>
                  </a:lnTo>
                  <a:lnTo>
                    <a:pt x="980084" y="547201"/>
                  </a:lnTo>
                  <a:lnTo>
                    <a:pt x="980084" y="575419"/>
                  </a:lnTo>
                  <a:lnTo>
                    <a:pt x="980084" y="772439"/>
                  </a:lnTo>
                  <a:lnTo>
                    <a:pt x="976617" y="779399"/>
                  </a:lnTo>
                  <a:lnTo>
                    <a:pt x="973137" y="786358"/>
                  </a:lnTo>
                  <a:lnTo>
                    <a:pt x="969657" y="793318"/>
                  </a:lnTo>
                  <a:lnTo>
                    <a:pt x="966190" y="793318"/>
                  </a:lnTo>
                  <a:lnTo>
                    <a:pt x="962710" y="793318"/>
                  </a:lnTo>
                  <a:lnTo>
                    <a:pt x="959231" y="793318"/>
                  </a:lnTo>
                  <a:lnTo>
                    <a:pt x="954020" y="798537"/>
                  </a:lnTo>
                  <a:lnTo>
                    <a:pt x="948809" y="803757"/>
                  </a:lnTo>
                  <a:lnTo>
                    <a:pt x="943595" y="808977"/>
                  </a:lnTo>
                  <a:lnTo>
                    <a:pt x="938377" y="814197"/>
                  </a:lnTo>
                  <a:lnTo>
                    <a:pt x="928765" y="814197"/>
                  </a:lnTo>
                  <a:lnTo>
                    <a:pt x="916220" y="814197"/>
                  </a:lnTo>
                  <a:lnTo>
                    <a:pt x="854976" y="814197"/>
                  </a:lnTo>
                  <a:lnTo>
                    <a:pt x="849759" y="808977"/>
                  </a:lnTo>
                  <a:lnTo>
                    <a:pt x="844545" y="803757"/>
                  </a:lnTo>
                  <a:lnTo>
                    <a:pt x="839333" y="798537"/>
                  </a:lnTo>
                  <a:lnTo>
                    <a:pt x="834123" y="793318"/>
                  </a:lnTo>
                  <a:lnTo>
                    <a:pt x="834123" y="789892"/>
                  </a:lnTo>
                  <a:lnTo>
                    <a:pt x="834123" y="781573"/>
                  </a:lnTo>
                  <a:lnTo>
                    <a:pt x="834123" y="771297"/>
                  </a:lnTo>
                  <a:lnTo>
                    <a:pt x="834123" y="762000"/>
                  </a:lnTo>
                </a:path>
              </a:pathLst>
            </a:custGeom>
            <a:ln w="762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19412" y="5511457"/>
              <a:ext cx="313055" cy="31750"/>
            </a:xfrm>
            <a:custGeom>
              <a:avLst/>
              <a:gdLst/>
              <a:ahLst/>
              <a:cxnLst/>
              <a:rect l="l" t="t" r="r" b="b"/>
              <a:pathLst>
                <a:path w="313055" h="31750">
                  <a:moveTo>
                    <a:pt x="41694" y="20866"/>
                  </a:moveTo>
                  <a:lnTo>
                    <a:pt x="57334" y="20866"/>
                  </a:lnTo>
                  <a:lnTo>
                    <a:pt x="72974" y="20866"/>
                  </a:lnTo>
                  <a:lnTo>
                    <a:pt x="88614" y="20866"/>
                  </a:lnTo>
                  <a:lnTo>
                    <a:pt x="104254" y="20866"/>
                  </a:lnTo>
                  <a:lnTo>
                    <a:pt x="111213" y="20866"/>
                  </a:lnTo>
                  <a:lnTo>
                    <a:pt x="118160" y="20866"/>
                  </a:lnTo>
                  <a:lnTo>
                    <a:pt x="125107" y="20866"/>
                  </a:lnTo>
                  <a:lnTo>
                    <a:pt x="128587" y="17386"/>
                  </a:lnTo>
                  <a:lnTo>
                    <a:pt x="132067" y="13906"/>
                  </a:lnTo>
                  <a:lnTo>
                    <a:pt x="135534" y="10426"/>
                  </a:lnTo>
                  <a:lnTo>
                    <a:pt x="281508" y="10426"/>
                  </a:lnTo>
                  <a:lnTo>
                    <a:pt x="288455" y="6959"/>
                  </a:lnTo>
                  <a:lnTo>
                    <a:pt x="295414" y="3479"/>
                  </a:lnTo>
                  <a:lnTo>
                    <a:pt x="302361" y="0"/>
                  </a:lnTo>
                  <a:lnTo>
                    <a:pt x="305841" y="0"/>
                  </a:lnTo>
                  <a:lnTo>
                    <a:pt x="309308" y="0"/>
                  </a:lnTo>
                  <a:lnTo>
                    <a:pt x="312788" y="0"/>
                  </a:lnTo>
                  <a:lnTo>
                    <a:pt x="312788" y="0"/>
                  </a:lnTo>
                  <a:lnTo>
                    <a:pt x="218948" y="0"/>
                  </a:lnTo>
                  <a:lnTo>
                    <a:pt x="215480" y="3479"/>
                  </a:lnTo>
                  <a:lnTo>
                    <a:pt x="212001" y="6959"/>
                  </a:lnTo>
                  <a:lnTo>
                    <a:pt x="208521" y="10426"/>
                  </a:lnTo>
                  <a:lnTo>
                    <a:pt x="205100" y="10426"/>
                  </a:lnTo>
                  <a:lnTo>
                    <a:pt x="196791" y="10426"/>
                  </a:lnTo>
                  <a:lnTo>
                    <a:pt x="135534" y="10426"/>
                  </a:lnTo>
                  <a:lnTo>
                    <a:pt x="132067" y="13906"/>
                  </a:lnTo>
                  <a:lnTo>
                    <a:pt x="128587" y="17386"/>
                  </a:lnTo>
                  <a:lnTo>
                    <a:pt x="125107" y="20866"/>
                  </a:lnTo>
                  <a:lnTo>
                    <a:pt x="123152" y="20866"/>
                  </a:lnTo>
                  <a:lnTo>
                    <a:pt x="20853" y="20866"/>
                  </a:lnTo>
                  <a:lnTo>
                    <a:pt x="17373" y="24345"/>
                  </a:lnTo>
                  <a:lnTo>
                    <a:pt x="13893" y="27825"/>
                  </a:lnTo>
                  <a:lnTo>
                    <a:pt x="10426" y="31305"/>
                  </a:lnTo>
                  <a:lnTo>
                    <a:pt x="6946" y="31305"/>
                  </a:lnTo>
                  <a:lnTo>
                    <a:pt x="3467" y="31305"/>
                  </a:lnTo>
                  <a:lnTo>
                    <a:pt x="0" y="31305"/>
                  </a:lnTo>
                </a:path>
              </a:pathLst>
            </a:custGeom>
            <a:ln w="762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19412" y="3590797"/>
              <a:ext cx="3148965" cy="344805"/>
            </a:xfrm>
            <a:custGeom>
              <a:avLst/>
              <a:gdLst/>
              <a:ahLst/>
              <a:cxnLst/>
              <a:rect l="l" t="t" r="r" b="b"/>
              <a:pathLst>
                <a:path w="3148965" h="344804">
                  <a:moveTo>
                    <a:pt x="156387" y="313143"/>
                  </a:moveTo>
                  <a:lnTo>
                    <a:pt x="156387" y="313143"/>
                  </a:lnTo>
                  <a:lnTo>
                    <a:pt x="1219885" y="313143"/>
                  </a:lnTo>
                  <a:lnTo>
                    <a:pt x="1226845" y="316623"/>
                  </a:lnTo>
                  <a:lnTo>
                    <a:pt x="1233792" y="320103"/>
                  </a:lnTo>
                  <a:lnTo>
                    <a:pt x="1240739" y="323583"/>
                  </a:lnTo>
                  <a:lnTo>
                    <a:pt x="1247698" y="323583"/>
                  </a:lnTo>
                  <a:lnTo>
                    <a:pt x="1254645" y="323583"/>
                  </a:lnTo>
                  <a:lnTo>
                    <a:pt x="1261592" y="323583"/>
                  </a:lnTo>
                  <a:lnTo>
                    <a:pt x="1268552" y="327063"/>
                  </a:lnTo>
                  <a:lnTo>
                    <a:pt x="1275499" y="330542"/>
                  </a:lnTo>
                  <a:lnTo>
                    <a:pt x="1282446" y="334022"/>
                  </a:lnTo>
                  <a:lnTo>
                    <a:pt x="1296619" y="334022"/>
                  </a:lnTo>
                  <a:lnTo>
                    <a:pt x="1309816" y="334022"/>
                  </a:lnTo>
                  <a:lnTo>
                    <a:pt x="1480553" y="334022"/>
                  </a:lnTo>
                  <a:lnTo>
                    <a:pt x="1487500" y="337502"/>
                  </a:lnTo>
                  <a:lnTo>
                    <a:pt x="1494447" y="340982"/>
                  </a:lnTo>
                  <a:lnTo>
                    <a:pt x="1501406" y="344462"/>
                  </a:lnTo>
                  <a:lnTo>
                    <a:pt x="1506457" y="344462"/>
                  </a:lnTo>
                  <a:lnTo>
                    <a:pt x="1518350" y="344462"/>
                  </a:lnTo>
                  <a:lnTo>
                    <a:pt x="2700451" y="344462"/>
                  </a:lnTo>
                  <a:lnTo>
                    <a:pt x="2710874" y="341852"/>
                  </a:lnTo>
                  <a:lnTo>
                    <a:pt x="2721298" y="339242"/>
                  </a:lnTo>
                  <a:lnTo>
                    <a:pt x="2731723" y="336632"/>
                  </a:lnTo>
                  <a:lnTo>
                    <a:pt x="2742145" y="334022"/>
                  </a:lnTo>
                  <a:lnTo>
                    <a:pt x="2908973" y="334022"/>
                  </a:lnTo>
                  <a:lnTo>
                    <a:pt x="2916793" y="331412"/>
                  </a:lnTo>
                  <a:lnTo>
                    <a:pt x="2924613" y="328802"/>
                  </a:lnTo>
                  <a:lnTo>
                    <a:pt x="2932433" y="326193"/>
                  </a:lnTo>
                  <a:lnTo>
                    <a:pt x="2940253" y="323583"/>
                  </a:lnTo>
                  <a:lnTo>
                    <a:pt x="3002813" y="323583"/>
                  </a:lnTo>
                  <a:lnTo>
                    <a:pt x="3013241" y="320973"/>
                  </a:lnTo>
                  <a:lnTo>
                    <a:pt x="3023666" y="318363"/>
                  </a:lnTo>
                  <a:lnTo>
                    <a:pt x="3034092" y="315753"/>
                  </a:lnTo>
                  <a:lnTo>
                    <a:pt x="3044520" y="313143"/>
                  </a:lnTo>
                  <a:lnTo>
                    <a:pt x="3096653" y="313143"/>
                  </a:lnTo>
                  <a:lnTo>
                    <a:pt x="3103600" y="309664"/>
                  </a:lnTo>
                  <a:lnTo>
                    <a:pt x="3110547" y="306184"/>
                  </a:lnTo>
                  <a:lnTo>
                    <a:pt x="3117507" y="302704"/>
                  </a:lnTo>
                  <a:lnTo>
                    <a:pt x="3120974" y="302704"/>
                  </a:lnTo>
                  <a:lnTo>
                    <a:pt x="3124454" y="302704"/>
                  </a:lnTo>
                  <a:lnTo>
                    <a:pt x="3127933" y="302704"/>
                  </a:lnTo>
                  <a:lnTo>
                    <a:pt x="3131400" y="302704"/>
                  </a:lnTo>
                  <a:lnTo>
                    <a:pt x="3134880" y="302704"/>
                  </a:lnTo>
                  <a:lnTo>
                    <a:pt x="3138360" y="302704"/>
                  </a:lnTo>
                  <a:lnTo>
                    <a:pt x="3141827" y="299224"/>
                  </a:lnTo>
                  <a:lnTo>
                    <a:pt x="3145307" y="295744"/>
                  </a:lnTo>
                  <a:lnTo>
                    <a:pt x="3148787" y="292265"/>
                  </a:lnTo>
                  <a:lnTo>
                    <a:pt x="3148787" y="290307"/>
                  </a:lnTo>
                  <a:lnTo>
                    <a:pt x="3148787" y="167004"/>
                  </a:lnTo>
                  <a:lnTo>
                    <a:pt x="3145307" y="163525"/>
                  </a:lnTo>
                  <a:lnTo>
                    <a:pt x="3141827" y="160045"/>
                  </a:lnTo>
                  <a:lnTo>
                    <a:pt x="3138360" y="156565"/>
                  </a:lnTo>
                  <a:lnTo>
                    <a:pt x="3138360" y="156565"/>
                  </a:lnTo>
                  <a:lnTo>
                    <a:pt x="3138360" y="114820"/>
                  </a:lnTo>
                  <a:lnTo>
                    <a:pt x="3134880" y="111340"/>
                  </a:lnTo>
                  <a:lnTo>
                    <a:pt x="3131400" y="107861"/>
                  </a:lnTo>
                  <a:lnTo>
                    <a:pt x="3127933" y="104381"/>
                  </a:lnTo>
                  <a:lnTo>
                    <a:pt x="3127933" y="97421"/>
                  </a:lnTo>
                  <a:lnTo>
                    <a:pt x="3127933" y="90462"/>
                  </a:lnTo>
                  <a:lnTo>
                    <a:pt x="3127933" y="83502"/>
                  </a:lnTo>
                  <a:lnTo>
                    <a:pt x="3124454" y="80022"/>
                  </a:lnTo>
                  <a:lnTo>
                    <a:pt x="3120974" y="76542"/>
                  </a:lnTo>
                  <a:lnTo>
                    <a:pt x="3117507" y="73063"/>
                  </a:lnTo>
                  <a:lnTo>
                    <a:pt x="3117507" y="69583"/>
                  </a:lnTo>
                  <a:lnTo>
                    <a:pt x="3117507" y="66103"/>
                  </a:lnTo>
                  <a:lnTo>
                    <a:pt x="3117507" y="62623"/>
                  </a:lnTo>
                  <a:lnTo>
                    <a:pt x="3114027" y="59143"/>
                  </a:lnTo>
                  <a:lnTo>
                    <a:pt x="3110547" y="55664"/>
                  </a:lnTo>
                  <a:lnTo>
                    <a:pt x="3107080" y="52184"/>
                  </a:lnTo>
                  <a:lnTo>
                    <a:pt x="3103600" y="52184"/>
                  </a:lnTo>
                  <a:lnTo>
                    <a:pt x="3100120" y="52184"/>
                  </a:lnTo>
                  <a:lnTo>
                    <a:pt x="3065373" y="52184"/>
                  </a:lnTo>
                  <a:lnTo>
                    <a:pt x="3058426" y="48704"/>
                  </a:lnTo>
                  <a:lnTo>
                    <a:pt x="3051467" y="45224"/>
                  </a:lnTo>
                  <a:lnTo>
                    <a:pt x="3044520" y="41744"/>
                  </a:lnTo>
                  <a:lnTo>
                    <a:pt x="3037573" y="41744"/>
                  </a:lnTo>
                  <a:lnTo>
                    <a:pt x="3030613" y="41744"/>
                  </a:lnTo>
                  <a:lnTo>
                    <a:pt x="3023666" y="41744"/>
                  </a:lnTo>
                  <a:lnTo>
                    <a:pt x="3015846" y="39135"/>
                  </a:lnTo>
                  <a:lnTo>
                    <a:pt x="3008026" y="36525"/>
                  </a:lnTo>
                  <a:lnTo>
                    <a:pt x="3000206" y="33915"/>
                  </a:lnTo>
                  <a:lnTo>
                    <a:pt x="2992386" y="31305"/>
                  </a:lnTo>
                  <a:lnTo>
                    <a:pt x="875817" y="31305"/>
                  </a:lnTo>
                  <a:lnTo>
                    <a:pt x="865389" y="28697"/>
                  </a:lnTo>
                  <a:lnTo>
                    <a:pt x="854963" y="26092"/>
                  </a:lnTo>
                  <a:lnTo>
                    <a:pt x="844538" y="23486"/>
                  </a:lnTo>
                  <a:lnTo>
                    <a:pt x="834110" y="20878"/>
                  </a:lnTo>
                  <a:lnTo>
                    <a:pt x="826290" y="20878"/>
                  </a:lnTo>
                  <a:lnTo>
                    <a:pt x="818470" y="20878"/>
                  </a:lnTo>
                  <a:lnTo>
                    <a:pt x="810650" y="20878"/>
                  </a:lnTo>
                  <a:lnTo>
                    <a:pt x="802830" y="20878"/>
                  </a:lnTo>
                  <a:lnTo>
                    <a:pt x="792402" y="18268"/>
                  </a:lnTo>
                  <a:lnTo>
                    <a:pt x="781977" y="15659"/>
                  </a:lnTo>
                  <a:lnTo>
                    <a:pt x="771551" y="13049"/>
                  </a:lnTo>
                  <a:lnTo>
                    <a:pt x="761123" y="10439"/>
                  </a:lnTo>
                  <a:lnTo>
                    <a:pt x="754176" y="10439"/>
                  </a:lnTo>
                  <a:lnTo>
                    <a:pt x="747229" y="10439"/>
                  </a:lnTo>
                  <a:lnTo>
                    <a:pt x="708990" y="10439"/>
                  </a:lnTo>
                  <a:lnTo>
                    <a:pt x="702043" y="6959"/>
                  </a:lnTo>
                  <a:lnTo>
                    <a:pt x="695096" y="3479"/>
                  </a:lnTo>
                  <a:lnTo>
                    <a:pt x="688136" y="0"/>
                  </a:lnTo>
                  <a:lnTo>
                    <a:pt x="682923" y="0"/>
                  </a:lnTo>
                  <a:lnTo>
                    <a:pt x="669890" y="0"/>
                  </a:lnTo>
                  <a:lnTo>
                    <a:pt x="125107" y="0"/>
                  </a:lnTo>
                  <a:lnTo>
                    <a:pt x="121640" y="3479"/>
                  </a:lnTo>
                  <a:lnTo>
                    <a:pt x="118160" y="6959"/>
                  </a:lnTo>
                  <a:lnTo>
                    <a:pt x="114681" y="10439"/>
                  </a:lnTo>
                  <a:lnTo>
                    <a:pt x="107734" y="10439"/>
                  </a:lnTo>
                  <a:lnTo>
                    <a:pt x="100787" y="10439"/>
                  </a:lnTo>
                  <a:lnTo>
                    <a:pt x="93827" y="10439"/>
                  </a:lnTo>
                  <a:lnTo>
                    <a:pt x="92035" y="12233"/>
                  </a:lnTo>
                  <a:lnTo>
                    <a:pt x="87310" y="16962"/>
                  </a:lnTo>
                  <a:lnTo>
                    <a:pt x="80631" y="23646"/>
                  </a:lnTo>
                  <a:lnTo>
                    <a:pt x="72974" y="31305"/>
                  </a:lnTo>
                  <a:lnTo>
                    <a:pt x="65154" y="31305"/>
                  </a:lnTo>
                  <a:lnTo>
                    <a:pt x="57334" y="31305"/>
                  </a:lnTo>
                  <a:lnTo>
                    <a:pt x="49514" y="31305"/>
                  </a:lnTo>
                  <a:lnTo>
                    <a:pt x="41694" y="31305"/>
                  </a:lnTo>
                  <a:lnTo>
                    <a:pt x="38226" y="34785"/>
                  </a:lnTo>
                  <a:lnTo>
                    <a:pt x="34747" y="38265"/>
                  </a:lnTo>
                  <a:lnTo>
                    <a:pt x="31280" y="41744"/>
                  </a:lnTo>
                  <a:lnTo>
                    <a:pt x="27800" y="41744"/>
                  </a:lnTo>
                  <a:lnTo>
                    <a:pt x="24320" y="41744"/>
                  </a:lnTo>
                  <a:lnTo>
                    <a:pt x="20853" y="41744"/>
                  </a:lnTo>
                  <a:lnTo>
                    <a:pt x="17373" y="45224"/>
                  </a:lnTo>
                  <a:lnTo>
                    <a:pt x="13893" y="48704"/>
                  </a:lnTo>
                  <a:lnTo>
                    <a:pt x="10426" y="52184"/>
                  </a:lnTo>
                  <a:lnTo>
                    <a:pt x="6946" y="59143"/>
                  </a:lnTo>
                  <a:lnTo>
                    <a:pt x="3467" y="66103"/>
                  </a:lnTo>
                  <a:lnTo>
                    <a:pt x="0" y="73063"/>
                  </a:lnTo>
                  <a:lnTo>
                    <a:pt x="0" y="81218"/>
                  </a:lnTo>
                  <a:lnTo>
                    <a:pt x="0" y="91332"/>
                  </a:lnTo>
                  <a:lnTo>
                    <a:pt x="0" y="198323"/>
                  </a:lnTo>
                  <a:lnTo>
                    <a:pt x="3467" y="205282"/>
                  </a:lnTo>
                  <a:lnTo>
                    <a:pt x="6946" y="212242"/>
                  </a:lnTo>
                  <a:lnTo>
                    <a:pt x="10426" y="219201"/>
                  </a:lnTo>
                  <a:lnTo>
                    <a:pt x="10426" y="222681"/>
                  </a:lnTo>
                  <a:lnTo>
                    <a:pt x="10426" y="226161"/>
                  </a:lnTo>
                  <a:lnTo>
                    <a:pt x="10426" y="229641"/>
                  </a:lnTo>
                  <a:lnTo>
                    <a:pt x="13893" y="233121"/>
                  </a:lnTo>
                  <a:lnTo>
                    <a:pt x="17373" y="236600"/>
                  </a:lnTo>
                  <a:lnTo>
                    <a:pt x="20853" y="240080"/>
                  </a:lnTo>
                  <a:lnTo>
                    <a:pt x="24320" y="247040"/>
                  </a:lnTo>
                  <a:lnTo>
                    <a:pt x="27800" y="254000"/>
                  </a:lnTo>
                  <a:lnTo>
                    <a:pt x="31280" y="260959"/>
                  </a:lnTo>
                  <a:lnTo>
                    <a:pt x="31280" y="264439"/>
                  </a:lnTo>
                  <a:lnTo>
                    <a:pt x="31280" y="267919"/>
                  </a:lnTo>
                  <a:lnTo>
                    <a:pt x="31280" y="271399"/>
                  </a:lnTo>
                  <a:lnTo>
                    <a:pt x="33070" y="273191"/>
                  </a:lnTo>
                  <a:lnTo>
                    <a:pt x="37790" y="277917"/>
                  </a:lnTo>
                  <a:lnTo>
                    <a:pt x="44465" y="284600"/>
                  </a:lnTo>
                  <a:lnTo>
                    <a:pt x="52120" y="292265"/>
                  </a:lnTo>
                  <a:lnTo>
                    <a:pt x="55600" y="292265"/>
                  </a:lnTo>
                  <a:lnTo>
                    <a:pt x="59080" y="292265"/>
                  </a:lnTo>
                  <a:lnTo>
                    <a:pt x="62547" y="292265"/>
                  </a:lnTo>
                  <a:lnTo>
                    <a:pt x="66027" y="292265"/>
                  </a:lnTo>
                  <a:lnTo>
                    <a:pt x="69507" y="292265"/>
                  </a:lnTo>
                  <a:lnTo>
                    <a:pt x="72974" y="292265"/>
                  </a:lnTo>
                  <a:lnTo>
                    <a:pt x="79933" y="295744"/>
                  </a:lnTo>
                  <a:lnTo>
                    <a:pt x="86880" y="299224"/>
                  </a:lnTo>
                  <a:lnTo>
                    <a:pt x="93827" y="302704"/>
                  </a:lnTo>
                  <a:lnTo>
                    <a:pt x="95782" y="302704"/>
                  </a:lnTo>
                  <a:lnTo>
                    <a:pt x="101647" y="302704"/>
                  </a:lnTo>
                  <a:lnTo>
                    <a:pt x="111422" y="302704"/>
                  </a:lnTo>
                  <a:lnTo>
                    <a:pt x="125107" y="302704"/>
                  </a:lnTo>
                  <a:lnTo>
                    <a:pt x="132927" y="305314"/>
                  </a:lnTo>
                  <a:lnTo>
                    <a:pt x="140747" y="307924"/>
                  </a:lnTo>
                  <a:lnTo>
                    <a:pt x="148567" y="310534"/>
                  </a:lnTo>
                  <a:lnTo>
                    <a:pt x="156387" y="313143"/>
                  </a:lnTo>
                  <a:lnTo>
                    <a:pt x="385775" y="313143"/>
                  </a:lnTo>
                  <a:lnTo>
                    <a:pt x="396201" y="313143"/>
                  </a:lnTo>
                </a:path>
              </a:pathLst>
            </a:custGeom>
            <a:ln w="762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380050" y="6012497"/>
              <a:ext cx="605155" cy="657860"/>
            </a:xfrm>
            <a:custGeom>
              <a:avLst/>
              <a:gdLst/>
              <a:ahLst/>
              <a:cxnLst/>
              <a:rect l="l" t="t" r="r" b="b"/>
              <a:pathLst>
                <a:path w="605154" h="657859">
                  <a:moveTo>
                    <a:pt x="239814" y="167004"/>
                  </a:moveTo>
                  <a:lnTo>
                    <a:pt x="239814" y="174834"/>
                  </a:lnTo>
                  <a:lnTo>
                    <a:pt x="239814" y="182664"/>
                  </a:lnTo>
                  <a:lnTo>
                    <a:pt x="239814" y="190493"/>
                  </a:lnTo>
                  <a:lnTo>
                    <a:pt x="239814" y="198323"/>
                  </a:lnTo>
                  <a:lnTo>
                    <a:pt x="241768" y="204032"/>
                  </a:lnTo>
                  <a:lnTo>
                    <a:pt x="247632" y="220505"/>
                  </a:lnTo>
                  <a:lnTo>
                    <a:pt x="257403" y="246763"/>
                  </a:lnTo>
                  <a:lnTo>
                    <a:pt x="271081" y="281825"/>
                  </a:lnTo>
                  <a:lnTo>
                    <a:pt x="271081" y="289655"/>
                  </a:lnTo>
                  <a:lnTo>
                    <a:pt x="271081" y="297484"/>
                  </a:lnTo>
                  <a:lnTo>
                    <a:pt x="271081" y="305314"/>
                  </a:lnTo>
                  <a:lnTo>
                    <a:pt x="271081" y="313143"/>
                  </a:lnTo>
                  <a:lnTo>
                    <a:pt x="273036" y="321789"/>
                  </a:lnTo>
                  <a:lnTo>
                    <a:pt x="278901" y="343157"/>
                  </a:lnTo>
                  <a:lnTo>
                    <a:pt x="288676" y="370397"/>
                  </a:lnTo>
                  <a:lnTo>
                    <a:pt x="302361" y="396659"/>
                  </a:lnTo>
                  <a:lnTo>
                    <a:pt x="304971" y="407091"/>
                  </a:lnTo>
                  <a:lnTo>
                    <a:pt x="307579" y="417526"/>
                  </a:lnTo>
                  <a:lnTo>
                    <a:pt x="310185" y="427964"/>
                  </a:lnTo>
                  <a:lnTo>
                    <a:pt x="312788" y="438403"/>
                  </a:lnTo>
                  <a:lnTo>
                    <a:pt x="312788" y="448843"/>
                  </a:lnTo>
                  <a:lnTo>
                    <a:pt x="312788" y="459282"/>
                  </a:lnTo>
                  <a:lnTo>
                    <a:pt x="312788" y="469722"/>
                  </a:lnTo>
                  <a:lnTo>
                    <a:pt x="312788" y="480161"/>
                  </a:lnTo>
                  <a:lnTo>
                    <a:pt x="318005" y="485381"/>
                  </a:lnTo>
                  <a:lnTo>
                    <a:pt x="323219" y="490600"/>
                  </a:lnTo>
                  <a:lnTo>
                    <a:pt x="328431" y="495820"/>
                  </a:lnTo>
                  <a:lnTo>
                    <a:pt x="333641" y="501040"/>
                  </a:lnTo>
                  <a:lnTo>
                    <a:pt x="333641" y="507999"/>
                  </a:lnTo>
                  <a:lnTo>
                    <a:pt x="333641" y="514959"/>
                  </a:lnTo>
                  <a:lnTo>
                    <a:pt x="333641" y="521919"/>
                  </a:lnTo>
                  <a:lnTo>
                    <a:pt x="337121" y="525386"/>
                  </a:lnTo>
                  <a:lnTo>
                    <a:pt x="340601" y="528866"/>
                  </a:lnTo>
                  <a:lnTo>
                    <a:pt x="344068" y="532345"/>
                  </a:lnTo>
                  <a:lnTo>
                    <a:pt x="347548" y="525386"/>
                  </a:lnTo>
                  <a:lnTo>
                    <a:pt x="351028" y="518439"/>
                  </a:lnTo>
                  <a:lnTo>
                    <a:pt x="354495" y="511479"/>
                  </a:lnTo>
                  <a:lnTo>
                    <a:pt x="354495" y="504520"/>
                  </a:lnTo>
                  <a:lnTo>
                    <a:pt x="354495" y="497560"/>
                  </a:lnTo>
                  <a:lnTo>
                    <a:pt x="354495" y="490600"/>
                  </a:lnTo>
                  <a:lnTo>
                    <a:pt x="350748" y="481792"/>
                  </a:lnTo>
                  <a:lnTo>
                    <a:pt x="340158" y="459284"/>
                  </a:lnTo>
                  <a:lnTo>
                    <a:pt x="323703" y="428948"/>
                  </a:lnTo>
                  <a:lnTo>
                    <a:pt x="302361" y="396659"/>
                  </a:lnTo>
                </a:path>
                <a:path w="605154" h="657859">
                  <a:moveTo>
                    <a:pt x="0" y="31305"/>
                  </a:moveTo>
                  <a:lnTo>
                    <a:pt x="3479" y="34785"/>
                  </a:lnTo>
                  <a:lnTo>
                    <a:pt x="6946" y="38265"/>
                  </a:lnTo>
                  <a:lnTo>
                    <a:pt x="10426" y="41744"/>
                  </a:lnTo>
                  <a:lnTo>
                    <a:pt x="18246" y="44354"/>
                  </a:lnTo>
                  <a:lnTo>
                    <a:pt x="26066" y="46964"/>
                  </a:lnTo>
                  <a:lnTo>
                    <a:pt x="33886" y="49574"/>
                  </a:lnTo>
                  <a:lnTo>
                    <a:pt x="41706" y="52184"/>
                  </a:lnTo>
                  <a:lnTo>
                    <a:pt x="58976" y="52184"/>
                  </a:lnTo>
                  <a:lnTo>
                    <a:pt x="78200" y="52184"/>
                  </a:lnTo>
                  <a:lnTo>
                    <a:pt x="271081" y="52184"/>
                  </a:lnTo>
                  <a:lnTo>
                    <a:pt x="278041" y="48704"/>
                  </a:lnTo>
                  <a:lnTo>
                    <a:pt x="284988" y="45224"/>
                  </a:lnTo>
                  <a:lnTo>
                    <a:pt x="291934" y="41744"/>
                  </a:lnTo>
                  <a:lnTo>
                    <a:pt x="299754" y="39135"/>
                  </a:lnTo>
                  <a:lnTo>
                    <a:pt x="307574" y="36525"/>
                  </a:lnTo>
                  <a:lnTo>
                    <a:pt x="315394" y="33915"/>
                  </a:lnTo>
                  <a:lnTo>
                    <a:pt x="323215" y="31305"/>
                  </a:lnTo>
                  <a:lnTo>
                    <a:pt x="331035" y="31305"/>
                  </a:lnTo>
                  <a:lnTo>
                    <a:pt x="338855" y="31305"/>
                  </a:lnTo>
                  <a:lnTo>
                    <a:pt x="346675" y="31305"/>
                  </a:lnTo>
                  <a:lnTo>
                    <a:pt x="354495" y="31305"/>
                  </a:lnTo>
                  <a:lnTo>
                    <a:pt x="359712" y="26085"/>
                  </a:lnTo>
                  <a:lnTo>
                    <a:pt x="364926" y="20867"/>
                  </a:lnTo>
                  <a:lnTo>
                    <a:pt x="370138" y="15651"/>
                  </a:lnTo>
                  <a:lnTo>
                    <a:pt x="375348" y="10439"/>
                  </a:lnTo>
                  <a:lnTo>
                    <a:pt x="385775" y="10439"/>
                  </a:lnTo>
                  <a:lnTo>
                    <a:pt x="396201" y="0"/>
                  </a:lnTo>
                </a:path>
                <a:path w="605154" h="657859">
                  <a:moveTo>
                    <a:pt x="166827" y="657605"/>
                  </a:moveTo>
                  <a:lnTo>
                    <a:pt x="199736" y="657605"/>
                  </a:lnTo>
                  <a:lnTo>
                    <a:pt x="234599" y="657605"/>
                  </a:lnTo>
                  <a:lnTo>
                    <a:pt x="269459" y="657605"/>
                  </a:lnTo>
                  <a:lnTo>
                    <a:pt x="302361" y="657605"/>
                  </a:lnTo>
                  <a:lnTo>
                    <a:pt x="343090" y="649783"/>
                  </a:lnTo>
                  <a:lnTo>
                    <a:pt x="385775" y="641958"/>
                  </a:lnTo>
                  <a:lnTo>
                    <a:pt x="428459" y="634129"/>
                  </a:lnTo>
                  <a:lnTo>
                    <a:pt x="469188" y="626300"/>
                  </a:lnTo>
                  <a:lnTo>
                    <a:pt x="497047" y="626300"/>
                  </a:lnTo>
                  <a:lnTo>
                    <a:pt x="594309" y="626300"/>
                  </a:lnTo>
                  <a:lnTo>
                    <a:pt x="597789" y="622820"/>
                  </a:lnTo>
                  <a:lnTo>
                    <a:pt x="601256" y="619340"/>
                  </a:lnTo>
                  <a:lnTo>
                    <a:pt x="604735" y="615861"/>
                  </a:lnTo>
                  <a:lnTo>
                    <a:pt x="604735" y="612381"/>
                  </a:lnTo>
                  <a:lnTo>
                    <a:pt x="604735" y="608901"/>
                  </a:lnTo>
                  <a:lnTo>
                    <a:pt x="604735" y="605421"/>
                  </a:lnTo>
                  <a:lnTo>
                    <a:pt x="601256" y="601941"/>
                  </a:lnTo>
                  <a:lnTo>
                    <a:pt x="597789" y="598462"/>
                  </a:lnTo>
                  <a:lnTo>
                    <a:pt x="594309" y="594982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151613" y="5584520"/>
              <a:ext cx="260985" cy="344805"/>
            </a:xfrm>
            <a:custGeom>
              <a:avLst/>
              <a:gdLst/>
              <a:ahLst/>
              <a:cxnLst/>
              <a:rect l="l" t="t" r="r" b="b"/>
              <a:pathLst>
                <a:path w="260985" h="344804">
                  <a:moveTo>
                    <a:pt x="0" y="0"/>
                  </a:moveTo>
                  <a:lnTo>
                    <a:pt x="3467" y="6959"/>
                  </a:lnTo>
                  <a:lnTo>
                    <a:pt x="6946" y="13919"/>
                  </a:lnTo>
                  <a:lnTo>
                    <a:pt x="10426" y="20878"/>
                  </a:lnTo>
                  <a:lnTo>
                    <a:pt x="10426" y="28708"/>
                  </a:lnTo>
                  <a:lnTo>
                    <a:pt x="10426" y="36537"/>
                  </a:lnTo>
                  <a:lnTo>
                    <a:pt x="10426" y="44367"/>
                  </a:lnTo>
                  <a:lnTo>
                    <a:pt x="10426" y="52196"/>
                  </a:lnTo>
                  <a:lnTo>
                    <a:pt x="15636" y="60024"/>
                  </a:lnTo>
                  <a:lnTo>
                    <a:pt x="20847" y="67849"/>
                  </a:lnTo>
                  <a:lnTo>
                    <a:pt x="26057" y="75674"/>
                  </a:lnTo>
                  <a:lnTo>
                    <a:pt x="31267" y="83502"/>
                  </a:lnTo>
                  <a:lnTo>
                    <a:pt x="33877" y="93941"/>
                  </a:lnTo>
                  <a:lnTo>
                    <a:pt x="36485" y="104381"/>
                  </a:lnTo>
                  <a:lnTo>
                    <a:pt x="39091" y="114820"/>
                  </a:lnTo>
                  <a:lnTo>
                    <a:pt x="41694" y="125260"/>
                  </a:lnTo>
                  <a:lnTo>
                    <a:pt x="41694" y="133089"/>
                  </a:lnTo>
                  <a:lnTo>
                    <a:pt x="41694" y="140919"/>
                  </a:lnTo>
                  <a:lnTo>
                    <a:pt x="41694" y="148748"/>
                  </a:lnTo>
                  <a:lnTo>
                    <a:pt x="41694" y="156578"/>
                  </a:lnTo>
                  <a:lnTo>
                    <a:pt x="44303" y="164407"/>
                  </a:lnTo>
                  <a:lnTo>
                    <a:pt x="46912" y="172237"/>
                  </a:lnTo>
                  <a:lnTo>
                    <a:pt x="49518" y="180066"/>
                  </a:lnTo>
                  <a:lnTo>
                    <a:pt x="52120" y="187896"/>
                  </a:lnTo>
                  <a:lnTo>
                    <a:pt x="52120" y="191646"/>
                  </a:lnTo>
                  <a:lnTo>
                    <a:pt x="52120" y="202244"/>
                  </a:lnTo>
                  <a:lnTo>
                    <a:pt x="52120" y="218714"/>
                  </a:lnTo>
                  <a:lnTo>
                    <a:pt x="52120" y="240080"/>
                  </a:lnTo>
                  <a:lnTo>
                    <a:pt x="55600" y="247040"/>
                  </a:lnTo>
                  <a:lnTo>
                    <a:pt x="59080" y="254000"/>
                  </a:lnTo>
                  <a:lnTo>
                    <a:pt x="62547" y="260959"/>
                  </a:lnTo>
                  <a:lnTo>
                    <a:pt x="62547" y="262916"/>
                  </a:lnTo>
                  <a:lnTo>
                    <a:pt x="62547" y="268789"/>
                  </a:lnTo>
                  <a:lnTo>
                    <a:pt x="62547" y="323583"/>
                  </a:lnTo>
                  <a:lnTo>
                    <a:pt x="66027" y="327063"/>
                  </a:lnTo>
                  <a:lnTo>
                    <a:pt x="69507" y="330542"/>
                  </a:lnTo>
                  <a:lnTo>
                    <a:pt x="72974" y="334022"/>
                  </a:lnTo>
                  <a:lnTo>
                    <a:pt x="72974" y="331902"/>
                  </a:lnTo>
                  <a:lnTo>
                    <a:pt x="72974" y="254108"/>
                  </a:lnTo>
                  <a:lnTo>
                    <a:pt x="72974" y="229641"/>
                  </a:lnTo>
                </a:path>
                <a:path w="260985" h="344804">
                  <a:moveTo>
                    <a:pt x="93827" y="10439"/>
                  </a:moveTo>
                  <a:lnTo>
                    <a:pt x="129506" y="10439"/>
                  </a:lnTo>
                  <a:lnTo>
                    <a:pt x="160297" y="10439"/>
                  </a:lnTo>
                  <a:lnTo>
                    <a:pt x="189134" y="10439"/>
                  </a:lnTo>
                  <a:lnTo>
                    <a:pt x="218948" y="10439"/>
                  </a:lnTo>
                  <a:lnTo>
                    <a:pt x="226930" y="18595"/>
                  </a:lnTo>
                  <a:lnTo>
                    <a:pt x="235891" y="28708"/>
                  </a:lnTo>
                  <a:lnTo>
                    <a:pt x="246806" y="42736"/>
                  </a:lnTo>
                  <a:lnTo>
                    <a:pt x="260654" y="62636"/>
                  </a:lnTo>
                  <a:lnTo>
                    <a:pt x="260654" y="72089"/>
                  </a:lnTo>
                  <a:lnTo>
                    <a:pt x="260654" y="83504"/>
                  </a:lnTo>
                  <a:lnTo>
                    <a:pt x="260654" y="271399"/>
                  </a:lnTo>
                  <a:lnTo>
                    <a:pt x="257233" y="274824"/>
                  </a:lnTo>
                  <a:lnTo>
                    <a:pt x="248924" y="283143"/>
                  </a:lnTo>
                  <a:lnTo>
                    <a:pt x="238660" y="293419"/>
                  </a:lnTo>
                  <a:lnTo>
                    <a:pt x="229374" y="302717"/>
                  </a:lnTo>
                  <a:lnTo>
                    <a:pt x="225894" y="306197"/>
                  </a:lnTo>
                  <a:lnTo>
                    <a:pt x="222427" y="309676"/>
                  </a:lnTo>
                  <a:lnTo>
                    <a:pt x="218948" y="313156"/>
                  </a:lnTo>
                  <a:lnTo>
                    <a:pt x="215468" y="313156"/>
                  </a:lnTo>
                  <a:lnTo>
                    <a:pt x="212001" y="313156"/>
                  </a:lnTo>
                  <a:lnTo>
                    <a:pt x="208521" y="313156"/>
                  </a:lnTo>
                  <a:lnTo>
                    <a:pt x="205054" y="316636"/>
                  </a:lnTo>
                  <a:lnTo>
                    <a:pt x="201574" y="320103"/>
                  </a:lnTo>
                  <a:lnTo>
                    <a:pt x="198094" y="323583"/>
                  </a:lnTo>
                  <a:lnTo>
                    <a:pt x="191147" y="323583"/>
                  </a:lnTo>
                  <a:lnTo>
                    <a:pt x="184200" y="323583"/>
                  </a:lnTo>
                  <a:lnTo>
                    <a:pt x="177241" y="323583"/>
                  </a:lnTo>
                  <a:lnTo>
                    <a:pt x="169421" y="326193"/>
                  </a:lnTo>
                  <a:lnTo>
                    <a:pt x="122501" y="341852"/>
                  </a:lnTo>
                  <a:lnTo>
                    <a:pt x="114680" y="344462"/>
                  </a:lnTo>
                  <a:lnTo>
                    <a:pt x="106860" y="344462"/>
                  </a:lnTo>
                  <a:lnTo>
                    <a:pt x="99040" y="344462"/>
                  </a:lnTo>
                  <a:lnTo>
                    <a:pt x="91220" y="344462"/>
                  </a:lnTo>
                  <a:lnTo>
                    <a:pt x="83400" y="344462"/>
                  </a:lnTo>
                </a:path>
              </a:pathLst>
            </a:custGeom>
            <a:ln w="762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870092" y="6043802"/>
              <a:ext cx="469265" cy="448945"/>
            </a:xfrm>
            <a:custGeom>
              <a:avLst/>
              <a:gdLst/>
              <a:ahLst/>
              <a:cxnLst/>
              <a:rect l="l" t="t" r="r" b="b"/>
              <a:pathLst>
                <a:path w="469264" h="448945">
                  <a:moveTo>
                    <a:pt x="31280" y="52197"/>
                  </a:moveTo>
                  <a:lnTo>
                    <a:pt x="31280" y="55676"/>
                  </a:lnTo>
                  <a:lnTo>
                    <a:pt x="31280" y="59156"/>
                  </a:lnTo>
                  <a:lnTo>
                    <a:pt x="31280" y="62636"/>
                  </a:lnTo>
                  <a:lnTo>
                    <a:pt x="26067" y="70465"/>
                  </a:lnTo>
                  <a:lnTo>
                    <a:pt x="20853" y="78295"/>
                  </a:lnTo>
                  <a:lnTo>
                    <a:pt x="15638" y="86125"/>
                  </a:lnTo>
                  <a:lnTo>
                    <a:pt x="10426" y="93954"/>
                  </a:lnTo>
                  <a:lnTo>
                    <a:pt x="10426" y="97434"/>
                  </a:lnTo>
                  <a:lnTo>
                    <a:pt x="10426" y="100914"/>
                  </a:lnTo>
                  <a:lnTo>
                    <a:pt x="10426" y="104394"/>
                  </a:lnTo>
                  <a:lnTo>
                    <a:pt x="6946" y="111353"/>
                  </a:lnTo>
                  <a:lnTo>
                    <a:pt x="3479" y="118300"/>
                  </a:lnTo>
                  <a:lnTo>
                    <a:pt x="0" y="125260"/>
                  </a:lnTo>
                  <a:lnTo>
                    <a:pt x="0" y="155110"/>
                  </a:lnTo>
                  <a:lnTo>
                    <a:pt x="0" y="183980"/>
                  </a:lnTo>
                  <a:lnTo>
                    <a:pt x="0" y="344474"/>
                  </a:lnTo>
                  <a:lnTo>
                    <a:pt x="15802" y="372360"/>
                  </a:lnTo>
                  <a:lnTo>
                    <a:pt x="32583" y="395355"/>
                  </a:lnTo>
                  <a:lnTo>
                    <a:pt x="51318" y="416396"/>
                  </a:lnTo>
                  <a:lnTo>
                    <a:pt x="72986" y="438416"/>
                  </a:lnTo>
                  <a:lnTo>
                    <a:pt x="79933" y="438416"/>
                  </a:lnTo>
                  <a:lnTo>
                    <a:pt x="86893" y="438416"/>
                  </a:lnTo>
                  <a:lnTo>
                    <a:pt x="93840" y="438416"/>
                  </a:lnTo>
                  <a:lnTo>
                    <a:pt x="114690" y="441026"/>
                  </a:lnTo>
                  <a:lnTo>
                    <a:pt x="135542" y="443636"/>
                  </a:lnTo>
                  <a:lnTo>
                    <a:pt x="156396" y="446246"/>
                  </a:lnTo>
                  <a:lnTo>
                    <a:pt x="177253" y="448856"/>
                  </a:lnTo>
                  <a:lnTo>
                    <a:pt x="191264" y="448856"/>
                  </a:lnTo>
                  <a:lnTo>
                    <a:pt x="203320" y="448856"/>
                  </a:lnTo>
                  <a:lnTo>
                    <a:pt x="250240" y="448856"/>
                  </a:lnTo>
                  <a:lnTo>
                    <a:pt x="254150" y="446898"/>
                  </a:lnTo>
                  <a:lnTo>
                    <a:pt x="265879" y="441026"/>
                  </a:lnTo>
                  <a:lnTo>
                    <a:pt x="285425" y="431239"/>
                  </a:lnTo>
                  <a:lnTo>
                    <a:pt x="312788" y="417537"/>
                  </a:lnTo>
                  <a:lnTo>
                    <a:pt x="328754" y="395519"/>
                  </a:lnTo>
                  <a:lnTo>
                    <a:pt x="346675" y="374481"/>
                  </a:lnTo>
                  <a:lnTo>
                    <a:pt x="368505" y="351486"/>
                  </a:lnTo>
                  <a:lnTo>
                    <a:pt x="396201" y="323596"/>
                  </a:lnTo>
                  <a:lnTo>
                    <a:pt x="417706" y="300107"/>
                  </a:lnTo>
                  <a:lnTo>
                    <a:pt x="448987" y="253135"/>
                  </a:lnTo>
                  <a:lnTo>
                    <a:pt x="463980" y="213995"/>
                  </a:lnTo>
                  <a:lnTo>
                    <a:pt x="469188" y="198335"/>
                  </a:lnTo>
                  <a:lnTo>
                    <a:pt x="469188" y="193116"/>
                  </a:lnTo>
                  <a:lnTo>
                    <a:pt x="469188" y="180066"/>
                  </a:lnTo>
                  <a:lnTo>
                    <a:pt x="469188" y="83515"/>
                  </a:lnTo>
                  <a:lnTo>
                    <a:pt x="467233" y="79926"/>
                  </a:lnTo>
                  <a:lnTo>
                    <a:pt x="437908" y="41757"/>
                  </a:lnTo>
                  <a:lnTo>
                    <a:pt x="430961" y="34798"/>
                  </a:lnTo>
                  <a:lnTo>
                    <a:pt x="427482" y="31318"/>
                  </a:lnTo>
                  <a:lnTo>
                    <a:pt x="425526" y="31318"/>
                  </a:lnTo>
                  <a:lnTo>
                    <a:pt x="419661" y="31318"/>
                  </a:lnTo>
                  <a:lnTo>
                    <a:pt x="409886" y="31318"/>
                  </a:lnTo>
                  <a:lnTo>
                    <a:pt x="396201" y="31318"/>
                  </a:lnTo>
                  <a:lnTo>
                    <a:pt x="385779" y="28708"/>
                  </a:lnTo>
                  <a:lnTo>
                    <a:pt x="375353" y="26098"/>
                  </a:lnTo>
                  <a:lnTo>
                    <a:pt x="364924" y="23488"/>
                  </a:lnTo>
                  <a:lnTo>
                    <a:pt x="354495" y="20878"/>
                  </a:lnTo>
                  <a:lnTo>
                    <a:pt x="346675" y="18268"/>
                  </a:lnTo>
                  <a:lnTo>
                    <a:pt x="338855" y="15659"/>
                  </a:lnTo>
                  <a:lnTo>
                    <a:pt x="331035" y="13049"/>
                  </a:lnTo>
                  <a:lnTo>
                    <a:pt x="323214" y="10439"/>
                  </a:lnTo>
                  <a:lnTo>
                    <a:pt x="310184" y="10439"/>
                  </a:lnTo>
                  <a:lnTo>
                    <a:pt x="297154" y="10439"/>
                  </a:lnTo>
                  <a:lnTo>
                    <a:pt x="284124" y="10439"/>
                  </a:lnTo>
                  <a:lnTo>
                    <a:pt x="271094" y="10439"/>
                  </a:lnTo>
                  <a:lnTo>
                    <a:pt x="255454" y="7829"/>
                  </a:lnTo>
                  <a:lnTo>
                    <a:pt x="239814" y="5219"/>
                  </a:lnTo>
                  <a:lnTo>
                    <a:pt x="224174" y="2609"/>
                  </a:lnTo>
                  <a:lnTo>
                    <a:pt x="208534" y="0"/>
                  </a:lnTo>
                  <a:lnTo>
                    <a:pt x="41706" y="0"/>
                  </a:lnTo>
                  <a:lnTo>
                    <a:pt x="34759" y="3479"/>
                  </a:lnTo>
                  <a:lnTo>
                    <a:pt x="27800" y="6959"/>
                  </a:lnTo>
                  <a:lnTo>
                    <a:pt x="20853" y="10439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690962" y="6189941"/>
              <a:ext cx="1261745" cy="501650"/>
            </a:xfrm>
            <a:custGeom>
              <a:avLst/>
              <a:gdLst/>
              <a:ahLst/>
              <a:cxnLst/>
              <a:rect l="l" t="t" r="r" b="b"/>
              <a:pathLst>
                <a:path w="1261745" h="501650">
                  <a:moveTo>
                    <a:pt x="62560" y="187896"/>
                  </a:moveTo>
                  <a:lnTo>
                    <a:pt x="84391" y="187896"/>
                  </a:lnTo>
                  <a:lnTo>
                    <a:pt x="104266" y="187896"/>
                  </a:lnTo>
                  <a:lnTo>
                    <a:pt x="124142" y="187896"/>
                  </a:lnTo>
                  <a:lnTo>
                    <a:pt x="145973" y="187896"/>
                  </a:lnTo>
                  <a:lnTo>
                    <a:pt x="190124" y="155762"/>
                  </a:lnTo>
                  <a:lnTo>
                    <a:pt x="217657" y="134394"/>
                  </a:lnTo>
                  <a:lnTo>
                    <a:pt x="235415" y="118898"/>
                  </a:lnTo>
                  <a:lnTo>
                    <a:pt x="250240" y="104381"/>
                  </a:lnTo>
                  <a:lnTo>
                    <a:pt x="253707" y="100901"/>
                  </a:lnTo>
                  <a:lnTo>
                    <a:pt x="257187" y="97421"/>
                  </a:lnTo>
                  <a:lnTo>
                    <a:pt x="260667" y="93941"/>
                  </a:lnTo>
                  <a:lnTo>
                    <a:pt x="260667" y="90355"/>
                  </a:lnTo>
                  <a:lnTo>
                    <a:pt x="260667" y="80899"/>
                  </a:lnTo>
                  <a:lnTo>
                    <a:pt x="260667" y="31318"/>
                  </a:lnTo>
                  <a:lnTo>
                    <a:pt x="257187" y="24358"/>
                  </a:lnTo>
                  <a:lnTo>
                    <a:pt x="253707" y="17399"/>
                  </a:lnTo>
                  <a:lnTo>
                    <a:pt x="250240" y="10439"/>
                  </a:lnTo>
                  <a:lnTo>
                    <a:pt x="246761" y="6959"/>
                  </a:lnTo>
                  <a:lnTo>
                    <a:pt x="243281" y="3479"/>
                  </a:lnTo>
                  <a:lnTo>
                    <a:pt x="239814" y="0"/>
                  </a:lnTo>
                  <a:lnTo>
                    <a:pt x="230364" y="0"/>
                  </a:lnTo>
                  <a:lnTo>
                    <a:pt x="145973" y="0"/>
                  </a:lnTo>
                  <a:lnTo>
                    <a:pt x="138153" y="2609"/>
                  </a:lnTo>
                  <a:lnTo>
                    <a:pt x="130333" y="5219"/>
                  </a:lnTo>
                  <a:lnTo>
                    <a:pt x="122513" y="7829"/>
                  </a:lnTo>
                  <a:lnTo>
                    <a:pt x="114693" y="10439"/>
                  </a:lnTo>
                  <a:lnTo>
                    <a:pt x="107746" y="10439"/>
                  </a:lnTo>
                  <a:lnTo>
                    <a:pt x="100787" y="10439"/>
                  </a:lnTo>
                  <a:lnTo>
                    <a:pt x="93840" y="10439"/>
                  </a:lnTo>
                  <a:lnTo>
                    <a:pt x="78037" y="18595"/>
                  </a:lnTo>
                  <a:lnTo>
                    <a:pt x="42521" y="42736"/>
                  </a:lnTo>
                  <a:lnTo>
                    <a:pt x="13906" y="69596"/>
                  </a:lnTo>
                  <a:lnTo>
                    <a:pt x="10426" y="73075"/>
                  </a:lnTo>
                  <a:lnTo>
                    <a:pt x="7818" y="80903"/>
                  </a:lnTo>
                  <a:lnTo>
                    <a:pt x="5213" y="88728"/>
                  </a:lnTo>
                  <a:lnTo>
                    <a:pt x="2607" y="96553"/>
                  </a:lnTo>
                  <a:lnTo>
                    <a:pt x="0" y="104381"/>
                  </a:lnTo>
                  <a:lnTo>
                    <a:pt x="0" y="133905"/>
                  </a:lnTo>
                  <a:lnTo>
                    <a:pt x="0" y="160493"/>
                  </a:lnTo>
                  <a:lnTo>
                    <a:pt x="0" y="185123"/>
                  </a:lnTo>
                  <a:lnTo>
                    <a:pt x="0" y="208775"/>
                  </a:lnTo>
                  <a:lnTo>
                    <a:pt x="9775" y="232093"/>
                  </a:lnTo>
                  <a:lnTo>
                    <a:pt x="23460" y="254436"/>
                  </a:lnTo>
                  <a:lnTo>
                    <a:pt x="41055" y="274824"/>
                  </a:lnTo>
                  <a:lnTo>
                    <a:pt x="62560" y="292277"/>
                  </a:lnTo>
                  <a:lnTo>
                    <a:pt x="89604" y="317069"/>
                  </a:lnTo>
                  <a:lnTo>
                    <a:pt x="122513" y="341858"/>
                  </a:lnTo>
                  <a:lnTo>
                    <a:pt x="159333" y="362733"/>
                  </a:lnTo>
                  <a:lnTo>
                    <a:pt x="198107" y="375780"/>
                  </a:lnTo>
                  <a:lnTo>
                    <a:pt x="211137" y="381000"/>
                  </a:lnTo>
                  <a:lnTo>
                    <a:pt x="250240" y="396659"/>
                  </a:lnTo>
                  <a:lnTo>
                    <a:pt x="291947" y="407098"/>
                  </a:lnTo>
                  <a:lnTo>
                    <a:pt x="299767" y="407098"/>
                  </a:lnTo>
                  <a:lnTo>
                    <a:pt x="307587" y="407098"/>
                  </a:lnTo>
                  <a:lnTo>
                    <a:pt x="315407" y="407098"/>
                  </a:lnTo>
                  <a:lnTo>
                    <a:pt x="323227" y="407098"/>
                  </a:lnTo>
                  <a:lnTo>
                    <a:pt x="330174" y="410578"/>
                  </a:lnTo>
                  <a:lnTo>
                    <a:pt x="337121" y="414058"/>
                  </a:lnTo>
                  <a:lnTo>
                    <a:pt x="344068" y="417537"/>
                  </a:lnTo>
                  <a:lnTo>
                    <a:pt x="357916" y="417537"/>
                  </a:lnTo>
                  <a:lnTo>
                    <a:pt x="368831" y="417537"/>
                  </a:lnTo>
                  <a:lnTo>
                    <a:pt x="377792" y="417537"/>
                  </a:lnTo>
                  <a:lnTo>
                    <a:pt x="385775" y="417537"/>
                  </a:lnTo>
                  <a:lnTo>
                    <a:pt x="391803" y="411176"/>
                  </a:lnTo>
                  <a:lnTo>
                    <a:pt x="394898" y="405793"/>
                  </a:lnTo>
                  <a:lnTo>
                    <a:pt x="396038" y="398453"/>
                  </a:lnTo>
                  <a:lnTo>
                    <a:pt x="396201" y="386219"/>
                  </a:lnTo>
                </a:path>
                <a:path w="1261745" h="501650">
                  <a:moveTo>
                    <a:pt x="406628" y="104381"/>
                  </a:moveTo>
                  <a:lnTo>
                    <a:pt x="406628" y="111340"/>
                  </a:lnTo>
                  <a:lnTo>
                    <a:pt x="406628" y="118300"/>
                  </a:lnTo>
                  <a:lnTo>
                    <a:pt x="406628" y="125260"/>
                  </a:lnTo>
                  <a:lnTo>
                    <a:pt x="413634" y="134068"/>
                  </a:lnTo>
                  <a:lnTo>
                    <a:pt x="431392" y="156578"/>
                  </a:lnTo>
                  <a:lnTo>
                    <a:pt x="455015" y="186917"/>
                  </a:lnTo>
                  <a:lnTo>
                    <a:pt x="479615" y="219214"/>
                  </a:lnTo>
                  <a:lnTo>
                    <a:pt x="517086" y="256397"/>
                  </a:lnTo>
                  <a:lnTo>
                    <a:pt x="552602" y="289669"/>
                  </a:lnTo>
                  <a:lnTo>
                    <a:pt x="588118" y="319028"/>
                  </a:lnTo>
                  <a:lnTo>
                    <a:pt x="625589" y="344474"/>
                  </a:lnTo>
                  <a:lnTo>
                    <a:pt x="648886" y="364367"/>
                  </a:lnTo>
                  <a:lnTo>
                    <a:pt x="671206" y="378391"/>
                  </a:lnTo>
                  <a:lnTo>
                    <a:pt x="691570" y="388503"/>
                  </a:lnTo>
                  <a:lnTo>
                    <a:pt x="709002" y="396659"/>
                  </a:lnTo>
                  <a:lnTo>
                    <a:pt x="715949" y="400138"/>
                  </a:lnTo>
                  <a:lnTo>
                    <a:pt x="722896" y="403618"/>
                  </a:lnTo>
                  <a:lnTo>
                    <a:pt x="729856" y="407098"/>
                  </a:lnTo>
                  <a:lnTo>
                    <a:pt x="729856" y="407098"/>
                  </a:lnTo>
                  <a:lnTo>
                    <a:pt x="761136" y="407098"/>
                  </a:lnTo>
                  <a:lnTo>
                    <a:pt x="764603" y="403618"/>
                  </a:lnTo>
                  <a:lnTo>
                    <a:pt x="768083" y="400138"/>
                  </a:lnTo>
                  <a:lnTo>
                    <a:pt x="771563" y="396659"/>
                  </a:lnTo>
                  <a:lnTo>
                    <a:pt x="766345" y="391439"/>
                  </a:lnTo>
                  <a:lnTo>
                    <a:pt x="761131" y="386219"/>
                  </a:lnTo>
                  <a:lnTo>
                    <a:pt x="755920" y="381000"/>
                  </a:lnTo>
                  <a:lnTo>
                    <a:pt x="750709" y="375780"/>
                  </a:lnTo>
                  <a:lnTo>
                    <a:pt x="750709" y="368820"/>
                  </a:lnTo>
                  <a:lnTo>
                    <a:pt x="750709" y="361861"/>
                  </a:lnTo>
                  <a:lnTo>
                    <a:pt x="750709" y="354901"/>
                  </a:lnTo>
                  <a:lnTo>
                    <a:pt x="745492" y="347079"/>
                  </a:lnTo>
                  <a:lnTo>
                    <a:pt x="740278" y="339253"/>
                  </a:lnTo>
                  <a:lnTo>
                    <a:pt x="735066" y="331425"/>
                  </a:lnTo>
                  <a:lnTo>
                    <a:pt x="729856" y="323596"/>
                  </a:lnTo>
                </a:path>
                <a:path w="1261745" h="501650">
                  <a:moveTo>
                    <a:pt x="594309" y="187896"/>
                  </a:moveTo>
                  <a:lnTo>
                    <a:pt x="580298" y="206979"/>
                  </a:lnTo>
                  <a:lnTo>
                    <a:pt x="568242" y="230952"/>
                  </a:lnTo>
                  <a:lnTo>
                    <a:pt x="556186" y="256883"/>
                  </a:lnTo>
                  <a:lnTo>
                    <a:pt x="542175" y="281838"/>
                  </a:lnTo>
                  <a:lnTo>
                    <a:pt x="506985" y="343163"/>
                  </a:lnTo>
                  <a:lnTo>
                    <a:pt x="479615" y="396659"/>
                  </a:lnTo>
                  <a:lnTo>
                    <a:pt x="477012" y="404488"/>
                  </a:lnTo>
                  <a:lnTo>
                    <a:pt x="474406" y="412318"/>
                  </a:lnTo>
                  <a:lnTo>
                    <a:pt x="471798" y="420147"/>
                  </a:lnTo>
                  <a:lnTo>
                    <a:pt x="469188" y="427977"/>
                  </a:lnTo>
                  <a:lnTo>
                    <a:pt x="465721" y="431457"/>
                  </a:lnTo>
                  <a:lnTo>
                    <a:pt x="462241" y="434936"/>
                  </a:lnTo>
                  <a:lnTo>
                    <a:pt x="458762" y="438416"/>
                  </a:lnTo>
                  <a:lnTo>
                    <a:pt x="458762" y="441896"/>
                  </a:lnTo>
                  <a:lnTo>
                    <a:pt x="458762" y="445376"/>
                  </a:lnTo>
                  <a:lnTo>
                    <a:pt x="458762" y="448856"/>
                  </a:lnTo>
                  <a:lnTo>
                    <a:pt x="462241" y="452335"/>
                  </a:lnTo>
                  <a:lnTo>
                    <a:pt x="465721" y="455815"/>
                  </a:lnTo>
                  <a:lnTo>
                    <a:pt x="469188" y="459295"/>
                  </a:lnTo>
                  <a:lnTo>
                    <a:pt x="472668" y="455815"/>
                  </a:lnTo>
                  <a:lnTo>
                    <a:pt x="476148" y="452335"/>
                  </a:lnTo>
                  <a:lnTo>
                    <a:pt x="479615" y="448856"/>
                  </a:lnTo>
                  <a:lnTo>
                    <a:pt x="479615" y="441026"/>
                  </a:lnTo>
                  <a:lnTo>
                    <a:pt x="479615" y="433197"/>
                  </a:lnTo>
                  <a:lnTo>
                    <a:pt x="479615" y="425367"/>
                  </a:lnTo>
                  <a:lnTo>
                    <a:pt x="479615" y="417537"/>
                  </a:lnTo>
                  <a:lnTo>
                    <a:pt x="484833" y="409708"/>
                  </a:lnTo>
                  <a:lnTo>
                    <a:pt x="490046" y="401878"/>
                  </a:lnTo>
                  <a:lnTo>
                    <a:pt x="495258" y="394049"/>
                  </a:lnTo>
                  <a:lnTo>
                    <a:pt x="500468" y="386219"/>
                  </a:lnTo>
                </a:path>
                <a:path w="1261745" h="501650">
                  <a:moveTo>
                    <a:pt x="823696" y="250520"/>
                  </a:moveTo>
                  <a:lnTo>
                    <a:pt x="823696" y="250520"/>
                  </a:lnTo>
                  <a:lnTo>
                    <a:pt x="907097" y="250520"/>
                  </a:lnTo>
                  <a:lnTo>
                    <a:pt x="908889" y="248725"/>
                  </a:lnTo>
                  <a:lnTo>
                    <a:pt x="913614" y="243995"/>
                  </a:lnTo>
                  <a:lnTo>
                    <a:pt x="920293" y="237307"/>
                  </a:lnTo>
                  <a:lnTo>
                    <a:pt x="927950" y="229641"/>
                  </a:lnTo>
                  <a:lnTo>
                    <a:pt x="927950" y="222681"/>
                  </a:lnTo>
                  <a:lnTo>
                    <a:pt x="927950" y="215734"/>
                  </a:lnTo>
                  <a:lnTo>
                    <a:pt x="927950" y="208775"/>
                  </a:lnTo>
                  <a:lnTo>
                    <a:pt x="930560" y="200945"/>
                  </a:lnTo>
                  <a:lnTo>
                    <a:pt x="933169" y="193116"/>
                  </a:lnTo>
                  <a:lnTo>
                    <a:pt x="935775" y="185286"/>
                  </a:lnTo>
                  <a:lnTo>
                    <a:pt x="938377" y="177457"/>
                  </a:lnTo>
                  <a:lnTo>
                    <a:pt x="938377" y="167996"/>
                  </a:lnTo>
                  <a:lnTo>
                    <a:pt x="938377" y="156578"/>
                  </a:lnTo>
                  <a:lnTo>
                    <a:pt x="938377" y="104381"/>
                  </a:lnTo>
                  <a:lnTo>
                    <a:pt x="934910" y="100901"/>
                  </a:lnTo>
                  <a:lnTo>
                    <a:pt x="931430" y="97421"/>
                  </a:lnTo>
                  <a:lnTo>
                    <a:pt x="927950" y="93941"/>
                  </a:lnTo>
                  <a:lnTo>
                    <a:pt x="917524" y="93941"/>
                  </a:lnTo>
                  <a:lnTo>
                    <a:pt x="907097" y="93941"/>
                  </a:lnTo>
                  <a:lnTo>
                    <a:pt x="897650" y="93941"/>
                  </a:lnTo>
                  <a:lnTo>
                    <a:pt x="886250" y="93941"/>
                  </a:lnTo>
                  <a:lnTo>
                    <a:pt x="874850" y="93941"/>
                  </a:lnTo>
                  <a:lnTo>
                    <a:pt x="865403" y="93941"/>
                  </a:lnTo>
                  <a:lnTo>
                    <a:pt x="849926" y="103402"/>
                  </a:lnTo>
                  <a:lnTo>
                    <a:pt x="813269" y="135699"/>
                  </a:lnTo>
                  <a:lnTo>
                    <a:pt x="788936" y="163537"/>
                  </a:lnTo>
                  <a:lnTo>
                    <a:pt x="785456" y="170497"/>
                  </a:lnTo>
                  <a:lnTo>
                    <a:pt x="781989" y="177457"/>
                  </a:lnTo>
                  <a:lnTo>
                    <a:pt x="781989" y="185286"/>
                  </a:lnTo>
                  <a:lnTo>
                    <a:pt x="781989" y="193116"/>
                  </a:lnTo>
                  <a:lnTo>
                    <a:pt x="781989" y="200945"/>
                  </a:lnTo>
                  <a:lnTo>
                    <a:pt x="781989" y="208775"/>
                  </a:lnTo>
                  <a:lnTo>
                    <a:pt x="779380" y="216602"/>
                  </a:lnTo>
                  <a:lnTo>
                    <a:pt x="776771" y="224428"/>
                  </a:lnTo>
                  <a:lnTo>
                    <a:pt x="774165" y="232253"/>
                  </a:lnTo>
                  <a:lnTo>
                    <a:pt x="771563" y="240080"/>
                  </a:lnTo>
                  <a:lnTo>
                    <a:pt x="771563" y="257371"/>
                  </a:lnTo>
                  <a:lnTo>
                    <a:pt x="771563" y="276618"/>
                  </a:lnTo>
                  <a:lnTo>
                    <a:pt x="771563" y="334035"/>
                  </a:lnTo>
                  <a:lnTo>
                    <a:pt x="785573" y="354091"/>
                  </a:lnTo>
                  <a:lnTo>
                    <a:pt x="823696" y="396659"/>
                  </a:lnTo>
                  <a:lnTo>
                    <a:pt x="861819" y="430424"/>
                  </a:lnTo>
                  <a:lnTo>
                    <a:pt x="899445" y="446409"/>
                  </a:lnTo>
                  <a:lnTo>
                    <a:pt x="924042" y="455379"/>
                  </a:lnTo>
                  <a:lnTo>
                    <a:pt x="950596" y="466304"/>
                  </a:lnTo>
                  <a:lnTo>
                    <a:pt x="980084" y="480161"/>
                  </a:lnTo>
                  <a:lnTo>
                    <a:pt x="993121" y="482771"/>
                  </a:lnTo>
                  <a:lnTo>
                    <a:pt x="1006155" y="485381"/>
                  </a:lnTo>
                  <a:lnTo>
                    <a:pt x="1019187" y="487991"/>
                  </a:lnTo>
                  <a:lnTo>
                    <a:pt x="1032217" y="490601"/>
                  </a:lnTo>
                  <a:lnTo>
                    <a:pt x="1071318" y="493210"/>
                  </a:lnTo>
                  <a:lnTo>
                    <a:pt x="1110418" y="495820"/>
                  </a:lnTo>
                  <a:lnTo>
                    <a:pt x="1149518" y="498430"/>
                  </a:lnTo>
                  <a:lnTo>
                    <a:pt x="1188618" y="501040"/>
                  </a:lnTo>
                  <a:lnTo>
                    <a:pt x="1240751" y="501040"/>
                  </a:lnTo>
                  <a:lnTo>
                    <a:pt x="1244218" y="497560"/>
                  </a:lnTo>
                  <a:lnTo>
                    <a:pt x="1247698" y="494080"/>
                  </a:lnTo>
                  <a:lnTo>
                    <a:pt x="1251178" y="490601"/>
                  </a:lnTo>
                  <a:lnTo>
                    <a:pt x="1254645" y="487121"/>
                  </a:lnTo>
                  <a:lnTo>
                    <a:pt x="1258125" y="483641"/>
                  </a:lnTo>
                  <a:lnTo>
                    <a:pt x="1261605" y="480161"/>
                  </a:lnTo>
                  <a:lnTo>
                    <a:pt x="1261605" y="473807"/>
                  </a:lnTo>
                  <a:lnTo>
                    <a:pt x="1261605" y="468428"/>
                  </a:lnTo>
                  <a:lnTo>
                    <a:pt x="1261605" y="461089"/>
                  </a:lnTo>
                  <a:lnTo>
                    <a:pt x="1261605" y="448856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456" y="6141402"/>
              <a:ext cx="461975" cy="26409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575331" y="6231699"/>
              <a:ext cx="386080" cy="302895"/>
            </a:xfrm>
            <a:custGeom>
              <a:avLst/>
              <a:gdLst/>
              <a:ahLst/>
              <a:cxnLst/>
              <a:rect l="l" t="t" r="r" b="b"/>
              <a:pathLst>
                <a:path w="386080" h="302895">
                  <a:moveTo>
                    <a:pt x="52133" y="0"/>
                  </a:moveTo>
                  <a:lnTo>
                    <a:pt x="52133" y="7829"/>
                  </a:lnTo>
                  <a:lnTo>
                    <a:pt x="52133" y="15659"/>
                  </a:lnTo>
                  <a:lnTo>
                    <a:pt x="52133" y="23488"/>
                  </a:lnTo>
                  <a:lnTo>
                    <a:pt x="52133" y="31318"/>
                  </a:lnTo>
                  <a:lnTo>
                    <a:pt x="49525" y="41755"/>
                  </a:lnTo>
                  <a:lnTo>
                    <a:pt x="46920" y="52190"/>
                  </a:lnTo>
                  <a:lnTo>
                    <a:pt x="44314" y="62625"/>
                  </a:lnTo>
                  <a:lnTo>
                    <a:pt x="41706" y="73063"/>
                  </a:lnTo>
                  <a:lnTo>
                    <a:pt x="41706" y="83502"/>
                  </a:lnTo>
                  <a:lnTo>
                    <a:pt x="41706" y="93941"/>
                  </a:lnTo>
                  <a:lnTo>
                    <a:pt x="41706" y="104381"/>
                  </a:lnTo>
                  <a:lnTo>
                    <a:pt x="41706" y="114820"/>
                  </a:lnTo>
                  <a:lnTo>
                    <a:pt x="39098" y="125260"/>
                  </a:lnTo>
                  <a:lnTo>
                    <a:pt x="36493" y="135699"/>
                  </a:lnTo>
                  <a:lnTo>
                    <a:pt x="33887" y="146138"/>
                  </a:lnTo>
                  <a:lnTo>
                    <a:pt x="31280" y="156578"/>
                  </a:lnTo>
                  <a:lnTo>
                    <a:pt x="31280" y="169625"/>
                  </a:lnTo>
                  <a:lnTo>
                    <a:pt x="31280" y="182670"/>
                  </a:lnTo>
                  <a:lnTo>
                    <a:pt x="31280" y="195715"/>
                  </a:lnTo>
                  <a:lnTo>
                    <a:pt x="31280" y="208762"/>
                  </a:lnTo>
                  <a:lnTo>
                    <a:pt x="28672" y="216592"/>
                  </a:lnTo>
                  <a:lnTo>
                    <a:pt x="26066" y="224421"/>
                  </a:lnTo>
                  <a:lnTo>
                    <a:pt x="23461" y="232251"/>
                  </a:lnTo>
                  <a:lnTo>
                    <a:pt x="20853" y="240080"/>
                  </a:lnTo>
                  <a:lnTo>
                    <a:pt x="20853" y="247040"/>
                  </a:lnTo>
                  <a:lnTo>
                    <a:pt x="20853" y="253999"/>
                  </a:lnTo>
                  <a:lnTo>
                    <a:pt x="20853" y="260959"/>
                  </a:lnTo>
                  <a:lnTo>
                    <a:pt x="19061" y="264548"/>
                  </a:lnTo>
                  <a:lnTo>
                    <a:pt x="14336" y="274008"/>
                  </a:lnTo>
                  <a:lnTo>
                    <a:pt x="7657" y="287384"/>
                  </a:lnTo>
                  <a:lnTo>
                    <a:pt x="0" y="302717"/>
                  </a:lnTo>
                  <a:lnTo>
                    <a:pt x="0" y="295757"/>
                  </a:lnTo>
                  <a:lnTo>
                    <a:pt x="0" y="288798"/>
                  </a:lnTo>
                  <a:lnTo>
                    <a:pt x="0" y="281838"/>
                  </a:lnTo>
                </a:path>
                <a:path w="386080" h="302895">
                  <a:moveTo>
                    <a:pt x="208533" y="0"/>
                  </a:moveTo>
                  <a:lnTo>
                    <a:pt x="201587" y="3479"/>
                  </a:lnTo>
                  <a:lnTo>
                    <a:pt x="194627" y="6959"/>
                  </a:lnTo>
                  <a:lnTo>
                    <a:pt x="187680" y="10439"/>
                  </a:lnTo>
                  <a:lnTo>
                    <a:pt x="184200" y="13919"/>
                  </a:lnTo>
                  <a:lnTo>
                    <a:pt x="180733" y="17398"/>
                  </a:lnTo>
                  <a:lnTo>
                    <a:pt x="177253" y="20878"/>
                  </a:lnTo>
                  <a:lnTo>
                    <a:pt x="177253" y="24358"/>
                  </a:lnTo>
                  <a:lnTo>
                    <a:pt x="177253" y="27838"/>
                  </a:lnTo>
                  <a:lnTo>
                    <a:pt x="177253" y="31318"/>
                  </a:lnTo>
                  <a:lnTo>
                    <a:pt x="173774" y="34797"/>
                  </a:lnTo>
                  <a:lnTo>
                    <a:pt x="170306" y="38277"/>
                  </a:lnTo>
                  <a:lnTo>
                    <a:pt x="166827" y="41757"/>
                  </a:lnTo>
                  <a:lnTo>
                    <a:pt x="166827" y="45237"/>
                  </a:lnTo>
                  <a:lnTo>
                    <a:pt x="166827" y="62623"/>
                  </a:lnTo>
                  <a:lnTo>
                    <a:pt x="182467" y="76488"/>
                  </a:lnTo>
                  <a:lnTo>
                    <a:pt x="198107" y="87417"/>
                  </a:lnTo>
                  <a:lnTo>
                    <a:pt x="213747" y="96388"/>
                  </a:lnTo>
                  <a:lnTo>
                    <a:pt x="229387" y="104381"/>
                  </a:lnTo>
                  <a:lnTo>
                    <a:pt x="236334" y="104381"/>
                  </a:lnTo>
                  <a:lnTo>
                    <a:pt x="243281" y="104381"/>
                  </a:lnTo>
                  <a:lnTo>
                    <a:pt x="250240" y="104381"/>
                  </a:lnTo>
                  <a:lnTo>
                    <a:pt x="257187" y="107861"/>
                  </a:lnTo>
                  <a:lnTo>
                    <a:pt x="264134" y="111340"/>
                  </a:lnTo>
                  <a:lnTo>
                    <a:pt x="271094" y="114820"/>
                  </a:lnTo>
                  <a:lnTo>
                    <a:pt x="278914" y="114820"/>
                  </a:lnTo>
                  <a:lnTo>
                    <a:pt x="286734" y="114820"/>
                  </a:lnTo>
                  <a:lnTo>
                    <a:pt x="294554" y="114820"/>
                  </a:lnTo>
                  <a:lnTo>
                    <a:pt x="302374" y="114820"/>
                  </a:lnTo>
                  <a:lnTo>
                    <a:pt x="304329" y="116614"/>
                  </a:lnTo>
                  <a:lnTo>
                    <a:pt x="310194" y="121345"/>
                  </a:lnTo>
                  <a:lnTo>
                    <a:pt x="319969" y="128033"/>
                  </a:lnTo>
                  <a:lnTo>
                    <a:pt x="333654" y="135699"/>
                  </a:lnTo>
                  <a:lnTo>
                    <a:pt x="340601" y="139179"/>
                  </a:lnTo>
                  <a:lnTo>
                    <a:pt x="347548" y="142659"/>
                  </a:lnTo>
                  <a:lnTo>
                    <a:pt x="354507" y="146138"/>
                  </a:lnTo>
                  <a:lnTo>
                    <a:pt x="357974" y="146138"/>
                  </a:lnTo>
                  <a:lnTo>
                    <a:pt x="361454" y="146138"/>
                  </a:lnTo>
                  <a:lnTo>
                    <a:pt x="364934" y="146138"/>
                  </a:lnTo>
                  <a:lnTo>
                    <a:pt x="368401" y="149618"/>
                  </a:lnTo>
                  <a:lnTo>
                    <a:pt x="371881" y="153098"/>
                  </a:lnTo>
                  <a:lnTo>
                    <a:pt x="375361" y="156578"/>
                  </a:lnTo>
                  <a:lnTo>
                    <a:pt x="378828" y="160058"/>
                  </a:lnTo>
                  <a:lnTo>
                    <a:pt x="382308" y="163537"/>
                  </a:lnTo>
                  <a:lnTo>
                    <a:pt x="385775" y="167017"/>
                  </a:lnTo>
                  <a:lnTo>
                    <a:pt x="385775" y="170497"/>
                  </a:lnTo>
                  <a:lnTo>
                    <a:pt x="385775" y="173977"/>
                  </a:lnTo>
                  <a:lnTo>
                    <a:pt x="385775" y="177457"/>
                  </a:lnTo>
                  <a:lnTo>
                    <a:pt x="385775" y="180924"/>
                  </a:lnTo>
                  <a:lnTo>
                    <a:pt x="385775" y="184403"/>
                  </a:lnTo>
                  <a:lnTo>
                    <a:pt x="385775" y="187883"/>
                  </a:lnTo>
                  <a:lnTo>
                    <a:pt x="382308" y="191363"/>
                  </a:lnTo>
                  <a:lnTo>
                    <a:pt x="378828" y="194843"/>
                  </a:lnTo>
                  <a:lnTo>
                    <a:pt x="375361" y="198323"/>
                  </a:lnTo>
                  <a:lnTo>
                    <a:pt x="371881" y="201803"/>
                  </a:lnTo>
                  <a:lnTo>
                    <a:pt x="368401" y="205282"/>
                  </a:lnTo>
                  <a:lnTo>
                    <a:pt x="364934" y="208762"/>
                  </a:lnTo>
                  <a:lnTo>
                    <a:pt x="355485" y="208762"/>
                  </a:lnTo>
                  <a:lnTo>
                    <a:pt x="271094" y="208762"/>
                  </a:lnTo>
                  <a:lnTo>
                    <a:pt x="267614" y="205282"/>
                  </a:lnTo>
                  <a:lnTo>
                    <a:pt x="264134" y="201803"/>
                  </a:lnTo>
                  <a:lnTo>
                    <a:pt x="260667" y="198323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8930" y="845502"/>
              <a:ext cx="10795" cy="302895"/>
            </a:xfrm>
            <a:custGeom>
              <a:avLst/>
              <a:gdLst/>
              <a:ahLst/>
              <a:cxnLst/>
              <a:rect l="l" t="t" r="r" b="b"/>
              <a:pathLst>
                <a:path w="10794" h="302894">
                  <a:moveTo>
                    <a:pt x="10426" y="0"/>
                  </a:moveTo>
                  <a:lnTo>
                    <a:pt x="10426" y="0"/>
                  </a:lnTo>
                  <a:lnTo>
                    <a:pt x="10426" y="292277"/>
                  </a:lnTo>
                  <a:lnTo>
                    <a:pt x="6959" y="295757"/>
                  </a:lnTo>
                  <a:lnTo>
                    <a:pt x="3479" y="299237"/>
                  </a:lnTo>
                  <a:lnTo>
                    <a:pt x="0" y="302717"/>
                  </a:lnTo>
                  <a:lnTo>
                    <a:pt x="0" y="299237"/>
                  </a:lnTo>
                  <a:lnTo>
                    <a:pt x="0" y="295757"/>
                  </a:lnTo>
                  <a:lnTo>
                    <a:pt x="0" y="292277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1257" y="713460"/>
              <a:ext cx="232600" cy="9707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1684" y="953541"/>
              <a:ext cx="222173" cy="8663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825572" y="730681"/>
              <a:ext cx="354965" cy="375920"/>
            </a:xfrm>
            <a:custGeom>
              <a:avLst/>
              <a:gdLst/>
              <a:ahLst/>
              <a:cxnLst/>
              <a:rect l="l" t="t" r="r" b="b"/>
              <a:pathLst>
                <a:path w="354964" h="375919">
                  <a:moveTo>
                    <a:pt x="62560" y="20878"/>
                  </a:moveTo>
                  <a:lnTo>
                    <a:pt x="62560" y="20878"/>
                  </a:lnTo>
                  <a:lnTo>
                    <a:pt x="62560" y="323596"/>
                  </a:lnTo>
                  <a:lnTo>
                    <a:pt x="59080" y="327075"/>
                  </a:lnTo>
                  <a:lnTo>
                    <a:pt x="55600" y="330555"/>
                  </a:lnTo>
                  <a:lnTo>
                    <a:pt x="52133" y="334035"/>
                  </a:lnTo>
                  <a:lnTo>
                    <a:pt x="50178" y="334035"/>
                  </a:lnTo>
                  <a:lnTo>
                    <a:pt x="0" y="334035"/>
                  </a:lnTo>
                  <a:lnTo>
                    <a:pt x="11241" y="334035"/>
                  </a:lnTo>
                  <a:lnTo>
                    <a:pt x="83413" y="334035"/>
                  </a:lnTo>
                  <a:lnTo>
                    <a:pt x="90360" y="330555"/>
                  </a:lnTo>
                  <a:lnTo>
                    <a:pt x="97307" y="327075"/>
                  </a:lnTo>
                  <a:lnTo>
                    <a:pt x="104267" y="323596"/>
                  </a:lnTo>
                  <a:lnTo>
                    <a:pt x="118112" y="323596"/>
                  </a:lnTo>
                  <a:lnTo>
                    <a:pt x="129024" y="323596"/>
                  </a:lnTo>
                  <a:lnTo>
                    <a:pt x="137980" y="323596"/>
                  </a:lnTo>
                  <a:lnTo>
                    <a:pt x="145961" y="323596"/>
                  </a:lnTo>
                </a:path>
                <a:path w="354964" h="375919">
                  <a:moveTo>
                    <a:pt x="41706" y="0"/>
                  </a:moveTo>
                  <a:lnTo>
                    <a:pt x="41706" y="0"/>
                  </a:lnTo>
                  <a:lnTo>
                    <a:pt x="209335" y="0"/>
                  </a:lnTo>
                  <a:lnTo>
                    <a:pt x="218948" y="0"/>
                  </a:lnTo>
                </a:path>
                <a:path w="354964" h="375919">
                  <a:moveTo>
                    <a:pt x="344068" y="20878"/>
                  </a:moveTo>
                  <a:lnTo>
                    <a:pt x="347548" y="24358"/>
                  </a:lnTo>
                  <a:lnTo>
                    <a:pt x="351015" y="27838"/>
                  </a:lnTo>
                  <a:lnTo>
                    <a:pt x="354495" y="31318"/>
                  </a:lnTo>
                  <a:lnTo>
                    <a:pt x="354495" y="33438"/>
                  </a:lnTo>
                  <a:lnTo>
                    <a:pt x="354495" y="40452"/>
                  </a:lnTo>
                  <a:lnTo>
                    <a:pt x="354495" y="53338"/>
                  </a:lnTo>
                  <a:lnTo>
                    <a:pt x="354495" y="73075"/>
                  </a:lnTo>
                  <a:lnTo>
                    <a:pt x="351887" y="83513"/>
                  </a:lnTo>
                  <a:lnTo>
                    <a:pt x="349281" y="93948"/>
                  </a:lnTo>
                  <a:lnTo>
                    <a:pt x="346676" y="104383"/>
                  </a:lnTo>
                  <a:lnTo>
                    <a:pt x="344068" y="114820"/>
                  </a:lnTo>
                  <a:lnTo>
                    <a:pt x="338856" y="127869"/>
                  </a:lnTo>
                  <a:lnTo>
                    <a:pt x="333641" y="140919"/>
                  </a:lnTo>
                  <a:lnTo>
                    <a:pt x="328427" y="153968"/>
                  </a:lnTo>
                  <a:lnTo>
                    <a:pt x="323215" y="167017"/>
                  </a:lnTo>
                  <a:lnTo>
                    <a:pt x="323215" y="174847"/>
                  </a:lnTo>
                  <a:lnTo>
                    <a:pt x="323215" y="182676"/>
                  </a:lnTo>
                  <a:lnTo>
                    <a:pt x="323215" y="190506"/>
                  </a:lnTo>
                  <a:lnTo>
                    <a:pt x="323215" y="198335"/>
                  </a:lnTo>
                  <a:lnTo>
                    <a:pt x="320607" y="208773"/>
                  </a:lnTo>
                  <a:lnTo>
                    <a:pt x="318001" y="219208"/>
                  </a:lnTo>
                  <a:lnTo>
                    <a:pt x="315396" y="229643"/>
                  </a:lnTo>
                  <a:lnTo>
                    <a:pt x="312788" y="240080"/>
                  </a:lnTo>
                  <a:lnTo>
                    <a:pt x="312788" y="354901"/>
                  </a:lnTo>
                  <a:lnTo>
                    <a:pt x="316268" y="358381"/>
                  </a:lnTo>
                  <a:lnTo>
                    <a:pt x="319735" y="361861"/>
                  </a:lnTo>
                  <a:lnTo>
                    <a:pt x="323215" y="365340"/>
                  </a:lnTo>
                  <a:lnTo>
                    <a:pt x="326694" y="368820"/>
                  </a:lnTo>
                  <a:lnTo>
                    <a:pt x="330161" y="372300"/>
                  </a:lnTo>
                  <a:lnTo>
                    <a:pt x="333641" y="375780"/>
                  </a:lnTo>
                  <a:lnTo>
                    <a:pt x="333641" y="368820"/>
                  </a:lnTo>
                  <a:lnTo>
                    <a:pt x="333641" y="361861"/>
                  </a:lnTo>
                  <a:lnTo>
                    <a:pt x="333641" y="354901"/>
                  </a:lnTo>
                  <a:lnTo>
                    <a:pt x="335433" y="351314"/>
                  </a:lnTo>
                  <a:lnTo>
                    <a:pt x="340158" y="341858"/>
                  </a:lnTo>
                  <a:lnTo>
                    <a:pt x="346837" y="328487"/>
                  </a:lnTo>
                  <a:lnTo>
                    <a:pt x="354495" y="313156"/>
                  </a:lnTo>
                  <a:lnTo>
                    <a:pt x="354495" y="305327"/>
                  </a:lnTo>
                  <a:lnTo>
                    <a:pt x="354495" y="297497"/>
                  </a:lnTo>
                  <a:lnTo>
                    <a:pt x="354495" y="289667"/>
                  </a:lnTo>
                  <a:lnTo>
                    <a:pt x="354495" y="281838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3247" y="776097"/>
              <a:ext cx="253453" cy="86626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159213" y="814197"/>
              <a:ext cx="834390" cy="292735"/>
            </a:xfrm>
            <a:custGeom>
              <a:avLst/>
              <a:gdLst/>
              <a:ahLst/>
              <a:cxnLst/>
              <a:rect l="l" t="t" r="r" b="b"/>
              <a:pathLst>
                <a:path w="834389" h="292734">
                  <a:moveTo>
                    <a:pt x="0" y="135686"/>
                  </a:moveTo>
                  <a:lnTo>
                    <a:pt x="0" y="135686"/>
                  </a:lnTo>
                  <a:lnTo>
                    <a:pt x="62560" y="135686"/>
                  </a:lnTo>
                  <a:lnTo>
                    <a:pt x="191753" y="135686"/>
                  </a:lnTo>
                  <a:lnTo>
                    <a:pt x="198107" y="135686"/>
                  </a:lnTo>
                </a:path>
                <a:path w="834389" h="292734">
                  <a:moveTo>
                    <a:pt x="604735" y="93941"/>
                  </a:moveTo>
                  <a:lnTo>
                    <a:pt x="596915" y="93941"/>
                  </a:lnTo>
                  <a:lnTo>
                    <a:pt x="589095" y="93941"/>
                  </a:lnTo>
                  <a:lnTo>
                    <a:pt x="581275" y="93941"/>
                  </a:lnTo>
                  <a:lnTo>
                    <a:pt x="573455" y="93941"/>
                  </a:lnTo>
                  <a:lnTo>
                    <a:pt x="565635" y="101934"/>
                  </a:lnTo>
                  <a:lnTo>
                    <a:pt x="557815" y="110904"/>
                  </a:lnTo>
                  <a:lnTo>
                    <a:pt x="549995" y="121829"/>
                  </a:lnTo>
                  <a:lnTo>
                    <a:pt x="542175" y="135686"/>
                  </a:lnTo>
                  <a:lnTo>
                    <a:pt x="536963" y="140906"/>
                  </a:lnTo>
                  <a:lnTo>
                    <a:pt x="531749" y="146126"/>
                  </a:lnTo>
                  <a:lnTo>
                    <a:pt x="526534" y="151345"/>
                  </a:lnTo>
                  <a:lnTo>
                    <a:pt x="521322" y="156565"/>
                  </a:lnTo>
                  <a:lnTo>
                    <a:pt x="521322" y="167004"/>
                  </a:lnTo>
                  <a:lnTo>
                    <a:pt x="521322" y="281825"/>
                  </a:lnTo>
                  <a:lnTo>
                    <a:pt x="524802" y="285305"/>
                  </a:lnTo>
                  <a:lnTo>
                    <a:pt x="528269" y="288785"/>
                  </a:lnTo>
                  <a:lnTo>
                    <a:pt x="531749" y="292265"/>
                  </a:lnTo>
                  <a:lnTo>
                    <a:pt x="539731" y="292265"/>
                  </a:lnTo>
                  <a:lnTo>
                    <a:pt x="548692" y="292265"/>
                  </a:lnTo>
                  <a:lnTo>
                    <a:pt x="615162" y="292265"/>
                  </a:lnTo>
                  <a:lnTo>
                    <a:pt x="632594" y="284272"/>
                  </a:lnTo>
                  <a:lnTo>
                    <a:pt x="675279" y="264377"/>
                  </a:lnTo>
                  <a:lnTo>
                    <a:pt x="718615" y="236492"/>
                  </a:lnTo>
                  <a:lnTo>
                    <a:pt x="761136" y="198323"/>
                  </a:lnTo>
                  <a:lnTo>
                    <a:pt x="778079" y="181359"/>
                  </a:lnTo>
                  <a:lnTo>
                    <a:pt x="788995" y="170430"/>
                  </a:lnTo>
                  <a:lnTo>
                    <a:pt x="802843" y="156565"/>
                  </a:lnTo>
                  <a:lnTo>
                    <a:pt x="810663" y="147106"/>
                  </a:lnTo>
                  <a:lnTo>
                    <a:pt x="818483" y="135693"/>
                  </a:lnTo>
                  <a:lnTo>
                    <a:pt x="826303" y="124279"/>
                  </a:lnTo>
                  <a:lnTo>
                    <a:pt x="834123" y="114820"/>
                  </a:lnTo>
                  <a:lnTo>
                    <a:pt x="834123" y="106991"/>
                  </a:lnTo>
                  <a:lnTo>
                    <a:pt x="834123" y="99161"/>
                  </a:lnTo>
                  <a:lnTo>
                    <a:pt x="834123" y="52184"/>
                  </a:lnTo>
                  <a:lnTo>
                    <a:pt x="826303" y="44354"/>
                  </a:lnTo>
                  <a:lnTo>
                    <a:pt x="818483" y="36525"/>
                  </a:lnTo>
                  <a:lnTo>
                    <a:pt x="810663" y="28695"/>
                  </a:lnTo>
                  <a:lnTo>
                    <a:pt x="802843" y="20866"/>
                  </a:lnTo>
                  <a:lnTo>
                    <a:pt x="771563" y="20866"/>
                  </a:lnTo>
                  <a:lnTo>
                    <a:pt x="764603" y="17386"/>
                  </a:lnTo>
                  <a:lnTo>
                    <a:pt x="757656" y="13906"/>
                  </a:lnTo>
                  <a:lnTo>
                    <a:pt x="750709" y="10426"/>
                  </a:lnTo>
                  <a:lnTo>
                    <a:pt x="743750" y="10426"/>
                  </a:lnTo>
                  <a:lnTo>
                    <a:pt x="736803" y="10426"/>
                  </a:lnTo>
                  <a:lnTo>
                    <a:pt x="729856" y="10426"/>
                  </a:lnTo>
                  <a:lnTo>
                    <a:pt x="722896" y="6959"/>
                  </a:lnTo>
                  <a:lnTo>
                    <a:pt x="715949" y="3479"/>
                  </a:lnTo>
                  <a:lnTo>
                    <a:pt x="709002" y="0"/>
                  </a:lnTo>
                  <a:lnTo>
                    <a:pt x="705581" y="0"/>
                  </a:lnTo>
                  <a:lnTo>
                    <a:pt x="524802" y="0"/>
                  </a:lnTo>
                  <a:lnTo>
                    <a:pt x="521322" y="0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Ready</a:t>
            </a:r>
            <a:r>
              <a:rPr dirty="0" sz="2400" spc="-15"/>
              <a:t> </a:t>
            </a:r>
            <a:r>
              <a:rPr dirty="0" sz="2400"/>
              <a:t>Queue</a:t>
            </a:r>
            <a:r>
              <a:rPr dirty="0" sz="2400" spc="-20"/>
              <a:t> </a:t>
            </a:r>
            <a:r>
              <a:rPr dirty="0" sz="2400"/>
              <a:t>And</a:t>
            </a:r>
            <a:r>
              <a:rPr dirty="0" sz="2400" spc="-15"/>
              <a:t> </a:t>
            </a:r>
            <a:r>
              <a:rPr dirty="0" sz="2400"/>
              <a:t>Various</a:t>
            </a:r>
            <a:r>
              <a:rPr dirty="0" sz="2400" spc="-10"/>
              <a:t> </a:t>
            </a:r>
            <a:r>
              <a:rPr dirty="0" sz="2400"/>
              <a:t>I/O</a:t>
            </a:r>
            <a:r>
              <a:rPr dirty="0" sz="2400" spc="-40"/>
              <a:t> </a:t>
            </a:r>
            <a:r>
              <a:rPr dirty="0" sz="2400"/>
              <a:t>Device</a:t>
            </a:r>
            <a:r>
              <a:rPr dirty="0" sz="2400" spc="10"/>
              <a:t> </a:t>
            </a:r>
            <a:r>
              <a:rPr dirty="0" sz="2400" spc="-10"/>
              <a:t>Queues</a:t>
            </a:r>
            <a:endParaRPr sz="2400"/>
          </a:p>
        </p:txBody>
      </p:sp>
      <p:grpSp>
        <p:nvGrpSpPr>
          <p:cNvPr id="3" name="object 3" descr=""/>
          <p:cNvGrpSpPr/>
          <p:nvPr/>
        </p:nvGrpSpPr>
        <p:grpSpPr>
          <a:xfrm>
            <a:off x="274688" y="1089240"/>
            <a:ext cx="6944995" cy="4878070"/>
            <a:chOff x="274688" y="1089240"/>
            <a:chExt cx="6944995" cy="48780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4457" y="1224349"/>
              <a:ext cx="5194643" cy="447738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688" y="1089240"/>
              <a:ext cx="4934927" cy="4877841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678660" y="720242"/>
            <a:ext cx="1845945" cy="41910"/>
          </a:xfrm>
          <a:custGeom>
            <a:avLst/>
            <a:gdLst/>
            <a:ahLst/>
            <a:cxnLst/>
            <a:rect l="l" t="t" r="r" b="b"/>
            <a:pathLst>
              <a:path w="1845945" h="41909">
                <a:moveTo>
                  <a:pt x="0" y="0"/>
                </a:moveTo>
                <a:lnTo>
                  <a:pt x="0" y="0"/>
                </a:lnTo>
                <a:lnTo>
                  <a:pt x="218948" y="0"/>
                </a:lnTo>
                <a:lnTo>
                  <a:pt x="225907" y="3479"/>
                </a:lnTo>
                <a:lnTo>
                  <a:pt x="232854" y="6959"/>
                </a:lnTo>
                <a:lnTo>
                  <a:pt x="239801" y="10439"/>
                </a:lnTo>
                <a:lnTo>
                  <a:pt x="243548" y="10439"/>
                </a:lnTo>
                <a:lnTo>
                  <a:pt x="254138" y="10439"/>
                </a:lnTo>
                <a:lnTo>
                  <a:pt x="270592" y="10439"/>
                </a:lnTo>
                <a:lnTo>
                  <a:pt x="291934" y="10439"/>
                </a:lnTo>
                <a:lnTo>
                  <a:pt x="304972" y="13049"/>
                </a:lnTo>
                <a:lnTo>
                  <a:pt x="318006" y="15659"/>
                </a:lnTo>
                <a:lnTo>
                  <a:pt x="331038" y="18268"/>
                </a:lnTo>
                <a:lnTo>
                  <a:pt x="344068" y="20878"/>
                </a:lnTo>
                <a:lnTo>
                  <a:pt x="352865" y="20878"/>
                </a:lnTo>
                <a:lnTo>
                  <a:pt x="375348" y="20878"/>
                </a:lnTo>
                <a:lnTo>
                  <a:pt x="405651" y="20878"/>
                </a:lnTo>
                <a:lnTo>
                  <a:pt x="437908" y="20878"/>
                </a:lnTo>
                <a:lnTo>
                  <a:pt x="450940" y="23488"/>
                </a:lnTo>
                <a:lnTo>
                  <a:pt x="463975" y="26098"/>
                </a:lnTo>
                <a:lnTo>
                  <a:pt x="477010" y="28708"/>
                </a:lnTo>
                <a:lnTo>
                  <a:pt x="490042" y="31318"/>
                </a:lnTo>
                <a:lnTo>
                  <a:pt x="636016" y="31318"/>
                </a:lnTo>
                <a:lnTo>
                  <a:pt x="643836" y="33928"/>
                </a:lnTo>
                <a:lnTo>
                  <a:pt x="651656" y="36537"/>
                </a:lnTo>
                <a:lnTo>
                  <a:pt x="659476" y="39147"/>
                </a:lnTo>
                <a:lnTo>
                  <a:pt x="667296" y="41757"/>
                </a:lnTo>
                <a:lnTo>
                  <a:pt x="1772500" y="41757"/>
                </a:lnTo>
                <a:lnTo>
                  <a:pt x="1782923" y="39147"/>
                </a:lnTo>
                <a:lnTo>
                  <a:pt x="1793349" y="36537"/>
                </a:lnTo>
                <a:lnTo>
                  <a:pt x="1803778" y="33928"/>
                </a:lnTo>
                <a:lnTo>
                  <a:pt x="1814207" y="31318"/>
                </a:lnTo>
                <a:lnTo>
                  <a:pt x="1817626" y="31318"/>
                </a:lnTo>
                <a:lnTo>
                  <a:pt x="1825931" y="31318"/>
                </a:lnTo>
                <a:lnTo>
                  <a:pt x="1836190" y="31318"/>
                </a:lnTo>
                <a:lnTo>
                  <a:pt x="1845475" y="31318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431245" y="605421"/>
            <a:ext cx="2627630" cy="125730"/>
          </a:xfrm>
          <a:custGeom>
            <a:avLst/>
            <a:gdLst/>
            <a:ahLst/>
            <a:cxnLst/>
            <a:rect l="l" t="t" r="r" b="b"/>
            <a:pathLst>
              <a:path w="2627629" h="125729">
                <a:moveTo>
                  <a:pt x="0" y="125260"/>
                </a:moveTo>
                <a:lnTo>
                  <a:pt x="3467" y="125260"/>
                </a:lnTo>
                <a:lnTo>
                  <a:pt x="6946" y="125260"/>
                </a:lnTo>
                <a:lnTo>
                  <a:pt x="10426" y="125260"/>
                </a:lnTo>
                <a:lnTo>
                  <a:pt x="26066" y="122650"/>
                </a:lnTo>
                <a:lnTo>
                  <a:pt x="41706" y="120040"/>
                </a:lnTo>
                <a:lnTo>
                  <a:pt x="57346" y="117430"/>
                </a:lnTo>
                <a:lnTo>
                  <a:pt x="72986" y="114820"/>
                </a:lnTo>
                <a:lnTo>
                  <a:pt x="88626" y="114820"/>
                </a:lnTo>
                <a:lnTo>
                  <a:pt x="104266" y="114820"/>
                </a:lnTo>
                <a:lnTo>
                  <a:pt x="119907" y="114820"/>
                </a:lnTo>
                <a:lnTo>
                  <a:pt x="135547" y="114820"/>
                </a:lnTo>
                <a:lnTo>
                  <a:pt x="151179" y="109600"/>
                </a:lnTo>
                <a:lnTo>
                  <a:pt x="166816" y="104381"/>
                </a:lnTo>
                <a:lnTo>
                  <a:pt x="182454" y="99161"/>
                </a:lnTo>
                <a:lnTo>
                  <a:pt x="198094" y="93941"/>
                </a:lnTo>
                <a:lnTo>
                  <a:pt x="205914" y="93941"/>
                </a:lnTo>
                <a:lnTo>
                  <a:pt x="213734" y="93941"/>
                </a:lnTo>
                <a:lnTo>
                  <a:pt x="281508" y="93941"/>
                </a:lnTo>
                <a:lnTo>
                  <a:pt x="297148" y="91334"/>
                </a:lnTo>
                <a:lnTo>
                  <a:pt x="312788" y="88728"/>
                </a:lnTo>
                <a:lnTo>
                  <a:pt x="328428" y="86123"/>
                </a:lnTo>
                <a:lnTo>
                  <a:pt x="344068" y="83515"/>
                </a:lnTo>
                <a:lnTo>
                  <a:pt x="359708" y="80905"/>
                </a:lnTo>
                <a:lnTo>
                  <a:pt x="375348" y="78295"/>
                </a:lnTo>
                <a:lnTo>
                  <a:pt x="390988" y="75685"/>
                </a:lnTo>
                <a:lnTo>
                  <a:pt x="406628" y="73075"/>
                </a:lnTo>
                <a:lnTo>
                  <a:pt x="419660" y="73075"/>
                </a:lnTo>
                <a:lnTo>
                  <a:pt x="432695" y="73075"/>
                </a:lnTo>
                <a:lnTo>
                  <a:pt x="445729" y="73075"/>
                </a:lnTo>
                <a:lnTo>
                  <a:pt x="458762" y="73075"/>
                </a:lnTo>
                <a:lnTo>
                  <a:pt x="467722" y="71281"/>
                </a:lnTo>
                <a:lnTo>
                  <a:pt x="491345" y="66551"/>
                </a:lnTo>
                <a:lnTo>
                  <a:pt x="524743" y="59863"/>
                </a:lnTo>
                <a:lnTo>
                  <a:pt x="563029" y="52197"/>
                </a:lnTo>
                <a:lnTo>
                  <a:pt x="576059" y="49587"/>
                </a:lnTo>
                <a:lnTo>
                  <a:pt x="589091" y="46977"/>
                </a:lnTo>
                <a:lnTo>
                  <a:pt x="602125" y="44367"/>
                </a:lnTo>
                <a:lnTo>
                  <a:pt x="615162" y="41757"/>
                </a:lnTo>
                <a:lnTo>
                  <a:pt x="622330" y="41757"/>
                </a:lnTo>
                <a:lnTo>
                  <a:pt x="641227" y="41757"/>
                </a:lnTo>
                <a:lnTo>
                  <a:pt x="834110" y="41757"/>
                </a:lnTo>
                <a:lnTo>
                  <a:pt x="841070" y="38277"/>
                </a:lnTo>
                <a:lnTo>
                  <a:pt x="848017" y="34798"/>
                </a:lnTo>
                <a:lnTo>
                  <a:pt x="854964" y="31318"/>
                </a:lnTo>
                <a:lnTo>
                  <a:pt x="858711" y="31318"/>
                </a:lnTo>
                <a:lnTo>
                  <a:pt x="869300" y="31318"/>
                </a:lnTo>
                <a:lnTo>
                  <a:pt x="885755" y="31318"/>
                </a:lnTo>
                <a:lnTo>
                  <a:pt x="907097" y="31318"/>
                </a:lnTo>
                <a:lnTo>
                  <a:pt x="914044" y="27838"/>
                </a:lnTo>
                <a:lnTo>
                  <a:pt x="921004" y="24358"/>
                </a:lnTo>
                <a:lnTo>
                  <a:pt x="927950" y="20878"/>
                </a:lnTo>
                <a:lnTo>
                  <a:pt x="933490" y="20878"/>
                </a:lnTo>
                <a:lnTo>
                  <a:pt x="1699514" y="20878"/>
                </a:lnTo>
                <a:lnTo>
                  <a:pt x="1706460" y="24358"/>
                </a:lnTo>
                <a:lnTo>
                  <a:pt x="1713407" y="27838"/>
                </a:lnTo>
                <a:lnTo>
                  <a:pt x="1720367" y="31318"/>
                </a:lnTo>
                <a:lnTo>
                  <a:pt x="1723834" y="31318"/>
                </a:lnTo>
                <a:lnTo>
                  <a:pt x="1727314" y="31318"/>
                </a:lnTo>
                <a:lnTo>
                  <a:pt x="1730794" y="31318"/>
                </a:lnTo>
                <a:lnTo>
                  <a:pt x="1737741" y="31318"/>
                </a:lnTo>
                <a:lnTo>
                  <a:pt x="1744687" y="31318"/>
                </a:lnTo>
                <a:lnTo>
                  <a:pt x="1751634" y="31318"/>
                </a:lnTo>
                <a:lnTo>
                  <a:pt x="1755114" y="34798"/>
                </a:lnTo>
                <a:lnTo>
                  <a:pt x="1758594" y="38277"/>
                </a:lnTo>
                <a:lnTo>
                  <a:pt x="1762061" y="41757"/>
                </a:lnTo>
                <a:lnTo>
                  <a:pt x="1765482" y="41757"/>
                </a:lnTo>
                <a:lnTo>
                  <a:pt x="2502344" y="41757"/>
                </a:lnTo>
                <a:lnTo>
                  <a:pt x="2505824" y="38277"/>
                </a:lnTo>
                <a:lnTo>
                  <a:pt x="2509291" y="34798"/>
                </a:lnTo>
                <a:lnTo>
                  <a:pt x="2512771" y="31318"/>
                </a:lnTo>
                <a:lnTo>
                  <a:pt x="2519718" y="31318"/>
                </a:lnTo>
                <a:lnTo>
                  <a:pt x="2526677" y="31318"/>
                </a:lnTo>
                <a:lnTo>
                  <a:pt x="2533624" y="31318"/>
                </a:lnTo>
                <a:lnTo>
                  <a:pt x="2537104" y="27838"/>
                </a:lnTo>
                <a:lnTo>
                  <a:pt x="2540571" y="24358"/>
                </a:lnTo>
                <a:lnTo>
                  <a:pt x="2544051" y="20878"/>
                </a:lnTo>
                <a:lnTo>
                  <a:pt x="2564904" y="20878"/>
                </a:lnTo>
                <a:lnTo>
                  <a:pt x="2568384" y="17399"/>
                </a:lnTo>
                <a:lnTo>
                  <a:pt x="2571851" y="13919"/>
                </a:lnTo>
                <a:lnTo>
                  <a:pt x="2575331" y="10439"/>
                </a:lnTo>
                <a:lnTo>
                  <a:pt x="2575331" y="10439"/>
                </a:lnTo>
                <a:lnTo>
                  <a:pt x="2606611" y="10439"/>
                </a:lnTo>
                <a:lnTo>
                  <a:pt x="2610091" y="6959"/>
                </a:lnTo>
                <a:lnTo>
                  <a:pt x="2613558" y="3479"/>
                </a:lnTo>
                <a:lnTo>
                  <a:pt x="2617038" y="0"/>
                </a:lnTo>
                <a:lnTo>
                  <a:pt x="2620517" y="0"/>
                </a:lnTo>
                <a:lnTo>
                  <a:pt x="2623985" y="0"/>
                </a:lnTo>
                <a:lnTo>
                  <a:pt x="2627464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204684" y="688936"/>
            <a:ext cx="1115695" cy="114935"/>
          </a:xfrm>
          <a:custGeom>
            <a:avLst/>
            <a:gdLst/>
            <a:ahLst/>
            <a:cxnLst/>
            <a:rect l="l" t="t" r="r" b="b"/>
            <a:pathLst>
              <a:path w="1115695" h="114934">
                <a:moveTo>
                  <a:pt x="0" y="114820"/>
                </a:moveTo>
                <a:lnTo>
                  <a:pt x="3467" y="114820"/>
                </a:lnTo>
                <a:lnTo>
                  <a:pt x="6946" y="114820"/>
                </a:lnTo>
                <a:lnTo>
                  <a:pt x="10426" y="114820"/>
                </a:lnTo>
                <a:lnTo>
                  <a:pt x="14173" y="113026"/>
                </a:lnTo>
                <a:lnTo>
                  <a:pt x="24763" y="108296"/>
                </a:lnTo>
                <a:lnTo>
                  <a:pt x="41218" y="101608"/>
                </a:lnTo>
                <a:lnTo>
                  <a:pt x="62560" y="93941"/>
                </a:lnTo>
                <a:lnTo>
                  <a:pt x="75590" y="91332"/>
                </a:lnTo>
                <a:lnTo>
                  <a:pt x="88620" y="88722"/>
                </a:lnTo>
                <a:lnTo>
                  <a:pt x="101650" y="86112"/>
                </a:lnTo>
                <a:lnTo>
                  <a:pt x="114680" y="83502"/>
                </a:lnTo>
                <a:lnTo>
                  <a:pt x="123641" y="83502"/>
                </a:lnTo>
                <a:lnTo>
                  <a:pt x="147264" y="83502"/>
                </a:lnTo>
                <a:lnTo>
                  <a:pt x="250228" y="83502"/>
                </a:lnTo>
                <a:lnTo>
                  <a:pt x="263260" y="80892"/>
                </a:lnTo>
                <a:lnTo>
                  <a:pt x="276294" y="78282"/>
                </a:lnTo>
                <a:lnTo>
                  <a:pt x="289329" y="75672"/>
                </a:lnTo>
                <a:lnTo>
                  <a:pt x="302361" y="73063"/>
                </a:lnTo>
                <a:lnTo>
                  <a:pt x="318001" y="73063"/>
                </a:lnTo>
                <a:lnTo>
                  <a:pt x="333641" y="73063"/>
                </a:lnTo>
                <a:lnTo>
                  <a:pt x="349281" y="73063"/>
                </a:lnTo>
                <a:lnTo>
                  <a:pt x="364921" y="73063"/>
                </a:lnTo>
                <a:lnTo>
                  <a:pt x="380561" y="70453"/>
                </a:lnTo>
                <a:lnTo>
                  <a:pt x="396201" y="67843"/>
                </a:lnTo>
                <a:lnTo>
                  <a:pt x="411841" y="65233"/>
                </a:lnTo>
                <a:lnTo>
                  <a:pt x="427481" y="62623"/>
                </a:lnTo>
                <a:lnTo>
                  <a:pt x="563029" y="62623"/>
                </a:lnTo>
                <a:lnTo>
                  <a:pt x="617761" y="54794"/>
                </a:lnTo>
                <a:lnTo>
                  <a:pt x="672498" y="46964"/>
                </a:lnTo>
                <a:lnTo>
                  <a:pt x="727237" y="39135"/>
                </a:lnTo>
                <a:lnTo>
                  <a:pt x="781977" y="31305"/>
                </a:lnTo>
                <a:lnTo>
                  <a:pt x="797617" y="31305"/>
                </a:lnTo>
                <a:lnTo>
                  <a:pt x="813257" y="31305"/>
                </a:lnTo>
                <a:lnTo>
                  <a:pt x="828897" y="31305"/>
                </a:lnTo>
                <a:lnTo>
                  <a:pt x="844537" y="31305"/>
                </a:lnTo>
                <a:lnTo>
                  <a:pt x="860177" y="28695"/>
                </a:lnTo>
                <a:lnTo>
                  <a:pt x="875817" y="26085"/>
                </a:lnTo>
                <a:lnTo>
                  <a:pt x="891457" y="23475"/>
                </a:lnTo>
                <a:lnTo>
                  <a:pt x="907097" y="20866"/>
                </a:lnTo>
                <a:lnTo>
                  <a:pt x="920129" y="20866"/>
                </a:lnTo>
                <a:lnTo>
                  <a:pt x="933164" y="20866"/>
                </a:lnTo>
                <a:lnTo>
                  <a:pt x="946198" y="20866"/>
                </a:lnTo>
                <a:lnTo>
                  <a:pt x="959230" y="20866"/>
                </a:lnTo>
                <a:lnTo>
                  <a:pt x="972261" y="18256"/>
                </a:lnTo>
                <a:lnTo>
                  <a:pt x="985292" y="15646"/>
                </a:lnTo>
                <a:lnTo>
                  <a:pt x="998326" y="13036"/>
                </a:lnTo>
                <a:lnTo>
                  <a:pt x="1011364" y="10426"/>
                </a:lnTo>
                <a:lnTo>
                  <a:pt x="1025212" y="10426"/>
                </a:lnTo>
                <a:lnTo>
                  <a:pt x="1036127" y="10426"/>
                </a:lnTo>
                <a:lnTo>
                  <a:pt x="1094778" y="10426"/>
                </a:lnTo>
                <a:lnTo>
                  <a:pt x="1098245" y="6946"/>
                </a:lnTo>
                <a:lnTo>
                  <a:pt x="1101725" y="3479"/>
                </a:lnTo>
                <a:lnTo>
                  <a:pt x="1105204" y="0"/>
                </a:lnTo>
                <a:lnTo>
                  <a:pt x="1108671" y="0"/>
                </a:lnTo>
                <a:lnTo>
                  <a:pt x="1112151" y="0"/>
                </a:lnTo>
                <a:lnTo>
                  <a:pt x="1115631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953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95"/>
              </a:spcBef>
            </a:pPr>
            <a:r>
              <a:rPr dirty="0"/>
              <a:t>Representation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110"/>
              <a:t> </a:t>
            </a:r>
            <a:r>
              <a:rPr dirty="0"/>
              <a:t>Process</a:t>
            </a:r>
            <a:r>
              <a:rPr dirty="0" spc="-90"/>
              <a:t> </a:t>
            </a:r>
            <a:r>
              <a:rPr dirty="0" spc="-10"/>
              <a:t>Scheduling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1979675"/>
            <a:ext cx="5667755" cy="32735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00988" y="1316863"/>
            <a:ext cx="6122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0" indent="-489584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Queuing</a:t>
            </a:r>
            <a:r>
              <a:rPr dirty="0" sz="1800" spc="-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diagram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represents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queues,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resources,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flows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95229" y="1085583"/>
            <a:ext cx="365125" cy="427990"/>
          </a:xfrm>
          <a:custGeom>
            <a:avLst/>
            <a:gdLst/>
            <a:ahLst/>
            <a:cxnLst/>
            <a:rect l="l" t="t" r="r" b="b"/>
            <a:pathLst>
              <a:path w="365125" h="427990">
                <a:moveTo>
                  <a:pt x="135547" y="73075"/>
                </a:moveTo>
                <a:lnTo>
                  <a:pt x="132067" y="80035"/>
                </a:lnTo>
                <a:lnTo>
                  <a:pt x="128587" y="86995"/>
                </a:lnTo>
                <a:lnTo>
                  <a:pt x="125120" y="93954"/>
                </a:lnTo>
                <a:lnTo>
                  <a:pt x="125120" y="100914"/>
                </a:lnTo>
                <a:lnTo>
                  <a:pt x="125120" y="107873"/>
                </a:lnTo>
                <a:lnTo>
                  <a:pt x="125120" y="114833"/>
                </a:lnTo>
                <a:lnTo>
                  <a:pt x="122510" y="125265"/>
                </a:lnTo>
                <a:lnTo>
                  <a:pt x="119902" y="135701"/>
                </a:lnTo>
                <a:lnTo>
                  <a:pt x="117296" y="146139"/>
                </a:lnTo>
                <a:lnTo>
                  <a:pt x="114693" y="156578"/>
                </a:lnTo>
                <a:lnTo>
                  <a:pt x="114693" y="160329"/>
                </a:lnTo>
                <a:lnTo>
                  <a:pt x="114693" y="170932"/>
                </a:lnTo>
                <a:lnTo>
                  <a:pt x="114693" y="396659"/>
                </a:lnTo>
                <a:lnTo>
                  <a:pt x="112084" y="404488"/>
                </a:lnTo>
                <a:lnTo>
                  <a:pt x="109475" y="412318"/>
                </a:lnTo>
                <a:lnTo>
                  <a:pt x="106869" y="420147"/>
                </a:lnTo>
                <a:lnTo>
                  <a:pt x="104267" y="427977"/>
                </a:lnTo>
                <a:lnTo>
                  <a:pt x="104267" y="421452"/>
                </a:lnTo>
                <a:lnTo>
                  <a:pt x="104267" y="414928"/>
                </a:lnTo>
                <a:lnTo>
                  <a:pt x="104267" y="404488"/>
                </a:lnTo>
                <a:lnTo>
                  <a:pt x="104267" y="386219"/>
                </a:lnTo>
              </a:path>
              <a:path w="365125" h="427990">
                <a:moveTo>
                  <a:pt x="20853" y="41757"/>
                </a:moveTo>
                <a:lnTo>
                  <a:pt x="24333" y="34798"/>
                </a:lnTo>
                <a:lnTo>
                  <a:pt x="27800" y="27838"/>
                </a:lnTo>
                <a:lnTo>
                  <a:pt x="31280" y="20878"/>
                </a:lnTo>
                <a:lnTo>
                  <a:pt x="38226" y="17399"/>
                </a:lnTo>
                <a:lnTo>
                  <a:pt x="45186" y="13919"/>
                </a:lnTo>
                <a:lnTo>
                  <a:pt x="52133" y="10439"/>
                </a:lnTo>
                <a:lnTo>
                  <a:pt x="59080" y="10439"/>
                </a:lnTo>
                <a:lnTo>
                  <a:pt x="66027" y="10439"/>
                </a:lnTo>
                <a:lnTo>
                  <a:pt x="72986" y="10439"/>
                </a:lnTo>
                <a:lnTo>
                  <a:pt x="79933" y="6959"/>
                </a:lnTo>
                <a:lnTo>
                  <a:pt x="86880" y="3479"/>
                </a:lnTo>
                <a:lnTo>
                  <a:pt x="93840" y="0"/>
                </a:lnTo>
                <a:lnTo>
                  <a:pt x="101823" y="0"/>
                </a:lnTo>
                <a:lnTo>
                  <a:pt x="110783" y="0"/>
                </a:lnTo>
                <a:lnTo>
                  <a:pt x="218960" y="0"/>
                </a:lnTo>
                <a:lnTo>
                  <a:pt x="252677" y="9460"/>
                </a:lnTo>
                <a:lnTo>
                  <a:pt x="277599" y="20878"/>
                </a:lnTo>
                <a:lnTo>
                  <a:pt x="296659" y="32296"/>
                </a:lnTo>
                <a:lnTo>
                  <a:pt x="312788" y="41757"/>
                </a:lnTo>
                <a:lnTo>
                  <a:pt x="344072" y="65246"/>
                </a:lnTo>
                <a:lnTo>
                  <a:pt x="357974" y="76555"/>
                </a:lnTo>
                <a:lnTo>
                  <a:pt x="361454" y="80035"/>
                </a:lnTo>
                <a:lnTo>
                  <a:pt x="364921" y="83515"/>
                </a:lnTo>
                <a:lnTo>
                  <a:pt x="364921" y="91344"/>
                </a:lnTo>
                <a:lnTo>
                  <a:pt x="364921" y="99174"/>
                </a:lnTo>
                <a:lnTo>
                  <a:pt x="364921" y="125260"/>
                </a:lnTo>
                <a:lnTo>
                  <a:pt x="362966" y="128848"/>
                </a:lnTo>
                <a:lnTo>
                  <a:pt x="357101" y="138309"/>
                </a:lnTo>
                <a:lnTo>
                  <a:pt x="347326" y="151684"/>
                </a:lnTo>
                <a:lnTo>
                  <a:pt x="333641" y="167017"/>
                </a:lnTo>
                <a:lnTo>
                  <a:pt x="296333" y="182676"/>
                </a:lnTo>
                <a:lnTo>
                  <a:pt x="261959" y="198335"/>
                </a:lnTo>
                <a:lnTo>
                  <a:pt x="229542" y="213995"/>
                </a:lnTo>
                <a:lnTo>
                  <a:pt x="198107" y="229654"/>
                </a:lnTo>
                <a:lnTo>
                  <a:pt x="190287" y="229654"/>
                </a:lnTo>
                <a:lnTo>
                  <a:pt x="182467" y="229654"/>
                </a:lnTo>
                <a:lnTo>
                  <a:pt x="174647" y="229654"/>
                </a:lnTo>
                <a:lnTo>
                  <a:pt x="166827" y="229654"/>
                </a:lnTo>
                <a:lnTo>
                  <a:pt x="159984" y="231448"/>
                </a:lnTo>
                <a:lnTo>
                  <a:pt x="143367" y="236177"/>
                </a:lnTo>
                <a:lnTo>
                  <a:pt x="122839" y="242861"/>
                </a:lnTo>
                <a:lnTo>
                  <a:pt x="104267" y="250520"/>
                </a:lnTo>
                <a:lnTo>
                  <a:pt x="80806" y="250520"/>
                </a:lnTo>
                <a:lnTo>
                  <a:pt x="3479" y="250520"/>
                </a:lnTo>
                <a:lnTo>
                  <a:pt x="0" y="25052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585758" y="1085583"/>
            <a:ext cx="417195" cy="375920"/>
          </a:xfrm>
          <a:custGeom>
            <a:avLst/>
            <a:gdLst/>
            <a:ahLst/>
            <a:cxnLst/>
            <a:rect l="l" t="t" r="r" b="b"/>
            <a:pathLst>
              <a:path w="417194" h="375919">
                <a:moveTo>
                  <a:pt x="0" y="0"/>
                </a:moveTo>
                <a:lnTo>
                  <a:pt x="2609" y="7829"/>
                </a:lnTo>
                <a:lnTo>
                  <a:pt x="5218" y="15659"/>
                </a:lnTo>
                <a:lnTo>
                  <a:pt x="7824" y="23488"/>
                </a:lnTo>
                <a:lnTo>
                  <a:pt x="10426" y="31318"/>
                </a:lnTo>
                <a:lnTo>
                  <a:pt x="10426" y="36701"/>
                </a:lnTo>
                <a:lnTo>
                  <a:pt x="10426" y="50892"/>
                </a:lnTo>
                <a:lnTo>
                  <a:pt x="10426" y="365353"/>
                </a:lnTo>
                <a:lnTo>
                  <a:pt x="13906" y="368833"/>
                </a:lnTo>
                <a:lnTo>
                  <a:pt x="17373" y="372300"/>
                </a:lnTo>
                <a:lnTo>
                  <a:pt x="20853" y="375780"/>
                </a:lnTo>
                <a:lnTo>
                  <a:pt x="24333" y="368833"/>
                </a:lnTo>
                <a:lnTo>
                  <a:pt x="27800" y="361873"/>
                </a:lnTo>
                <a:lnTo>
                  <a:pt x="31280" y="354914"/>
                </a:lnTo>
                <a:lnTo>
                  <a:pt x="34759" y="351434"/>
                </a:lnTo>
                <a:lnTo>
                  <a:pt x="38226" y="347954"/>
                </a:lnTo>
                <a:lnTo>
                  <a:pt x="41706" y="344474"/>
                </a:lnTo>
                <a:lnTo>
                  <a:pt x="41706" y="340995"/>
                </a:lnTo>
                <a:lnTo>
                  <a:pt x="41706" y="337515"/>
                </a:lnTo>
                <a:lnTo>
                  <a:pt x="41706" y="334035"/>
                </a:lnTo>
              </a:path>
              <a:path w="417194" h="375919">
                <a:moveTo>
                  <a:pt x="52133" y="114833"/>
                </a:moveTo>
                <a:lnTo>
                  <a:pt x="61745" y="105372"/>
                </a:lnTo>
                <a:lnTo>
                  <a:pt x="74290" y="93954"/>
                </a:lnTo>
                <a:lnTo>
                  <a:pt x="88789" y="82536"/>
                </a:lnTo>
                <a:lnTo>
                  <a:pt x="104266" y="73075"/>
                </a:lnTo>
                <a:lnTo>
                  <a:pt x="112087" y="73075"/>
                </a:lnTo>
                <a:lnTo>
                  <a:pt x="119907" y="73075"/>
                </a:lnTo>
                <a:lnTo>
                  <a:pt x="127727" y="73075"/>
                </a:lnTo>
                <a:lnTo>
                  <a:pt x="135547" y="73075"/>
                </a:lnTo>
                <a:lnTo>
                  <a:pt x="145974" y="70465"/>
                </a:lnTo>
                <a:lnTo>
                  <a:pt x="156400" y="67856"/>
                </a:lnTo>
                <a:lnTo>
                  <a:pt x="166826" y="65246"/>
                </a:lnTo>
                <a:lnTo>
                  <a:pt x="177253" y="62636"/>
                </a:lnTo>
                <a:lnTo>
                  <a:pt x="354507" y="62636"/>
                </a:lnTo>
                <a:lnTo>
                  <a:pt x="357974" y="66116"/>
                </a:lnTo>
                <a:lnTo>
                  <a:pt x="361454" y="69596"/>
                </a:lnTo>
                <a:lnTo>
                  <a:pt x="364934" y="73075"/>
                </a:lnTo>
                <a:lnTo>
                  <a:pt x="368401" y="73075"/>
                </a:lnTo>
                <a:lnTo>
                  <a:pt x="371881" y="73075"/>
                </a:lnTo>
                <a:lnTo>
                  <a:pt x="375348" y="73075"/>
                </a:lnTo>
                <a:lnTo>
                  <a:pt x="384797" y="82699"/>
                </a:lnTo>
                <a:lnTo>
                  <a:pt x="396201" y="95257"/>
                </a:lnTo>
                <a:lnTo>
                  <a:pt x="407606" y="109771"/>
                </a:lnTo>
                <a:lnTo>
                  <a:pt x="417055" y="125260"/>
                </a:lnTo>
                <a:lnTo>
                  <a:pt x="417055" y="133089"/>
                </a:lnTo>
                <a:lnTo>
                  <a:pt x="417055" y="140919"/>
                </a:lnTo>
                <a:lnTo>
                  <a:pt x="417055" y="167017"/>
                </a:lnTo>
                <a:lnTo>
                  <a:pt x="415263" y="170443"/>
                </a:lnTo>
                <a:lnTo>
                  <a:pt x="390991" y="203555"/>
                </a:lnTo>
                <a:lnTo>
                  <a:pt x="368401" y="222694"/>
                </a:lnTo>
                <a:lnTo>
                  <a:pt x="361454" y="226174"/>
                </a:lnTo>
                <a:lnTo>
                  <a:pt x="354507" y="229654"/>
                </a:lnTo>
                <a:lnTo>
                  <a:pt x="347548" y="229654"/>
                </a:lnTo>
                <a:lnTo>
                  <a:pt x="340601" y="229654"/>
                </a:lnTo>
                <a:lnTo>
                  <a:pt x="333654" y="229654"/>
                </a:lnTo>
                <a:lnTo>
                  <a:pt x="325834" y="232263"/>
                </a:lnTo>
                <a:lnTo>
                  <a:pt x="318014" y="234873"/>
                </a:lnTo>
                <a:lnTo>
                  <a:pt x="310194" y="237483"/>
                </a:lnTo>
                <a:lnTo>
                  <a:pt x="302374" y="240093"/>
                </a:lnTo>
                <a:lnTo>
                  <a:pt x="294554" y="240093"/>
                </a:lnTo>
                <a:lnTo>
                  <a:pt x="286734" y="240093"/>
                </a:lnTo>
                <a:lnTo>
                  <a:pt x="278914" y="240093"/>
                </a:lnTo>
                <a:lnTo>
                  <a:pt x="271094" y="240093"/>
                </a:lnTo>
                <a:lnTo>
                  <a:pt x="260664" y="242701"/>
                </a:lnTo>
                <a:lnTo>
                  <a:pt x="250236" y="245306"/>
                </a:lnTo>
                <a:lnTo>
                  <a:pt x="239809" y="247912"/>
                </a:lnTo>
                <a:lnTo>
                  <a:pt x="229387" y="250520"/>
                </a:lnTo>
                <a:lnTo>
                  <a:pt x="221567" y="250520"/>
                </a:lnTo>
                <a:lnTo>
                  <a:pt x="213747" y="250520"/>
                </a:lnTo>
                <a:lnTo>
                  <a:pt x="205927" y="250520"/>
                </a:lnTo>
                <a:lnTo>
                  <a:pt x="198107" y="250520"/>
                </a:lnTo>
                <a:lnTo>
                  <a:pt x="190287" y="253130"/>
                </a:lnTo>
                <a:lnTo>
                  <a:pt x="182467" y="255739"/>
                </a:lnTo>
                <a:lnTo>
                  <a:pt x="174647" y="258349"/>
                </a:lnTo>
                <a:lnTo>
                  <a:pt x="166827" y="260959"/>
                </a:lnTo>
                <a:lnTo>
                  <a:pt x="3479" y="260959"/>
                </a:lnTo>
                <a:lnTo>
                  <a:pt x="0" y="260959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2558084" y="1047483"/>
            <a:ext cx="1765300" cy="1089025"/>
            <a:chOff x="2558084" y="1047483"/>
            <a:chExt cx="1765300" cy="1089025"/>
          </a:xfrm>
        </p:grpSpPr>
        <p:sp>
          <p:nvSpPr>
            <p:cNvPr id="8" name="object 8" descr=""/>
            <p:cNvSpPr/>
            <p:nvPr/>
          </p:nvSpPr>
          <p:spPr>
            <a:xfrm>
              <a:off x="3930776" y="1691017"/>
              <a:ext cx="354965" cy="386715"/>
            </a:xfrm>
            <a:custGeom>
              <a:avLst/>
              <a:gdLst/>
              <a:ahLst/>
              <a:cxnLst/>
              <a:rect l="l" t="t" r="r" b="b"/>
              <a:pathLst>
                <a:path w="354964" h="386714">
                  <a:moveTo>
                    <a:pt x="62560" y="41744"/>
                  </a:moveTo>
                  <a:lnTo>
                    <a:pt x="62560" y="45224"/>
                  </a:lnTo>
                  <a:lnTo>
                    <a:pt x="62560" y="48704"/>
                  </a:lnTo>
                  <a:lnTo>
                    <a:pt x="62560" y="52184"/>
                  </a:lnTo>
                  <a:lnTo>
                    <a:pt x="59950" y="62623"/>
                  </a:lnTo>
                  <a:lnTo>
                    <a:pt x="57342" y="73063"/>
                  </a:lnTo>
                  <a:lnTo>
                    <a:pt x="54736" y="83502"/>
                  </a:lnTo>
                  <a:lnTo>
                    <a:pt x="52133" y="93941"/>
                  </a:lnTo>
                  <a:lnTo>
                    <a:pt x="52133" y="100901"/>
                  </a:lnTo>
                  <a:lnTo>
                    <a:pt x="52133" y="107861"/>
                  </a:lnTo>
                  <a:lnTo>
                    <a:pt x="52133" y="114820"/>
                  </a:lnTo>
                  <a:lnTo>
                    <a:pt x="46915" y="122650"/>
                  </a:lnTo>
                  <a:lnTo>
                    <a:pt x="41702" y="130479"/>
                  </a:lnTo>
                  <a:lnTo>
                    <a:pt x="26061" y="172226"/>
                  </a:lnTo>
                  <a:lnTo>
                    <a:pt x="20853" y="198323"/>
                  </a:lnTo>
                  <a:lnTo>
                    <a:pt x="20853" y="205282"/>
                  </a:lnTo>
                  <a:lnTo>
                    <a:pt x="20853" y="212242"/>
                  </a:lnTo>
                  <a:lnTo>
                    <a:pt x="20853" y="219201"/>
                  </a:lnTo>
                  <a:lnTo>
                    <a:pt x="15635" y="229641"/>
                  </a:lnTo>
                  <a:lnTo>
                    <a:pt x="10421" y="240080"/>
                  </a:lnTo>
                  <a:lnTo>
                    <a:pt x="5210" y="250520"/>
                  </a:lnTo>
                  <a:lnTo>
                    <a:pt x="0" y="260959"/>
                  </a:lnTo>
                  <a:lnTo>
                    <a:pt x="0" y="284277"/>
                  </a:lnTo>
                  <a:lnTo>
                    <a:pt x="0" y="306620"/>
                  </a:lnTo>
                  <a:lnTo>
                    <a:pt x="0" y="379695"/>
                  </a:lnTo>
                  <a:lnTo>
                    <a:pt x="0" y="386219"/>
                  </a:lnTo>
                </a:path>
                <a:path w="354964" h="386714">
                  <a:moveTo>
                    <a:pt x="20853" y="187883"/>
                  </a:moveTo>
                  <a:lnTo>
                    <a:pt x="44639" y="187883"/>
                  </a:lnTo>
                  <a:lnTo>
                    <a:pt x="70378" y="187883"/>
                  </a:lnTo>
                  <a:lnTo>
                    <a:pt x="100025" y="187883"/>
                  </a:lnTo>
                  <a:lnTo>
                    <a:pt x="135534" y="187883"/>
                  </a:lnTo>
                  <a:lnTo>
                    <a:pt x="143354" y="187883"/>
                  </a:lnTo>
                  <a:lnTo>
                    <a:pt x="151174" y="187883"/>
                  </a:lnTo>
                  <a:lnTo>
                    <a:pt x="158994" y="187883"/>
                  </a:lnTo>
                  <a:lnTo>
                    <a:pt x="166814" y="187883"/>
                  </a:lnTo>
                  <a:lnTo>
                    <a:pt x="202330" y="174019"/>
                  </a:lnTo>
                  <a:lnTo>
                    <a:pt x="231981" y="163091"/>
                  </a:lnTo>
                  <a:lnTo>
                    <a:pt x="257722" y="154124"/>
                  </a:lnTo>
                  <a:lnTo>
                    <a:pt x="281508" y="146138"/>
                  </a:lnTo>
                  <a:lnTo>
                    <a:pt x="288455" y="146138"/>
                  </a:lnTo>
                  <a:lnTo>
                    <a:pt x="295414" y="146138"/>
                  </a:lnTo>
                  <a:lnTo>
                    <a:pt x="302361" y="146138"/>
                  </a:lnTo>
                  <a:lnTo>
                    <a:pt x="305841" y="146138"/>
                  </a:lnTo>
                  <a:lnTo>
                    <a:pt x="309308" y="146138"/>
                  </a:lnTo>
                  <a:lnTo>
                    <a:pt x="312788" y="146138"/>
                  </a:lnTo>
                  <a:lnTo>
                    <a:pt x="316268" y="142659"/>
                  </a:lnTo>
                  <a:lnTo>
                    <a:pt x="319735" y="139179"/>
                  </a:lnTo>
                  <a:lnTo>
                    <a:pt x="323214" y="135699"/>
                  </a:lnTo>
                  <a:lnTo>
                    <a:pt x="326694" y="135699"/>
                  </a:lnTo>
                  <a:lnTo>
                    <a:pt x="330161" y="135699"/>
                  </a:lnTo>
                  <a:lnTo>
                    <a:pt x="333641" y="135699"/>
                  </a:lnTo>
                  <a:lnTo>
                    <a:pt x="337121" y="132219"/>
                  </a:lnTo>
                  <a:lnTo>
                    <a:pt x="340588" y="128739"/>
                  </a:lnTo>
                  <a:lnTo>
                    <a:pt x="344068" y="125260"/>
                  </a:lnTo>
                  <a:lnTo>
                    <a:pt x="347548" y="121780"/>
                  </a:lnTo>
                  <a:lnTo>
                    <a:pt x="351015" y="118300"/>
                  </a:lnTo>
                  <a:lnTo>
                    <a:pt x="354495" y="114820"/>
                  </a:lnTo>
                  <a:lnTo>
                    <a:pt x="354332" y="108459"/>
                  </a:lnTo>
                  <a:lnTo>
                    <a:pt x="353191" y="103076"/>
                  </a:lnTo>
                  <a:lnTo>
                    <a:pt x="350096" y="95736"/>
                  </a:lnTo>
                  <a:lnTo>
                    <a:pt x="344068" y="83502"/>
                  </a:lnTo>
                </a:path>
                <a:path w="354964" h="386714">
                  <a:moveTo>
                    <a:pt x="291934" y="0"/>
                  </a:moveTo>
                  <a:lnTo>
                    <a:pt x="291934" y="0"/>
                  </a:lnTo>
                  <a:lnTo>
                    <a:pt x="291934" y="292265"/>
                  </a:lnTo>
                  <a:lnTo>
                    <a:pt x="298125" y="310534"/>
                  </a:lnTo>
                  <a:lnTo>
                    <a:pt x="302361" y="320973"/>
                  </a:lnTo>
                  <a:lnTo>
                    <a:pt x="306597" y="327498"/>
                  </a:lnTo>
                  <a:lnTo>
                    <a:pt x="312788" y="334022"/>
                  </a:lnTo>
                </a:path>
              </a:pathLst>
            </a:custGeom>
            <a:ln w="762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96184" y="1659699"/>
              <a:ext cx="344170" cy="438784"/>
            </a:xfrm>
            <a:custGeom>
              <a:avLst/>
              <a:gdLst/>
              <a:ahLst/>
              <a:cxnLst/>
              <a:rect l="l" t="t" r="r" b="b"/>
              <a:pathLst>
                <a:path w="344169" h="438785">
                  <a:moveTo>
                    <a:pt x="187680" y="73063"/>
                  </a:moveTo>
                  <a:lnTo>
                    <a:pt x="187680" y="69583"/>
                  </a:lnTo>
                  <a:lnTo>
                    <a:pt x="187680" y="66103"/>
                  </a:lnTo>
                  <a:lnTo>
                    <a:pt x="187680" y="62623"/>
                  </a:lnTo>
                  <a:lnTo>
                    <a:pt x="187680" y="62623"/>
                  </a:lnTo>
                  <a:lnTo>
                    <a:pt x="187680" y="187883"/>
                  </a:lnTo>
                  <a:lnTo>
                    <a:pt x="190283" y="200933"/>
                  </a:lnTo>
                  <a:lnTo>
                    <a:pt x="192889" y="213982"/>
                  </a:lnTo>
                  <a:lnTo>
                    <a:pt x="195497" y="227031"/>
                  </a:lnTo>
                  <a:lnTo>
                    <a:pt x="198107" y="240080"/>
                  </a:lnTo>
                  <a:lnTo>
                    <a:pt x="198107" y="271886"/>
                  </a:lnTo>
                  <a:lnTo>
                    <a:pt x="198107" y="306625"/>
                  </a:lnTo>
                  <a:lnTo>
                    <a:pt x="198107" y="347237"/>
                  </a:lnTo>
                  <a:lnTo>
                    <a:pt x="198107" y="396659"/>
                  </a:lnTo>
                  <a:lnTo>
                    <a:pt x="194627" y="403618"/>
                  </a:lnTo>
                  <a:lnTo>
                    <a:pt x="191147" y="410578"/>
                  </a:lnTo>
                  <a:lnTo>
                    <a:pt x="187680" y="417537"/>
                  </a:lnTo>
                  <a:lnTo>
                    <a:pt x="187680" y="427977"/>
                  </a:lnTo>
                  <a:lnTo>
                    <a:pt x="187680" y="438403"/>
                  </a:lnTo>
                  <a:lnTo>
                    <a:pt x="190283" y="430581"/>
                  </a:lnTo>
                  <a:lnTo>
                    <a:pt x="192889" y="422756"/>
                  </a:lnTo>
                  <a:lnTo>
                    <a:pt x="195497" y="414927"/>
                  </a:lnTo>
                  <a:lnTo>
                    <a:pt x="198107" y="407098"/>
                  </a:lnTo>
                </a:path>
                <a:path w="344169" h="438785">
                  <a:moveTo>
                    <a:pt x="0" y="31318"/>
                  </a:moveTo>
                  <a:lnTo>
                    <a:pt x="0" y="31318"/>
                  </a:lnTo>
                  <a:lnTo>
                    <a:pt x="125120" y="31318"/>
                  </a:lnTo>
                  <a:lnTo>
                    <a:pt x="132125" y="29523"/>
                  </a:lnTo>
                  <a:lnTo>
                    <a:pt x="149883" y="24793"/>
                  </a:lnTo>
                  <a:lnTo>
                    <a:pt x="173506" y="18105"/>
                  </a:lnTo>
                  <a:lnTo>
                    <a:pt x="198107" y="10439"/>
                  </a:lnTo>
                  <a:lnTo>
                    <a:pt x="205927" y="10439"/>
                  </a:lnTo>
                  <a:lnTo>
                    <a:pt x="213747" y="10439"/>
                  </a:lnTo>
                  <a:lnTo>
                    <a:pt x="221567" y="10439"/>
                  </a:lnTo>
                  <a:lnTo>
                    <a:pt x="229387" y="10439"/>
                  </a:lnTo>
                  <a:lnTo>
                    <a:pt x="239809" y="7829"/>
                  </a:lnTo>
                  <a:lnTo>
                    <a:pt x="250236" y="5219"/>
                  </a:lnTo>
                  <a:lnTo>
                    <a:pt x="260664" y="2609"/>
                  </a:lnTo>
                  <a:lnTo>
                    <a:pt x="271094" y="0"/>
                  </a:lnTo>
                  <a:lnTo>
                    <a:pt x="286571" y="0"/>
                  </a:lnTo>
                  <a:lnTo>
                    <a:pt x="301070" y="0"/>
                  </a:lnTo>
                  <a:lnTo>
                    <a:pt x="313615" y="0"/>
                  </a:lnTo>
                  <a:lnTo>
                    <a:pt x="323227" y="0"/>
                  </a:lnTo>
                  <a:lnTo>
                    <a:pt x="333654" y="0"/>
                  </a:lnTo>
                  <a:lnTo>
                    <a:pt x="344081" y="0"/>
                  </a:lnTo>
                </a:path>
              </a:pathLst>
            </a:custGeom>
            <a:ln w="7620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21774" y="1085583"/>
              <a:ext cx="375920" cy="720725"/>
            </a:xfrm>
            <a:custGeom>
              <a:avLst/>
              <a:gdLst/>
              <a:ahLst/>
              <a:cxnLst/>
              <a:rect l="l" t="t" r="r" b="b"/>
              <a:pathLst>
                <a:path w="375920" h="720725">
                  <a:moveTo>
                    <a:pt x="83413" y="73075"/>
                  </a:moveTo>
                  <a:lnTo>
                    <a:pt x="83413" y="76555"/>
                  </a:lnTo>
                  <a:lnTo>
                    <a:pt x="83413" y="80035"/>
                  </a:lnTo>
                  <a:lnTo>
                    <a:pt x="83413" y="83515"/>
                  </a:lnTo>
                  <a:lnTo>
                    <a:pt x="83413" y="86995"/>
                  </a:lnTo>
                  <a:lnTo>
                    <a:pt x="83413" y="90474"/>
                  </a:lnTo>
                  <a:lnTo>
                    <a:pt x="83413" y="93954"/>
                  </a:lnTo>
                  <a:lnTo>
                    <a:pt x="80805" y="101783"/>
                  </a:lnTo>
                  <a:lnTo>
                    <a:pt x="78200" y="109612"/>
                  </a:lnTo>
                  <a:lnTo>
                    <a:pt x="75594" y="117437"/>
                  </a:lnTo>
                  <a:lnTo>
                    <a:pt x="72986" y="125260"/>
                  </a:lnTo>
                  <a:lnTo>
                    <a:pt x="72986" y="128739"/>
                  </a:lnTo>
                  <a:lnTo>
                    <a:pt x="72986" y="132219"/>
                  </a:lnTo>
                  <a:lnTo>
                    <a:pt x="72986" y="135699"/>
                  </a:lnTo>
                  <a:lnTo>
                    <a:pt x="71194" y="139451"/>
                  </a:lnTo>
                  <a:lnTo>
                    <a:pt x="66470" y="150053"/>
                  </a:lnTo>
                  <a:lnTo>
                    <a:pt x="59790" y="166528"/>
                  </a:lnTo>
                  <a:lnTo>
                    <a:pt x="52133" y="187896"/>
                  </a:lnTo>
                  <a:lnTo>
                    <a:pt x="52133" y="194856"/>
                  </a:lnTo>
                  <a:lnTo>
                    <a:pt x="52133" y="201815"/>
                  </a:lnTo>
                  <a:lnTo>
                    <a:pt x="52133" y="208775"/>
                  </a:lnTo>
                  <a:lnTo>
                    <a:pt x="50341" y="215624"/>
                  </a:lnTo>
                  <a:lnTo>
                    <a:pt x="45616" y="232257"/>
                  </a:lnTo>
                  <a:lnTo>
                    <a:pt x="38937" y="252805"/>
                  </a:lnTo>
                  <a:lnTo>
                    <a:pt x="31280" y="271399"/>
                  </a:lnTo>
                  <a:lnTo>
                    <a:pt x="31280" y="278358"/>
                  </a:lnTo>
                  <a:lnTo>
                    <a:pt x="31280" y="285318"/>
                  </a:lnTo>
                  <a:lnTo>
                    <a:pt x="31280" y="292277"/>
                  </a:lnTo>
                  <a:lnTo>
                    <a:pt x="27800" y="299237"/>
                  </a:lnTo>
                  <a:lnTo>
                    <a:pt x="24333" y="306197"/>
                  </a:lnTo>
                  <a:lnTo>
                    <a:pt x="20853" y="313156"/>
                  </a:lnTo>
                  <a:lnTo>
                    <a:pt x="20853" y="327184"/>
                  </a:lnTo>
                  <a:lnTo>
                    <a:pt x="20853" y="339255"/>
                  </a:lnTo>
                  <a:lnTo>
                    <a:pt x="20853" y="351325"/>
                  </a:lnTo>
                  <a:lnTo>
                    <a:pt x="20853" y="365353"/>
                  </a:lnTo>
                  <a:lnTo>
                    <a:pt x="15641" y="370565"/>
                  </a:lnTo>
                  <a:lnTo>
                    <a:pt x="10426" y="375781"/>
                  </a:lnTo>
                  <a:lnTo>
                    <a:pt x="5212" y="381000"/>
                  </a:lnTo>
                  <a:lnTo>
                    <a:pt x="0" y="386219"/>
                  </a:lnTo>
                  <a:lnTo>
                    <a:pt x="0" y="389699"/>
                  </a:lnTo>
                  <a:lnTo>
                    <a:pt x="0" y="393179"/>
                  </a:lnTo>
                  <a:lnTo>
                    <a:pt x="0" y="396659"/>
                  </a:lnTo>
                  <a:lnTo>
                    <a:pt x="0" y="389699"/>
                  </a:lnTo>
                  <a:lnTo>
                    <a:pt x="0" y="382739"/>
                  </a:lnTo>
                  <a:lnTo>
                    <a:pt x="0" y="375780"/>
                  </a:lnTo>
                  <a:lnTo>
                    <a:pt x="1792" y="372193"/>
                  </a:lnTo>
                  <a:lnTo>
                    <a:pt x="20853" y="334035"/>
                  </a:lnTo>
                  <a:lnTo>
                    <a:pt x="26066" y="318376"/>
                  </a:lnTo>
                  <a:lnTo>
                    <a:pt x="28672" y="310546"/>
                  </a:lnTo>
                  <a:lnTo>
                    <a:pt x="31280" y="302717"/>
                  </a:lnTo>
                </a:path>
                <a:path w="375920" h="720725">
                  <a:moveTo>
                    <a:pt x="83413" y="0"/>
                  </a:moveTo>
                  <a:lnTo>
                    <a:pt x="93025" y="0"/>
                  </a:lnTo>
                  <a:lnTo>
                    <a:pt x="105570" y="0"/>
                  </a:lnTo>
                  <a:lnTo>
                    <a:pt x="120069" y="0"/>
                  </a:lnTo>
                  <a:lnTo>
                    <a:pt x="135547" y="0"/>
                  </a:lnTo>
                  <a:lnTo>
                    <a:pt x="152653" y="7829"/>
                  </a:lnTo>
                  <a:lnTo>
                    <a:pt x="170737" y="15659"/>
                  </a:lnTo>
                  <a:lnTo>
                    <a:pt x="186866" y="23488"/>
                  </a:lnTo>
                  <a:lnTo>
                    <a:pt x="198107" y="31318"/>
                  </a:lnTo>
                  <a:lnTo>
                    <a:pt x="201574" y="34798"/>
                  </a:lnTo>
                  <a:lnTo>
                    <a:pt x="205054" y="38277"/>
                  </a:lnTo>
                  <a:lnTo>
                    <a:pt x="208534" y="41757"/>
                  </a:lnTo>
                  <a:lnTo>
                    <a:pt x="215480" y="41757"/>
                  </a:lnTo>
                  <a:lnTo>
                    <a:pt x="222427" y="41757"/>
                  </a:lnTo>
                  <a:lnTo>
                    <a:pt x="229387" y="41757"/>
                  </a:lnTo>
                  <a:lnTo>
                    <a:pt x="243235" y="55622"/>
                  </a:lnTo>
                  <a:lnTo>
                    <a:pt x="254150" y="66551"/>
                  </a:lnTo>
                  <a:lnTo>
                    <a:pt x="263111" y="75522"/>
                  </a:lnTo>
                  <a:lnTo>
                    <a:pt x="271094" y="83515"/>
                  </a:lnTo>
                  <a:lnTo>
                    <a:pt x="276304" y="88734"/>
                  </a:lnTo>
                  <a:lnTo>
                    <a:pt x="281514" y="93954"/>
                  </a:lnTo>
                  <a:lnTo>
                    <a:pt x="286724" y="99174"/>
                  </a:lnTo>
                  <a:lnTo>
                    <a:pt x="291934" y="104394"/>
                  </a:lnTo>
                  <a:lnTo>
                    <a:pt x="291934" y="104394"/>
                  </a:lnTo>
                  <a:lnTo>
                    <a:pt x="291934" y="167017"/>
                  </a:lnTo>
                  <a:lnTo>
                    <a:pt x="290143" y="168975"/>
                  </a:lnTo>
                  <a:lnTo>
                    <a:pt x="285419" y="174847"/>
                  </a:lnTo>
                  <a:lnTo>
                    <a:pt x="278743" y="184634"/>
                  </a:lnTo>
                  <a:lnTo>
                    <a:pt x="271094" y="198335"/>
                  </a:lnTo>
                  <a:lnTo>
                    <a:pt x="255617" y="198335"/>
                  </a:lnTo>
                  <a:lnTo>
                    <a:pt x="122676" y="198335"/>
                  </a:lnTo>
                  <a:lnTo>
                    <a:pt x="114693" y="198335"/>
                  </a:lnTo>
                </a:path>
                <a:path w="375920" h="720725">
                  <a:moveTo>
                    <a:pt x="187680" y="386219"/>
                  </a:moveTo>
                  <a:lnTo>
                    <a:pt x="184200" y="389699"/>
                  </a:lnTo>
                  <a:lnTo>
                    <a:pt x="180721" y="393179"/>
                  </a:lnTo>
                  <a:lnTo>
                    <a:pt x="177253" y="396659"/>
                  </a:lnTo>
                  <a:lnTo>
                    <a:pt x="177253" y="678497"/>
                  </a:lnTo>
                  <a:lnTo>
                    <a:pt x="177253" y="676540"/>
                  </a:lnTo>
                  <a:lnTo>
                    <a:pt x="177253" y="448856"/>
                  </a:lnTo>
                  <a:lnTo>
                    <a:pt x="185073" y="470385"/>
                  </a:lnTo>
                  <a:lnTo>
                    <a:pt x="192893" y="487997"/>
                  </a:lnTo>
                  <a:lnTo>
                    <a:pt x="200713" y="501694"/>
                  </a:lnTo>
                  <a:lnTo>
                    <a:pt x="208534" y="511479"/>
                  </a:lnTo>
                  <a:lnTo>
                    <a:pt x="208534" y="518439"/>
                  </a:lnTo>
                  <a:lnTo>
                    <a:pt x="208534" y="542798"/>
                  </a:lnTo>
                  <a:lnTo>
                    <a:pt x="212001" y="546277"/>
                  </a:lnTo>
                  <a:lnTo>
                    <a:pt x="215480" y="549757"/>
                  </a:lnTo>
                  <a:lnTo>
                    <a:pt x="218960" y="553237"/>
                  </a:lnTo>
                  <a:lnTo>
                    <a:pt x="222427" y="556717"/>
                  </a:lnTo>
                  <a:lnTo>
                    <a:pt x="225907" y="560197"/>
                  </a:lnTo>
                  <a:lnTo>
                    <a:pt x="229387" y="563676"/>
                  </a:lnTo>
                  <a:lnTo>
                    <a:pt x="237207" y="554216"/>
                  </a:lnTo>
                  <a:lnTo>
                    <a:pt x="245027" y="542798"/>
                  </a:lnTo>
                  <a:lnTo>
                    <a:pt x="252847" y="531379"/>
                  </a:lnTo>
                  <a:lnTo>
                    <a:pt x="260667" y="521919"/>
                  </a:lnTo>
                  <a:lnTo>
                    <a:pt x="268485" y="514089"/>
                  </a:lnTo>
                  <a:lnTo>
                    <a:pt x="276301" y="506261"/>
                  </a:lnTo>
                  <a:lnTo>
                    <a:pt x="284116" y="498435"/>
                  </a:lnTo>
                  <a:lnTo>
                    <a:pt x="291934" y="490613"/>
                  </a:lnTo>
                  <a:lnTo>
                    <a:pt x="295414" y="487133"/>
                  </a:lnTo>
                  <a:lnTo>
                    <a:pt x="298894" y="483654"/>
                  </a:lnTo>
                  <a:lnTo>
                    <a:pt x="302361" y="480174"/>
                  </a:lnTo>
                  <a:lnTo>
                    <a:pt x="304153" y="485392"/>
                  </a:lnTo>
                  <a:lnTo>
                    <a:pt x="308878" y="498436"/>
                  </a:lnTo>
                  <a:lnTo>
                    <a:pt x="315557" y="515396"/>
                  </a:lnTo>
                  <a:lnTo>
                    <a:pt x="323214" y="532358"/>
                  </a:lnTo>
                  <a:lnTo>
                    <a:pt x="325824" y="540188"/>
                  </a:lnTo>
                  <a:lnTo>
                    <a:pt x="328433" y="548017"/>
                  </a:lnTo>
                  <a:lnTo>
                    <a:pt x="331039" y="555847"/>
                  </a:lnTo>
                  <a:lnTo>
                    <a:pt x="333641" y="563676"/>
                  </a:lnTo>
                  <a:lnTo>
                    <a:pt x="333641" y="567428"/>
                  </a:lnTo>
                  <a:lnTo>
                    <a:pt x="333641" y="578030"/>
                  </a:lnTo>
                  <a:lnTo>
                    <a:pt x="333641" y="594505"/>
                  </a:lnTo>
                  <a:lnTo>
                    <a:pt x="333641" y="615873"/>
                  </a:lnTo>
                  <a:lnTo>
                    <a:pt x="336251" y="623701"/>
                  </a:lnTo>
                  <a:lnTo>
                    <a:pt x="338859" y="631526"/>
                  </a:lnTo>
                  <a:lnTo>
                    <a:pt x="341465" y="639351"/>
                  </a:lnTo>
                  <a:lnTo>
                    <a:pt x="344068" y="647179"/>
                  </a:lnTo>
                  <a:lnTo>
                    <a:pt x="344068" y="650767"/>
                  </a:lnTo>
                  <a:lnTo>
                    <a:pt x="344068" y="660228"/>
                  </a:lnTo>
                  <a:lnTo>
                    <a:pt x="344068" y="673604"/>
                  </a:lnTo>
                  <a:lnTo>
                    <a:pt x="344068" y="688936"/>
                  </a:lnTo>
                  <a:lnTo>
                    <a:pt x="347548" y="695896"/>
                  </a:lnTo>
                  <a:lnTo>
                    <a:pt x="351027" y="702856"/>
                  </a:lnTo>
                  <a:lnTo>
                    <a:pt x="354495" y="709815"/>
                  </a:lnTo>
                  <a:lnTo>
                    <a:pt x="357974" y="713295"/>
                  </a:lnTo>
                  <a:lnTo>
                    <a:pt x="361454" y="716775"/>
                  </a:lnTo>
                  <a:lnTo>
                    <a:pt x="364921" y="720255"/>
                  </a:lnTo>
                  <a:lnTo>
                    <a:pt x="368401" y="716775"/>
                  </a:lnTo>
                  <a:lnTo>
                    <a:pt x="371881" y="713295"/>
                  </a:lnTo>
                  <a:lnTo>
                    <a:pt x="375348" y="709815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757" y="73398"/>
            <a:ext cx="1025435" cy="80738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962" y="846048"/>
            <a:ext cx="8077200" cy="26034"/>
          </a:xfrm>
          <a:custGeom>
            <a:avLst/>
            <a:gdLst/>
            <a:ahLst/>
            <a:cxnLst/>
            <a:rect l="l" t="t" r="r" b="b"/>
            <a:pathLst>
              <a:path w="8077200" h="26034">
                <a:moveTo>
                  <a:pt x="8077200" y="0"/>
                </a:moveTo>
                <a:lnTo>
                  <a:pt x="0" y="0"/>
                </a:lnTo>
                <a:lnTo>
                  <a:pt x="0" y="9906"/>
                </a:lnTo>
                <a:lnTo>
                  <a:pt x="0" y="15773"/>
                </a:lnTo>
                <a:lnTo>
                  <a:pt x="0" y="25679"/>
                </a:lnTo>
                <a:lnTo>
                  <a:pt x="8077200" y="25679"/>
                </a:lnTo>
                <a:lnTo>
                  <a:pt x="8077200" y="15773"/>
                </a:lnTo>
                <a:lnTo>
                  <a:pt x="8077200" y="9906"/>
                </a:lnTo>
                <a:lnTo>
                  <a:pt x="80772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2286000"/>
            <a:ext cx="228600" cy="4572000"/>
            <a:chOff x="0" y="2286000"/>
            <a:chExt cx="228600" cy="4572000"/>
          </a:xfrm>
        </p:grpSpPr>
        <p:sp>
          <p:nvSpPr>
            <p:cNvPr id="6" name="object 6" descr="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4571999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CPU</a:t>
            </a:r>
            <a:r>
              <a:rPr dirty="0" sz="3200" spc="-15"/>
              <a:t> </a:t>
            </a:r>
            <a:r>
              <a:rPr dirty="0" sz="3200"/>
              <a:t>Switch</a:t>
            </a:r>
            <a:r>
              <a:rPr dirty="0" sz="3200" spc="-30"/>
              <a:t> </a:t>
            </a:r>
            <a:r>
              <a:rPr dirty="0" sz="3200"/>
              <a:t>From</a:t>
            </a:r>
            <a:r>
              <a:rPr dirty="0" sz="3200" spc="-20"/>
              <a:t> </a:t>
            </a:r>
            <a:r>
              <a:rPr dirty="0" sz="3200"/>
              <a:t>Process</a:t>
            </a:r>
            <a:r>
              <a:rPr dirty="0" sz="3200" spc="-15"/>
              <a:t> </a:t>
            </a:r>
            <a:r>
              <a:rPr dirty="0" sz="3200"/>
              <a:t>to</a:t>
            </a:r>
            <a:r>
              <a:rPr dirty="0" sz="3200" spc="-20"/>
              <a:t> </a:t>
            </a:r>
            <a:r>
              <a:rPr dirty="0" sz="3200" spc="-10"/>
              <a:t>Process</a:t>
            </a:r>
            <a:endParaRPr sz="3200"/>
          </a:p>
        </p:txBody>
      </p:sp>
      <p:grpSp>
        <p:nvGrpSpPr>
          <p:cNvPr id="10" name="object 10" descr=""/>
          <p:cNvGrpSpPr/>
          <p:nvPr/>
        </p:nvGrpSpPr>
        <p:grpSpPr>
          <a:xfrm>
            <a:off x="743889" y="556882"/>
            <a:ext cx="7959090" cy="5483860"/>
            <a:chOff x="743889" y="556882"/>
            <a:chExt cx="7959090" cy="548386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6093" y="1298485"/>
              <a:ext cx="5272489" cy="431580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522260" y="699363"/>
              <a:ext cx="2190115" cy="20955"/>
            </a:xfrm>
            <a:custGeom>
              <a:avLst/>
              <a:gdLst/>
              <a:ahLst/>
              <a:cxnLst/>
              <a:rect l="l" t="t" r="r" b="b"/>
              <a:pathLst>
                <a:path w="2190115" h="20954">
                  <a:moveTo>
                    <a:pt x="0" y="0"/>
                  </a:moveTo>
                  <a:lnTo>
                    <a:pt x="0" y="0"/>
                  </a:lnTo>
                  <a:lnTo>
                    <a:pt x="31280" y="0"/>
                  </a:lnTo>
                  <a:lnTo>
                    <a:pt x="1928901" y="0"/>
                  </a:lnTo>
                  <a:lnTo>
                    <a:pt x="1936721" y="2609"/>
                  </a:lnTo>
                  <a:lnTo>
                    <a:pt x="1944541" y="5219"/>
                  </a:lnTo>
                  <a:lnTo>
                    <a:pt x="1952361" y="7829"/>
                  </a:lnTo>
                  <a:lnTo>
                    <a:pt x="1960181" y="10439"/>
                  </a:lnTo>
                  <a:lnTo>
                    <a:pt x="2179129" y="10439"/>
                  </a:lnTo>
                  <a:lnTo>
                    <a:pt x="2189556" y="20878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720" y="556882"/>
              <a:ext cx="7155764" cy="54832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81989" y="939457"/>
              <a:ext cx="699135" cy="1096645"/>
            </a:xfrm>
            <a:custGeom>
              <a:avLst/>
              <a:gdLst/>
              <a:ahLst/>
              <a:cxnLst/>
              <a:rect l="l" t="t" r="r" b="b"/>
              <a:pathLst>
                <a:path w="699135" h="1096645">
                  <a:moveTo>
                    <a:pt x="396201" y="949883"/>
                  </a:moveTo>
                  <a:lnTo>
                    <a:pt x="410212" y="973209"/>
                  </a:lnTo>
                  <a:lnTo>
                    <a:pt x="422268" y="995554"/>
                  </a:lnTo>
                  <a:lnTo>
                    <a:pt x="434324" y="1015940"/>
                  </a:lnTo>
                  <a:lnTo>
                    <a:pt x="448335" y="1033386"/>
                  </a:lnTo>
                  <a:lnTo>
                    <a:pt x="462183" y="1053286"/>
                  </a:lnTo>
                  <a:lnTo>
                    <a:pt x="473098" y="1067314"/>
                  </a:lnTo>
                  <a:lnTo>
                    <a:pt x="500468" y="1096022"/>
                  </a:lnTo>
                  <a:lnTo>
                    <a:pt x="510895" y="1096022"/>
                  </a:lnTo>
                  <a:lnTo>
                    <a:pt x="521322" y="1096022"/>
                  </a:lnTo>
                  <a:lnTo>
                    <a:pt x="532563" y="1080853"/>
                  </a:lnTo>
                  <a:lnTo>
                    <a:pt x="566770" y="1015285"/>
                  </a:lnTo>
                  <a:lnTo>
                    <a:pt x="583869" y="970762"/>
                  </a:lnTo>
                  <a:lnTo>
                    <a:pt x="600813" y="893778"/>
                  </a:lnTo>
                  <a:lnTo>
                    <a:pt x="611728" y="845989"/>
                  </a:lnTo>
                  <a:lnTo>
                    <a:pt x="625576" y="793305"/>
                  </a:lnTo>
                  <a:lnTo>
                    <a:pt x="641053" y="732635"/>
                  </a:lnTo>
                  <a:lnTo>
                    <a:pt x="655553" y="675879"/>
                  </a:lnTo>
                  <a:lnTo>
                    <a:pt x="668097" y="623036"/>
                  </a:lnTo>
                  <a:lnTo>
                    <a:pt x="677710" y="574103"/>
                  </a:lnTo>
                  <a:lnTo>
                    <a:pt x="682927" y="561054"/>
                  </a:lnTo>
                  <a:lnTo>
                    <a:pt x="688141" y="548004"/>
                  </a:lnTo>
                  <a:lnTo>
                    <a:pt x="693353" y="534955"/>
                  </a:lnTo>
                  <a:lnTo>
                    <a:pt x="698563" y="521906"/>
                  </a:lnTo>
                  <a:lnTo>
                    <a:pt x="698563" y="516851"/>
                  </a:lnTo>
                  <a:lnTo>
                    <a:pt x="698563" y="504948"/>
                  </a:lnTo>
                  <a:lnTo>
                    <a:pt x="698563" y="491088"/>
                  </a:lnTo>
                  <a:lnTo>
                    <a:pt x="698563" y="480161"/>
                  </a:lnTo>
                </a:path>
                <a:path w="699135" h="1096645">
                  <a:moveTo>
                    <a:pt x="0" y="532345"/>
                  </a:moveTo>
                  <a:lnTo>
                    <a:pt x="7982" y="540338"/>
                  </a:lnTo>
                  <a:lnTo>
                    <a:pt x="16941" y="549309"/>
                  </a:lnTo>
                  <a:lnTo>
                    <a:pt x="27853" y="560238"/>
                  </a:lnTo>
                  <a:lnTo>
                    <a:pt x="41694" y="574103"/>
                  </a:lnTo>
                  <a:lnTo>
                    <a:pt x="45173" y="577583"/>
                  </a:lnTo>
                  <a:lnTo>
                    <a:pt x="48653" y="581063"/>
                  </a:lnTo>
                  <a:lnTo>
                    <a:pt x="52120" y="584542"/>
                  </a:lnTo>
                  <a:lnTo>
                    <a:pt x="59080" y="588022"/>
                  </a:lnTo>
                  <a:lnTo>
                    <a:pt x="66027" y="591502"/>
                  </a:lnTo>
                  <a:lnTo>
                    <a:pt x="72974" y="594982"/>
                  </a:lnTo>
                  <a:lnTo>
                    <a:pt x="82423" y="594982"/>
                  </a:lnTo>
                  <a:lnTo>
                    <a:pt x="135534" y="594982"/>
                  </a:lnTo>
                  <a:lnTo>
                    <a:pt x="139281" y="590904"/>
                  </a:lnTo>
                  <a:lnTo>
                    <a:pt x="149871" y="578018"/>
                  </a:lnTo>
                  <a:lnTo>
                    <a:pt x="166325" y="555345"/>
                  </a:lnTo>
                  <a:lnTo>
                    <a:pt x="187667" y="521906"/>
                  </a:lnTo>
                  <a:lnTo>
                    <a:pt x="204774" y="481461"/>
                  </a:lnTo>
                  <a:lnTo>
                    <a:pt x="222858" y="441013"/>
                  </a:lnTo>
                  <a:lnTo>
                    <a:pt x="238986" y="404481"/>
                  </a:lnTo>
                  <a:lnTo>
                    <a:pt x="250228" y="375780"/>
                  </a:lnTo>
                  <a:lnTo>
                    <a:pt x="255440" y="365340"/>
                  </a:lnTo>
                  <a:lnTo>
                    <a:pt x="260654" y="354901"/>
                  </a:lnTo>
                  <a:lnTo>
                    <a:pt x="265869" y="344462"/>
                  </a:lnTo>
                  <a:lnTo>
                    <a:pt x="271081" y="334022"/>
                  </a:lnTo>
                  <a:lnTo>
                    <a:pt x="271081" y="328802"/>
                  </a:lnTo>
                  <a:lnTo>
                    <a:pt x="271081" y="315753"/>
                  </a:lnTo>
                  <a:lnTo>
                    <a:pt x="271081" y="298789"/>
                  </a:lnTo>
                  <a:lnTo>
                    <a:pt x="271081" y="281825"/>
                  </a:lnTo>
                  <a:lnTo>
                    <a:pt x="274561" y="278345"/>
                  </a:lnTo>
                  <a:lnTo>
                    <a:pt x="278028" y="274866"/>
                  </a:lnTo>
                  <a:lnTo>
                    <a:pt x="281508" y="271386"/>
                  </a:lnTo>
                </a:path>
                <a:path w="699135" h="1096645">
                  <a:moveTo>
                    <a:pt x="31267" y="229641"/>
                  </a:moveTo>
                  <a:lnTo>
                    <a:pt x="31267" y="239265"/>
                  </a:lnTo>
                  <a:lnTo>
                    <a:pt x="31267" y="251823"/>
                  </a:lnTo>
                  <a:lnTo>
                    <a:pt x="31267" y="266337"/>
                  </a:lnTo>
                  <a:lnTo>
                    <a:pt x="31267" y="281825"/>
                  </a:lnTo>
                  <a:lnTo>
                    <a:pt x="39250" y="295690"/>
                  </a:lnTo>
                  <a:lnTo>
                    <a:pt x="48210" y="306619"/>
                  </a:lnTo>
                  <a:lnTo>
                    <a:pt x="59126" y="315590"/>
                  </a:lnTo>
                  <a:lnTo>
                    <a:pt x="72974" y="323583"/>
                  </a:lnTo>
                  <a:lnTo>
                    <a:pt x="76453" y="323583"/>
                  </a:lnTo>
                  <a:lnTo>
                    <a:pt x="79933" y="323583"/>
                  </a:lnTo>
                  <a:lnTo>
                    <a:pt x="83400" y="323583"/>
                  </a:lnTo>
                  <a:lnTo>
                    <a:pt x="86880" y="323583"/>
                  </a:lnTo>
                  <a:lnTo>
                    <a:pt x="90360" y="323583"/>
                  </a:lnTo>
                  <a:lnTo>
                    <a:pt x="93827" y="323583"/>
                  </a:lnTo>
                  <a:lnTo>
                    <a:pt x="115332" y="304011"/>
                  </a:lnTo>
                  <a:lnTo>
                    <a:pt x="132927" y="276612"/>
                  </a:lnTo>
                  <a:lnTo>
                    <a:pt x="146612" y="241383"/>
                  </a:lnTo>
                  <a:lnTo>
                    <a:pt x="156387" y="198323"/>
                  </a:lnTo>
                  <a:lnTo>
                    <a:pt x="170398" y="168638"/>
                  </a:lnTo>
                  <a:lnTo>
                    <a:pt x="182454" y="140912"/>
                  </a:lnTo>
                  <a:lnTo>
                    <a:pt x="194510" y="113187"/>
                  </a:lnTo>
                  <a:lnTo>
                    <a:pt x="208521" y="83502"/>
                  </a:lnTo>
                  <a:lnTo>
                    <a:pt x="208521" y="10426"/>
                  </a:lnTo>
                  <a:lnTo>
                    <a:pt x="212001" y="6959"/>
                  </a:lnTo>
                  <a:lnTo>
                    <a:pt x="215468" y="3479"/>
                  </a:lnTo>
                  <a:lnTo>
                    <a:pt x="218947" y="0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2176145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Schedulers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28369" y="1136649"/>
            <a:ext cx="6897370" cy="4695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Short-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term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scheduler</a:t>
            </a:r>
            <a:r>
              <a:rPr dirty="0" sz="1600" spc="38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CPU</a:t>
            </a:r>
            <a:r>
              <a:rPr dirty="0" sz="1600" spc="-4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scheduler</a:t>
            </a:r>
            <a:r>
              <a:rPr dirty="0" sz="1600">
                <a:latin typeface="Arial"/>
                <a:cs typeface="Arial"/>
              </a:rPr>
              <a:t>)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selects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which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should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executed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next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allocates</a:t>
            </a:r>
            <a:r>
              <a:rPr dirty="0" sz="1600" spc="3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>
                <a:latin typeface="Arial"/>
                <a:cs typeface="Arial"/>
              </a:rPr>
              <a:t>Sometimes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scheduler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lvl="1" marL="756285" marR="207010" indent="-28702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10">
                <a:latin typeface="Arial"/>
                <a:cs typeface="Arial"/>
              </a:rPr>
              <a:t>Short-</a:t>
            </a:r>
            <a:r>
              <a:rPr dirty="0" sz="1600">
                <a:latin typeface="Arial"/>
                <a:cs typeface="Arial"/>
              </a:rPr>
              <a:t>term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scheduler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invoked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frequently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(milliseconds)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Symbol"/>
                <a:cs typeface="Symbol"/>
              </a:rPr>
              <a:t>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Arial"/>
                <a:cs typeface="Arial"/>
              </a:rPr>
              <a:t>(must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fast)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20" b="1">
                <a:solidFill>
                  <a:srgbClr val="3366FF"/>
                </a:solidFill>
                <a:latin typeface="Arial"/>
                <a:cs typeface="Arial"/>
              </a:rPr>
              <a:t>Long-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term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scheduler</a:t>
            </a:r>
            <a:r>
              <a:rPr dirty="0" sz="1600" spc="39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job</a:t>
            </a:r>
            <a:r>
              <a:rPr dirty="0" sz="16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scheduler</a:t>
            </a:r>
            <a:r>
              <a:rPr dirty="0" sz="1600">
                <a:latin typeface="Arial"/>
                <a:cs typeface="Arial"/>
              </a:rPr>
              <a:t>)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selects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which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should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brought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ready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10">
                <a:latin typeface="Arial"/>
                <a:cs typeface="Arial"/>
              </a:rPr>
              <a:t>Long-</a:t>
            </a:r>
            <a:r>
              <a:rPr dirty="0" sz="1600">
                <a:latin typeface="Arial"/>
                <a:cs typeface="Arial"/>
              </a:rPr>
              <a:t>term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scheduler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invoked</a:t>
            </a:r>
            <a:r>
              <a:rPr dirty="0" sz="1600" spc="3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infrequently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(seconds,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minutes)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0">
                <a:latin typeface="Symbol"/>
                <a:cs typeface="Symbol"/>
              </a:rPr>
              <a:t></a:t>
            </a:r>
            <a:endParaRPr sz="1600">
              <a:latin typeface="Symbol"/>
              <a:cs typeface="Symbol"/>
            </a:endParaRPr>
          </a:p>
          <a:p>
            <a:pPr marL="75628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(may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slow)</a:t>
            </a:r>
            <a:endParaRPr sz="1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long-</a:t>
            </a:r>
            <a:r>
              <a:rPr dirty="0" sz="1600">
                <a:latin typeface="Arial"/>
                <a:cs typeface="Arial"/>
              </a:rPr>
              <a:t>term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scheduler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controls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degree</a:t>
            </a:r>
            <a:r>
              <a:rPr dirty="0" sz="16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dirty="0" sz="16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multiprogramming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Processes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described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either:</a:t>
            </a:r>
            <a:endParaRPr sz="16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20" b="1">
                <a:solidFill>
                  <a:srgbClr val="3366FF"/>
                </a:solidFill>
                <a:latin typeface="Arial"/>
                <a:cs typeface="Arial"/>
              </a:rPr>
              <a:t>I/O-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bound</a:t>
            </a:r>
            <a:r>
              <a:rPr dirty="0" sz="1600" spc="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6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spends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more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I/O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than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computations,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many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short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CPU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bursts</a:t>
            </a:r>
            <a:endParaRPr sz="1600">
              <a:latin typeface="Arial"/>
              <a:cs typeface="Arial"/>
            </a:endParaRPr>
          </a:p>
          <a:p>
            <a:pPr lvl="1" marL="756285" marR="88900" indent="-28702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CPU-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bound</a:t>
            </a:r>
            <a:r>
              <a:rPr dirty="0" sz="16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6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spends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more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computations;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few </a:t>
            </a:r>
            <a:r>
              <a:rPr dirty="0" sz="1600">
                <a:latin typeface="Arial"/>
                <a:cs typeface="Arial"/>
              </a:rPr>
              <a:t>very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CPU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bursts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20">
                <a:latin typeface="Arial"/>
                <a:cs typeface="Arial"/>
              </a:rPr>
              <a:t>Long-</a:t>
            </a:r>
            <a:r>
              <a:rPr dirty="0" sz="1600">
                <a:latin typeface="Arial"/>
                <a:cs typeface="Arial"/>
              </a:rPr>
              <a:t>term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scheduler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strives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good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process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spc="-25" b="1" i="1">
                <a:latin typeface="Arial"/>
                <a:cs typeface="Arial"/>
              </a:rPr>
              <a:t>mix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255867" y="1409179"/>
            <a:ext cx="1835150" cy="52705"/>
          </a:xfrm>
          <a:custGeom>
            <a:avLst/>
            <a:gdLst/>
            <a:ahLst/>
            <a:cxnLst/>
            <a:rect l="l" t="t" r="r" b="b"/>
            <a:pathLst>
              <a:path w="1835150" h="52705">
                <a:moveTo>
                  <a:pt x="0" y="52184"/>
                </a:moveTo>
                <a:lnTo>
                  <a:pt x="0" y="52184"/>
                </a:lnTo>
                <a:lnTo>
                  <a:pt x="177253" y="52184"/>
                </a:lnTo>
                <a:lnTo>
                  <a:pt x="192893" y="49576"/>
                </a:lnTo>
                <a:lnTo>
                  <a:pt x="208533" y="46970"/>
                </a:lnTo>
                <a:lnTo>
                  <a:pt x="224174" y="44365"/>
                </a:lnTo>
                <a:lnTo>
                  <a:pt x="239814" y="41757"/>
                </a:lnTo>
                <a:lnTo>
                  <a:pt x="260664" y="39147"/>
                </a:lnTo>
                <a:lnTo>
                  <a:pt x="281516" y="36537"/>
                </a:lnTo>
                <a:lnTo>
                  <a:pt x="302370" y="33928"/>
                </a:lnTo>
                <a:lnTo>
                  <a:pt x="323227" y="31318"/>
                </a:lnTo>
                <a:lnTo>
                  <a:pt x="368520" y="31318"/>
                </a:lnTo>
                <a:lnTo>
                  <a:pt x="414907" y="31318"/>
                </a:lnTo>
                <a:lnTo>
                  <a:pt x="1459712" y="31318"/>
                </a:lnTo>
                <a:lnTo>
                  <a:pt x="1490992" y="28708"/>
                </a:lnTo>
                <a:lnTo>
                  <a:pt x="1553547" y="23488"/>
                </a:lnTo>
                <a:lnTo>
                  <a:pt x="1608280" y="18268"/>
                </a:lnTo>
                <a:lnTo>
                  <a:pt x="1631740" y="15659"/>
                </a:lnTo>
                <a:lnTo>
                  <a:pt x="1655200" y="13049"/>
                </a:lnTo>
                <a:lnTo>
                  <a:pt x="1678660" y="10439"/>
                </a:lnTo>
                <a:lnTo>
                  <a:pt x="1696908" y="10439"/>
                </a:lnTo>
                <a:lnTo>
                  <a:pt x="1715154" y="10439"/>
                </a:lnTo>
                <a:lnTo>
                  <a:pt x="1733399" y="10439"/>
                </a:lnTo>
                <a:lnTo>
                  <a:pt x="1751647" y="10439"/>
                </a:lnTo>
                <a:lnTo>
                  <a:pt x="1767287" y="7829"/>
                </a:lnTo>
                <a:lnTo>
                  <a:pt x="1782927" y="5219"/>
                </a:lnTo>
                <a:lnTo>
                  <a:pt x="1798567" y="2609"/>
                </a:lnTo>
                <a:lnTo>
                  <a:pt x="1814207" y="0"/>
                </a:lnTo>
                <a:lnTo>
                  <a:pt x="1824634" y="0"/>
                </a:lnTo>
                <a:lnTo>
                  <a:pt x="1835061" y="0"/>
                </a:lnTo>
              </a:path>
            </a:pathLst>
          </a:custGeom>
          <a:ln w="76199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141186" y="2922739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29" h="0">
                <a:moveTo>
                  <a:pt x="0" y="0"/>
                </a:moveTo>
                <a:lnTo>
                  <a:pt x="0" y="0"/>
                </a:lnTo>
                <a:lnTo>
                  <a:pt x="1918462" y="0"/>
                </a:lnTo>
                <a:lnTo>
                  <a:pt x="1928888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991448" y="3131502"/>
            <a:ext cx="3295015" cy="0"/>
          </a:xfrm>
          <a:custGeom>
            <a:avLst/>
            <a:gdLst/>
            <a:ahLst/>
            <a:cxnLst/>
            <a:rect l="l" t="t" r="r" b="b"/>
            <a:pathLst>
              <a:path w="3295015" h="0">
                <a:moveTo>
                  <a:pt x="0" y="0"/>
                </a:moveTo>
                <a:lnTo>
                  <a:pt x="0" y="0"/>
                </a:lnTo>
                <a:lnTo>
                  <a:pt x="3294761" y="0"/>
                </a:lnTo>
                <a:lnTo>
                  <a:pt x="3287814" y="0"/>
                </a:lnTo>
                <a:lnTo>
                  <a:pt x="3280867" y="0"/>
                </a:lnTo>
                <a:lnTo>
                  <a:pt x="3273907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72500" y="1659699"/>
            <a:ext cx="4149725" cy="31750"/>
          </a:xfrm>
          <a:custGeom>
            <a:avLst/>
            <a:gdLst/>
            <a:ahLst/>
            <a:cxnLst/>
            <a:rect l="l" t="t" r="r" b="b"/>
            <a:pathLst>
              <a:path w="4149725" h="31750">
                <a:moveTo>
                  <a:pt x="0" y="31318"/>
                </a:moveTo>
                <a:lnTo>
                  <a:pt x="0" y="31318"/>
                </a:lnTo>
                <a:lnTo>
                  <a:pt x="83413" y="31318"/>
                </a:lnTo>
                <a:lnTo>
                  <a:pt x="3565842" y="31318"/>
                </a:lnTo>
                <a:lnTo>
                  <a:pt x="3597122" y="28708"/>
                </a:lnTo>
                <a:lnTo>
                  <a:pt x="3628402" y="26098"/>
                </a:lnTo>
                <a:lnTo>
                  <a:pt x="3659682" y="23488"/>
                </a:lnTo>
                <a:lnTo>
                  <a:pt x="3690962" y="20878"/>
                </a:lnTo>
                <a:lnTo>
                  <a:pt x="4055884" y="20878"/>
                </a:lnTo>
                <a:lnTo>
                  <a:pt x="4062831" y="17399"/>
                </a:lnTo>
                <a:lnTo>
                  <a:pt x="4069791" y="13919"/>
                </a:lnTo>
                <a:lnTo>
                  <a:pt x="4076738" y="10439"/>
                </a:lnTo>
                <a:lnTo>
                  <a:pt x="4080217" y="10439"/>
                </a:lnTo>
                <a:lnTo>
                  <a:pt x="4083685" y="10439"/>
                </a:lnTo>
                <a:lnTo>
                  <a:pt x="4087164" y="10439"/>
                </a:lnTo>
                <a:lnTo>
                  <a:pt x="4090644" y="6959"/>
                </a:lnTo>
                <a:lnTo>
                  <a:pt x="4094111" y="3479"/>
                </a:lnTo>
                <a:lnTo>
                  <a:pt x="4097591" y="0"/>
                </a:lnTo>
                <a:lnTo>
                  <a:pt x="4105574" y="0"/>
                </a:lnTo>
                <a:lnTo>
                  <a:pt x="4114534" y="0"/>
                </a:lnTo>
                <a:lnTo>
                  <a:pt x="4125450" y="0"/>
                </a:lnTo>
                <a:lnTo>
                  <a:pt x="4139298" y="0"/>
                </a:lnTo>
                <a:lnTo>
                  <a:pt x="4142778" y="0"/>
                </a:lnTo>
                <a:lnTo>
                  <a:pt x="4146245" y="0"/>
                </a:lnTo>
                <a:lnTo>
                  <a:pt x="4149725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Multitasking</a:t>
            </a:r>
            <a:r>
              <a:rPr dirty="0" sz="3200" spc="-55"/>
              <a:t> </a:t>
            </a:r>
            <a:r>
              <a:rPr dirty="0" sz="3200"/>
              <a:t>in</a:t>
            </a:r>
            <a:r>
              <a:rPr dirty="0" sz="3200" spc="-35"/>
              <a:t> </a:t>
            </a:r>
            <a:r>
              <a:rPr dirty="0" sz="3200"/>
              <a:t>Mobile</a:t>
            </a:r>
            <a:r>
              <a:rPr dirty="0" sz="3200" spc="-35"/>
              <a:t> </a:t>
            </a:r>
            <a:r>
              <a:rPr dirty="0" sz="3200" spc="-10"/>
              <a:t>Systems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26641" y="1149477"/>
            <a:ext cx="6893559" cy="436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mobile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(e.g.,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early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version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iOS)</a:t>
            </a:r>
            <a:r>
              <a:rPr dirty="0" sz="1800" spc="459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suspended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  <a:tab pos="2437765" algn="l"/>
              </a:tabLst>
            </a:pPr>
            <a:r>
              <a:rPr dirty="0" sz="1800">
                <a:latin typeface="Arial"/>
                <a:cs typeface="Arial"/>
              </a:rPr>
              <a:t>Starting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iOS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4,</a:t>
            </a:r>
            <a:r>
              <a:rPr dirty="0" sz="1800">
                <a:latin typeface="Arial"/>
                <a:cs typeface="Arial"/>
              </a:rPr>
              <a:t>	it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Single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foreground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controlled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lvl="1" marL="756285" marR="211454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background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running,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but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display,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limits</a:t>
            </a:r>
            <a:endParaRPr sz="1800">
              <a:latin typeface="Arial"/>
              <a:cs typeface="Arial"/>
            </a:endParaRPr>
          </a:p>
          <a:p>
            <a:pPr lvl="1" marL="756285" marR="51562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Limits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single,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short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task,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notification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events,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specific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long-</a:t>
            </a:r>
            <a:r>
              <a:rPr dirty="0" sz="1800">
                <a:latin typeface="Arial"/>
                <a:cs typeface="Arial"/>
              </a:rPr>
              <a:t>running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tasks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like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audio</a:t>
            </a:r>
            <a:r>
              <a:rPr dirty="0" sz="1800" spc="-10">
                <a:latin typeface="Arial"/>
                <a:cs typeface="Arial"/>
              </a:rPr>
              <a:t> playback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Android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foreground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background,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fewer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limits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Background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service</a:t>
            </a:r>
            <a:r>
              <a:rPr dirty="0" sz="1800" spc="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Service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keep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running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background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5">
                <a:latin typeface="Arial"/>
                <a:cs typeface="Arial"/>
              </a:rPr>
              <a:t> is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suspended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Service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 interface,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small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454912" y="1471802"/>
            <a:ext cx="699135" cy="41910"/>
          </a:xfrm>
          <a:custGeom>
            <a:avLst/>
            <a:gdLst/>
            <a:ahLst/>
            <a:cxnLst/>
            <a:rect l="l" t="t" r="r" b="b"/>
            <a:pathLst>
              <a:path w="699134" h="41909">
                <a:moveTo>
                  <a:pt x="0" y="41757"/>
                </a:moveTo>
                <a:lnTo>
                  <a:pt x="39263" y="41757"/>
                </a:lnTo>
                <a:lnTo>
                  <a:pt x="79503" y="41757"/>
                </a:lnTo>
                <a:lnTo>
                  <a:pt x="121699" y="41757"/>
                </a:lnTo>
                <a:lnTo>
                  <a:pt x="166827" y="41757"/>
                </a:lnTo>
                <a:lnTo>
                  <a:pt x="207719" y="33928"/>
                </a:lnTo>
                <a:lnTo>
                  <a:pt x="251544" y="26098"/>
                </a:lnTo>
                <a:lnTo>
                  <a:pt x="297323" y="18268"/>
                </a:lnTo>
                <a:lnTo>
                  <a:pt x="344081" y="10439"/>
                </a:lnTo>
                <a:lnTo>
                  <a:pt x="381544" y="10439"/>
                </a:lnTo>
                <a:lnTo>
                  <a:pt x="417056" y="10439"/>
                </a:lnTo>
                <a:lnTo>
                  <a:pt x="521322" y="10439"/>
                </a:lnTo>
                <a:lnTo>
                  <a:pt x="528269" y="6959"/>
                </a:lnTo>
                <a:lnTo>
                  <a:pt x="535228" y="3479"/>
                </a:lnTo>
                <a:lnTo>
                  <a:pt x="542175" y="0"/>
                </a:lnTo>
                <a:lnTo>
                  <a:pt x="549995" y="0"/>
                </a:lnTo>
                <a:lnTo>
                  <a:pt x="688149" y="0"/>
                </a:lnTo>
                <a:lnTo>
                  <a:pt x="691629" y="3479"/>
                </a:lnTo>
                <a:lnTo>
                  <a:pt x="695096" y="6959"/>
                </a:lnTo>
                <a:lnTo>
                  <a:pt x="698576" y="10439"/>
                </a:lnTo>
              </a:path>
            </a:pathLst>
          </a:custGeom>
          <a:ln w="76199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45487" y="1691017"/>
            <a:ext cx="1334770" cy="52705"/>
          </a:xfrm>
          <a:custGeom>
            <a:avLst/>
            <a:gdLst/>
            <a:ahLst/>
            <a:cxnLst/>
            <a:rect l="l" t="t" r="r" b="b"/>
            <a:pathLst>
              <a:path w="1334770" h="52705">
                <a:moveTo>
                  <a:pt x="0" y="0"/>
                </a:moveTo>
                <a:lnTo>
                  <a:pt x="0" y="0"/>
                </a:lnTo>
                <a:lnTo>
                  <a:pt x="41694" y="0"/>
                </a:lnTo>
                <a:lnTo>
                  <a:pt x="45173" y="3479"/>
                </a:lnTo>
                <a:lnTo>
                  <a:pt x="48653" y="6959"/>
                </a:lnTo>
                <a:lnTo>
                  <a:pt x="52120" y="10439"/>
                </a:lnTo>
                <a:lnTo>
                  <a:pt x="59126" y="10439"/>
                </a:lnTo>
                <a:lnTo>
                  <a:pt x="76884" y="10439"/>
                </a:lnTo>
                <a:lnTo>
                  <a:pt x="100507" y="10439"/>
                </a:lnTo>
                <a:lnTo>
                  <a:pt x="125107" y="10439"/>
                </a:lnTo>
                <a:lnTo>
                  <a:pt x="132927" y="13049"/>
                </a:lnTo>
                <a:lnTo>
                  <a:pt x="140747" y="15657"/>
                </a:lnTo>
                <a:lnTo>
                  <a:pt x="148567" y="18263"/>
                </a:lnTo>
                <a:lnTo>
                  <a:pt x="156387" y="20866"/>
                </a:lnTo>
                <a:lnTo>
                  <a:pt x="163393" y="20866"/>
                </a:lnTo>
                <a:lnTo>
                  <a:pt x="181151" y="20866"/>
                </a:lnTo>
                <a:lnTo>
                  <a:pt x="437908" y="20866"/>
                </a:lnTo>
                <a:lnTo>
                  <a:pt x="445728" y="23475"/>
                </a:lnTo>
                <a:lnTo>
                  <a:pt x="453548" y="26085"/>
                </a:lnTo>
                <a:lnTo>
                  <a:pt x="461368" y="28695"/>
                </a:lnTo>
                <a:lnTo>
                  <a:pt x="469188" y="31305"/>
                </a:lnTo>
                <a:lnTo>
                  <a:pt x="646430" y="31305"/>
                </a:lnTo>
                <a:lnTo>
                  <a:pt x="656859" y="33915"/>
                </a:lnTo>
                <a:lnTo>
                  <a:pt x="667288" y="36525"/>
                </a:lnTo>
                <a:lnTo>
                  <a:pt x="677714" y="39135"/>
                </a:lnTo>
                <a:lnTo>
                  <a:pt x="688136" y="41744"/>
                </a:lnTo>
                <a:lnTo>
                  <a:pt x="695096" y="41744"/>
                </a:lnTo>
                <a:lnTo>
                  <a:pt x="702043" y="41744"/>
                </a:lnTo>
                <a:lnTo>
                  <a:pt x="708990" y="41744"/>
                </a:lnTo>
                <a:lnTo>
                  <a:pt x="719419" y="44354"/>
                </a:lnTo>
                <a:lnTo>
                  <a:pt x="729848" y="46964"/>
                </a:lnTo>
                <a:lnTo>
                  <a:pt x="740274" y="49574"/>
                </a:lnTo>
                <a:lnTo>
                  <a:pt x="750697" y="52184"/>
                </a:lnTo>
                <a:lnTo>
                  <a:pt x="772527" y="52184"/>
                </a:lnTo>
                <a:lnTo>
                  <a:pt x="1331099" y="52184"/>
                </a:lnTo>
                <a:lnTo>
                  <a:pt x="1334579" y="52184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67747" y="1753641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 h="0">
                <a:moveTo>
                  <a:pt x="0" y="0"/>
                </a:moveTo>
                <a:lnTo>
                  <a:pt x="3421" y="0"/>
                </a:lnTo>
                <a:lnTo>
                  <a:pt x="1566573" y="0"/>
                </a:lnTo>
                <a:lnTo>
                  <a:pt x="1574393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30" rIns="0" bIns="0" rtlCol="0" vert="horz">
            <a:spAutoFit/>
          </a:bodyPr>
          <a:lstStyle/>
          <a:p>
            <a:pPr marL="180403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Context</a:t>
            </a:r>
            <a:r>
              <a:rPr dirty="0" sz="3200" spc="-35"/>
              <a:t> </a:t>
            </a:r>
            <a:r>
              <a:rPr dirty="0" sz="3200" spc="-10"/>
              <a:t>Switch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83919" y="1135126"/>
            <a:ext cx="6565265" cy="352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9431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switches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another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</a:t>
            </a:r>
            <a:r>
              <a:rPr dirty="0" sz="1800" spc="-20">
                <a:latin typeface="Arial"/>
                <a:cs typeface="Arial"/>
              </a:rPr>
              <a:t>must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save</a:t>
            </a:r>
            <a:r>
              <a:rPr dirty="0" sz="1800" spc="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the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st</a:t>
            </a:r>
            <a:r>
              <a:rPr dirty="0" u="dbl" sz="1800" b="1">
                <a:solidFill>
                  <a:srgbClr val="3366FF"/>
                </a:solidFill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u="sng" sz="1800" b="1">
                <a:solidFill>
                  <a:srgbClr val="3366FF"/>
                </a:solidFill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e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old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saved</a:t>
            </a:r>
            <a:r>
              <a:rPr dirty="0" sz="1800" spc="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state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context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switch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Context</a:t>
            </a:r>
            <a:r>
              <a:rPr dirty="0" sz="1800" spc="-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represented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PCB</a:t>
            </a:r>
            <a:endParaRPr sz="1800">
              <a:latin typeface="Arial"/>
              <a:cs typeface="Arial"/>
            </a:endParaRPr>
          </a:p>
          <a:p>
            <a:pPr marL="355600" marR="334645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Context-</a:t>
            </a:r>
            <a:r>
              <a:rPr dirty="0" sz="1800">
                <a:latin typeface="Arial"/>
                <a:cs typeface="Arial"/>
              </a:rPr>
              <a:t>switch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pure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overhead;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no </a:t>
            </a:r>
            <a:r>
              <a:rPr dirty="0" sz="1800">
                <a:latin typeface="Arial"/>
                <a:cs typeface="Arial"/>
              </a:rPr>
              <a:t>useful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while </a:t>
            </a:r>
            <a:r>
              <a:rPr dirty="0" sz="1800" spc="-10"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complex 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PCB </a:t>
            </a:r>
            <a:r>
              <a:rPr dirty="0" sz="1800">
                <a:latin typeface="Wingdings"/>
                <a:cs typeface="Wingdings"/>
              </a:rPr>
              <a:t>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longer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context</a:t>
            </a:r>
            <a:r>
              <a:rPr dirty="0" sz="1800" spc="-10">
                <a:latin typeface="Arial"/>
                <a:cs typeface="Arial"/>
              </a:rPr>
              <a:t> switch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dependent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hardware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hardware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registers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per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CPU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Wingdings"/>
                <a:cs typeface="Wingdings"/>
              </a:rPr>
              <a:t>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contexts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20">
                <a:latin typeface="Arial"/>
                <a:cs typeface="Arial"/>
              </a:rPr>
              <a:t> once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35031" y="1670138"/>
            <a:ext cx="3629025" cy="375920"/>
          </a:xfrm>
          <a:custGeom>
            <a:avLst/>
            <a:gdLst/>
            <a:ahLst/>
            <a:cxnLst/>
            <a:rect l="l" t="t" r="r" b="b"/>
            <a:pathLst>
              <a:path w="3629025" h="375919">
                <a:moveTo>
                  <a:pt x="1563979" y="41744"/>
                </a:moveTo>
                <a:lnTo>
                  <a:pt x="1571799" y="39142"/>
                </a:lnTo>
                <a:lnTo>
                  <a:pt x="1579619" y="36536"/>
                </a:lnTo>
                <a:lnTo>
                  <a:pt x="1587439" y="33927"/>
                </a:lnTo>
                <a:lnTo>
                  <a:pt x="1595259" y="31318"/>
                </a:lnTo>
                <a:lnTo>
                  <a:pt x="1598841" y="31318"/>
                </a:lnTo>
                <a:lnTo>
                  <a:pt x="1699514" y="31318"/>
                </a:lnTo>
                <a:lnTo>
                  <a:pt x="1707334" y="28708"/>
                </a:lnTo>
                <a:lnTo>
                  <a:pt x="1715154" y="26098"/>
                </a:lnTo>
                <a:lnTo>
                  <a:pt x="1722974" y="23488"/>
                </a:lnTo>
                <a:lnTo>
                  <a:pt x="1730794" y="20878"/>
                </a:lnTo>
                <a:lnTo>
                  <a:pt x="2835998" y="20878"/>
                </a:lnTo>
                <a:lnTo>
                  <a:pt x="2843818" y="18268"/>
                </a:lnTo>
                <a:lnTo>
                  <a:pt x="2851638" y="15659"/>
                </a:lnTo>
                <a:lnTo>
                  <a:pt x="2859458" y="13049"/>
                </a:lnTo>
                <a:lnTo>
                  <a:pt x="2867279" y="10439"/>
                </a:lnTo>
                <a:lnTo>
                  <a:pt x="2919412" y="10439"/>
                </a:lnTo>
                <a:lnTo>
                  <a:pt x="2926359" y="6959"/>
                </a:lnTo>
                <a:lnTo>
                  <a:pt x="2933318" y="3479"/>
                </a:lnTo>
                <a:lnTo>
                  <a:pt x="2940265" y="0"/>
                </a:lnTo>
                <a:lnTo>
                  <a:pt x="2942220" y="0"/>
                </a:lnTo>
                <a:lnTo>
                  <a:pt x="3624935" y="0"/>
                </a:lnTo>
                <a:lnTo>
                  <a:pt x="3628415" y="0"/>
                </a:lnTo>
              </a:path>
              <a:path w="3629025" h="375919">
                <a:moveTo>
                  <a:pt x="375361" y="334022"/>
                </a:moveTo>
                <a:lnTo>
                  <a:pt x="375361" y="334022"/>
                </a:lnTo>
                <a:lnTo>
                  <a:pt x="417068" y="334022"/>
                </a:lnTo>
                <a:lnTo>
                  <a:pt x="424888" y="336632"/>
                </a:lnTo>
                <a:lnTo>
                  <a:pt x="432708" y="339242"/>
                </a:lnTo>
                <a:lnTo>
                  <a:pt x="440528" y="341852"/>
                </a:lnTo>
                <a:lnTo>
                  <a:pt x="448348" y="344462"/>
                </a:lnTo>
                <a:lnTo>
                  <a:pt x="2012314" y="344462"/>
                </a:lnTo>
                <a:lnTo>
                  <a:pt x="2046201" y="330434"/>
                </a:lnTo>
                <a:lnTo>
                  <a:pt x="2072268" y="318365"/>
                </a:lnTo>
                <a:lnTo>
                  <a:pt x="2094425" y="306298"/>
                </a:lnTo>
                <a:lnTo>
                  <a:pt x="2116582" y="292277"/>
                </a:lnTo>
                <a:lnTo>
                  <a:pt x="2123528" y="288798"/>
                </a:lnTo>
                <a:lnTo>
                  <a:pt x="2130475" y="285318"/>
                </a:lnTo>
                <a:lnTo>
                  <a:pt x="2137435" y="281838"/>
                </a:lnTo>
                <a:lnTo>
                  <a:pt x="2140902" y="281838"/>
                </a:lnTo>
                <a:lnTo>
                  <a:pt x="2144382" y="281838"/>
                </a:lnTo>
                <a:lnTo>
                  <a:pt x="2147849" y="281838"/>
                </a:lnTo>
                <a:lnTo>
                  <a:pt x="2151329" y="278358"/>
                </a:lnTo>
                <a:lnTo>
                  <a:pt x="2154809" y="274878"/>
                </a:lnTo>
                <a:lnTo>
                  <a:pt x="2158276" y="271399"/>
                </a:lnTo>
                <a:lnTo>
                  <a:pt x="2161755" y="267919"/>
                </a:lnTo>
                <a:lnTo>
                  <a:pt x="2165235" y="264439"/>
                </a:lnTo>
                <a:lnTo>
                  <a:pt x="2168702" y="260959"/>
                </a:lnTo>
                <a:lnTo>
                  <a:pt x="2168702" y="253130"/>
                </a:lnTo>
                <a:lnTo>
                  <a:pt x="2168702" y="245300"/>
                </a:lnTo>
                <a:lnTo>
                  <a:pt x="2168702" y="187883"/>
                </a:lnTo>
                <a:lnTo>
                  <a:pt x="2165235" y="184403"/>
                </a:lnTo>
                <a:lnTo>
                  <a:pt x="2161755" y="180924"/>
                </a:lnTo>
                <a:lnTo>
                  <a:pt x="2158276" y="177444"/>
                </a:lnTo>
                <a:lnTo>
                  <a:pt x="2158276" y="167017"/>
                </a:lnTo>
                <a:lnTo>
                  <a:pt x="2158276" y="156578"/>
                </a:lnTo>
                <a:lnTo>
                  <a:pt x="2154809" y="153098"/>
                </a:lnTo>
                <a:lnTo>
                  <a:pt x="2151329" y="149618"/>
                </a:lnTo>
                <a:lnTo>
                  <a:pt x="2147849" y="146138"/>
                </a:lnTo>
                <a:lnTo>
                  <a:pt x="2147849" y="142659"/>
                </a:lnTo>
                <a:lnTo>
                  <a:pt x="2147849" y="139179"/>
                </a:lnTo>
                <a:lnTo>
                  <a:pt x="2147849" y="135699"/>
                </a:lnTo>
                <a:lnTo>
                  <a:pt x="2140036" y="127869"/>
                </a:lnTo>
                <a:lnTo>
                  <a:pt x="2132220" y="120040"/>
                </a:lnTo>
                <a:lnTo>
                  <a:pt x="2124401" y="112210"/>
                </a:lnTo>
                <a:lnTo>
                  <a:pt x="2116582" y="104381"/>
                </a:lnTo>
                <a:lnTo>
                  <a:pt x="2101104" y="96551"/>
                </a:lnTo>
                <a:lnTo>
                  <a:pt x="2086605" y="88722"/>
                </a:lnTo>
                <a:lnTo>
                  <a:pt x="2074060" y="80892"/>
                </a:lnTo>
                <a:lnTo>
                  <a:pt x="2064448" y="73063"/>
                </a:lnTo>
                <a:lnTo>
                  <a:pt x="2041151" y="65233"/>
                </a:lnTo>
                <a:lnTo>
                  <a:pt x="2018831" y="57404"/>
                </a:lnTo>
                <a:lnTo>
                  <a:pt x="1998467" y="49574"/>
                </a:lnTo>
                <a:lnTo>
                  <a:pt x="1981034" y="41744"/>
                </a:lnTo>
                <a:lnTo>
                  <a:pt x="1973214" y="39142"/>
                </a:lnTo>
                <a:lnTo>
                  <a:pt x="1965394" y="36536"/>
                </a:lnTo>
                <a:lnTo>
                  <a:pt x="1957574" y="33927"/>
                </a:lnTo>
                <a:lnTo>
                  <a:pt x="1949754" y="31318"/>
                </a:lnTo>
                <a:lnTo>
                  <a:pt x="1947311" y="31318"/>
                </a:lnTo>
                <a:lnTo>
                  <a:pt x="1657807" y="31318"/>
                </a:lnTo>
                <a:lnTo>
                  <a:pt x="1647384" y="28708"/>
                </a:lnTo>
                <a:lnTo>
                  <a:pt x="1636958" y="26098"/>
                </a:lnTo>
                <a:lnTo>
                  <a:pt x="1626530" y="23488"/>
                </a:lnTo>
                <a:lnTo>
                  <a:pt x="1616100" y="20878"/>
                </a:lnTo>
                <a:lnTo>
                  <a:pt x="1610889" y="20878"/>
                </a:lnTo>
                <a:lnTo>
                  <a:pt x="1597860" y="20878"/>
                </a:lnTo>
                <a:lnTo>
                  <a:pt x="72986" y="20878"/>
                </a:lnTo>
                <a:lnTo>
                  <a:pt x="63537" y="28706"/>
                </a:lnTo>
                <a:lnTo>
                  <a:pt x="52133" y="36531"/>
                </a:lnTo>
                <a:lnTo>
                  <a:pt x="40729" y="44356"/>
                </a:lnTo>
                <a:lnTo>
                  <a:pt x="31280" y="52184"/>
                </a:lnTo>
                <a:lnTo>
                  <a:pt x="27812" y="55664"/>
                </a:lnTo>
                <a:lnTo>
                  <a:pt x="24333" y="59143"/>
                </a:lnTo>
                <a:lnTo>
                  <a:pt x="20853" y="62623"/>
                </a:lnTo>
                <a:lnTo>
                  <a:pt x="20853" y="69583"/>
                </a:lnTo>
                <a:lnTo>
                  <a:pt x="20853" y="76542"/>
                </a:lnTo>
                <a:lnTo>
                  <a:pt x="20853" y="83502"/>
                </a:lnTo>
                <a:lnTo>
                  <a:pt x="17386" y="86982"/>
                </a:lnTo>
                <a:lnTo>
                  <a:pt x="13906" y="90462"/>
                </a:lnTo>
                <a:lnTo>
                  <a:pt x="10426" y="93941"/>
                </a:lnTo>
                <a:lnTo>
                  <a:pt x="6959" y="97421"/>
                </a:lnTo>
                <a:lnTo>
                  <a:pt x="3479" y="100901"/>
                </a:lnTo>
                <a:lnTo>
                  <a:pt x="0" y="104381"/>
                </a:lnTo>
                <a:lnTo>
                  <a:pt x="0" y="112210"/>
                </a:lnTo>
                <a:lnTo>
                  <a:pt x="0" y="177444"/>
                </a:lnTo>
                <a:lnTo>
                  <a:pt x="7820" y="185273"/>
                </a:lnTo>
                <a:lnTo>
                  <a:pt x="15640" y="193103"/>
                </a:lnTo>
                <a:lnTo>
                  <a:pt x="23460" y="200933"/>
                </a:lnTo>
                <a:lnTo>
                  <a:pt x="31280" y="208762"/>
                </a:lnTo>
                <a:lnTo>
                  <a:pt x="45128" y="222627"/>
                </a:lnTo>
                <a:lnTo>
                  <a:pt x="56043" y="233556"/>
                </a:lnTo>
                <a:lnTo>
                  <a:pt x="65003" y="242527"/>
                </a:lnTo>
                <a:lnTo>
                  <a:pt x="72986" y="250520"/>
                </a:lnTo>
                <a:lnTo>
                  <a:pt x="72986" y="254000"/>
                </a:lnTo>
                <a:lnTo>
                  <a:pt x="72986" y="257479"/>
                </a:lnTo>
                <a:lnTo>
                  <a:pt x="72986" y="260959"/>
                </a:lnTo>
                <a:lnTo>
                  <a:pt x="74778" y="262753"/>
                </a:lnTo>
                <a:lnTo>
                  <a:pt x="79503" y="267484"/>
                </a:lnTo>
                <a:lnTo>
                  <a:pt x="86183" y="274171"/>
                </a:lnTo>
                <a:lnTo>
                  <a:pt x="93840" y="281838"/>
                </a:lnTo>
                <a:lnTo>
                  <a:pt x="103289" y="291297"/>
                </a:lnTo>
                <a:lnTo>
                  <a:pt x="114693" y="302710"/>
                </a:lnTo>
                <a:lnTo>
                  <a:pt x="126097" y="314124"/>
                </a:lnTo>
                <a:lnTo>
                  <a:pt x="135547" y="323583"/>
                </a:lnTo>
                <a:lnTo>
                  <a:pt x="143530" y="331575"/>
                </a:lnTo>
                <a:lnTo>
                  <a:pt x="152490" y="340547"/>
                </a:lnTo>
                <a:lnTo>
                  <a:pt x="163405" y="351476"/>
                </a:lnTo>
                <a:lnTo>
                  <a:pt x="177253" y="365340"/>
                </a:lnTo>
                <a:lnTo>
                  <a:pt x="180733" y="368820"/>
                </a:lnTo>
                <a:lnTo>
                  <a:pt x="184200" y="372300"/>
                </a:lnTo>
                <a:lnTo>
                  <a:pt x="187680" y="375780"/>
                </a:lnTo>
                <a:lnTo>
                  <a:pt x="198107" y="375780"/>
                </a:lnTo>
                <a:lnTo>
                  <a:pt x="663828" y="375780"/>
                </a:lnTo>
                <a:lnTo>
                  <a:pt x="667296" y="37578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53834" y="3761460"/>
            <a:ext cx="4747260" cy="2800985"/>
            <a:chOff x="253834" y="3761460"/>
            <a:chExt cx="4747260" cy="2800985"/>
          </a:xfrm>
        </p:grpSpPr>
        <p:sp>
          <p:nvSpPr>
            <p:cNvPr id="6" name="object 6" descr=""/>
            <p:cNvSpPr/>
            <p:nvPr/>
          </p:nvSpPr>
          <p:spPr>
            <a:xfrm>
              <a:off x="2147849" y="5166982"/>
              <a:ext cx="813435" cy="334645"/>
            </a:xfrm>
            <a:custGeom>
              <a:avLst/>
              <a:gdLst/>
              <a:ahLst/>
              <a:cxnLst/>
              <a:rect l="l" t="t" r="r" b="b"/>
              <a:pathLst>
                <a:path w="813435" h="334645">
                  <a:moveTo>
                    <a:pt x="135547" y="0"/>
                  </a:moveTo>
                  <a:lnTo>
                    <a:pt x="135547" y="0"/>
                  </a:lnTo>
                  <a:lnTo>
                    <a:pt x="83413" y="0"/>
                  </a:lnTo>
                  <a:lnTo>
                    <a:pt x="76408" y="1957"/>
                  </a:lnTo>
                  <a:lnTo>
                    <a:pt x="58650" y="7829"/>
                  </a:lnTo>
                  <a:lnTo>
                    <a:pt x="35027" y="17616"/>
                  </a:lnTo>
                  <a:lnTo>
                    <a:pt x="10426" y="31318"/>
                  </a:lnTo>
                  <a:lnTo>
                    <a:pt x="10426" y="34798"/>
                  </a:lnTo>
                  <a:lnTo>
                    <a:pt x="10426" y="38277"/>
                  </a:lnTo>
                  <a:lnTo>
                    <a:pt x="10426" y="41757"/>
                  </a:lnTo>
                  <a:lnTo>
                    <a:pt x="6946" y="48717"/>
                  </a:lnTo>
                  <a:lnTo>
                    <a:pt x="3479" y="55676"/>
                  </a:lnTo>
                  <a:lnTo>
                    <a:pt x="0" y="62636"/>
                  </a:lnTo>
                  <a:lnTo>
                    <a:pt x="0" y="75520"/>
                  </a:lnTo>
                  <a:lnTo>
                    <a:pt x="0" y="95253"/>
                  </a:lnTo>
                  <a:lnTo>
                    <a:pt x="0" y="198335"/>
                  </a:lnTo>
                  <a:lnTo>
                    <a:pt x="3479" y="205295"/>
                  </a:lnTo>
                  <a:lnTo>
                    <a:pt x="6946" y="212255"/>
                  </a:lnTo>
                  <a:lnTo>
                    <a:pt x="10426" y="219214"/>
                  </a:lnTo>
                  <a:lnTo>
                    <a:pt x="10426" y="222694"/>
                  </a:lnTo>
                  <a:lnTo>
                    <a:pt x="10426" y="226174"/>
                  </a:lnTo>
                  <a:lnTo>
                    <a:pt x="10426" y="229641"/>
                  </a:lnTo>
                  <a:lnTo>
                    <a:pt x="13906" y="233121"/>
                  </a:lnTo>
                  <a:lnTo>
                    <a:pt x="17373" y="236601"/>
                  </a:lnTo>
                  <a:lnTo>
                    <a:pt x="20853" y="240080"/>
                  </a:lnTo>
                  <a:lnTo>
                    <a:pt x="22808" y="240080"/>
                  </a:lnTo>
                  <a:lnTo>
                    <a:pt x="28673" y="240080"/>
                  </a:lnTo>
                  <a:lnTo>
                    <a:pt x="38448" y="240080"/>
                  </a:lnTo>
                  <a:lnTo>
                    <a:pt x="52133" y="240080"/>
                  </a:lnTo>
                  <a:lnTo>
                    <a:pt x="55613" y="240080"/>
                  </a:lnTo>
                  <a:lnTo>
                    <a:pt x="59080" y="240080"/>
                  </a:lnTo>
                  <a:lnTo>
                    <a:pt x="62560" y="240080"/>
                  </a:lnTo>
                </a:path>
                <a:path w="813435" h="334645">
                  <a:moveTo>
                    <a:pt x="239814" y="104381"/>
                  </a:moveTo>
                  <a:lnTo>
                    <a:pt x="239814" y="114820"/>
                  </a:lnTo>
                  <a:lnTo>
                    <a:pt x="239814" y="125260"/>
                  </a:lnTo>
                  <a:lnTo>
                    <a:pt x="239814" y="135699"/>
                  </a:lnTo>
                  <a:lnTo>
                    <a:pt x="239814" y="146138"/>
                  </a:lnTo>
                  <a:lnTo>
                    <a:pt x="242416" y="153968"/>
                  </a:lnTo>
                  <a:lnTo>
                    <a:pt x="245022" y="161798"/>
                  </a:lnTo>
                  <a:lnTo>
                    <a:pt x="247631" y="169627"/>
                  </a:lnTo>
                  <a:lnTo>
                    <a:pt x="250240" y="177457"/>
                  </a:lnTo>
                  <a:lnTo>
                    <a:pt x="252843" y="190506"/>
                  </a:lnTo>
                  <a:lnTo>
                    <a:pt x="255449" y="203554"/>
                  </a:lnTo>
                  <a:lnTo>
                    <a:pt x="258057" y="216599"/>
                  </a:lnTo>
                  <a:lnTo>
                    <a:pt x="260667" y="229641"/>
                  </a:lnTo>
                  <a:lnTo>
                    <a:pt x="260667" y="236601"/>
                  </a:lnTo>
                  <a:lnTo>
                    <a:pt x="260667" y="243560"/>
                  </a:lnTo>
                  <a:lnTo>
                    <a:pt x="260667" y="250520"/>
                  </a:lnTo>
                  <a:lnTo>
                    <a:pt x="262457" y="255739"/>
                  </a:lnTo>
                  <a:lnTo>
                    <a:pt x="267177" y="268789"/>
                  </a:lnTo>
                  <a:lnTo>
                    <a:pt x="273853" y="285753"/>
                  </a:lnTo>
                  <a:lnTo>
                    <a:pt x="281508" y="302717"/>
                  </a:lnTo>
                  <a:lnTo>
                    <a:pt x="281508" y="309676"/>
                  </a:lnTo>
                  <a:lnTo>
                    <a:pt x="281508" y="316636"/>
                  </a:lnTo>
                  <a:lnTo>
                    <a:pt x="281508" y="323596"/>
                  </a:lnTo>
                  <a:lnTo>
                    <a:pt x="284988" y="327075"/>
                  </a:lnTo>
                  <a:lnTo>
                    <a:pt x="288467" y="330555"/>
                  </a:lnTo>
                  <a:lnTo>
                    <a:pt x="291934" y="334035"/>
                  </a:lnTo>
                  <a:lnTo>
                    <a:pt x="291934" y="326042"/>
                  </a:lnTo>
                  <a:lnTo>
                    <a:pt x="291934" y="317071"/>
                  </a:lnTo>
                  <a:lnTo>
                    <a:pt x="291934" y="306142"/>
                  </a:lnTo>
                  <a:lnTo>
                    <a:pt x="291934" y="292277"/>
                  </a:lnTo>
                  <a:lnTo>
                    <a:pt x="295414" y="288798"/>
                  </a:lnTo>
                  <a:lnTo>
                    <a:pt x="298894" y="285318"/>
                  </a:lnTo>
                  <a:lnTo>
                    <a:pt x="302361" y="281838"/>
                  </a:lnTo>
                  <a:lnTo>
                    <a:pt x="302361" y="274878"/>
                  </a:lnTo>
                  <a:lnTo>
                    <a:pt x="302361" y="267919"/>
                  </a:lnTo>
                  <a:lnTo>
                    <a:pt x="302361" y="260959"/>
                  </a:lnTo>
                  <a:lnTo>
                    <a:pt x="308552" y="248563"/>
                  </a:lnTo>
                  <a:lnTo>
                    <a:pt x="312788" y="240082"/>
                  </a:lnTo>
                  <a:lnTo>
                    <a:pt x="317024" y="231604"/>
                  </a:lnTo>
                  <a:lnTo>
                    <a:pt x="323214" y="219214"/>
                  </a:lnTo>
                </a:path>
                <a:path w="813435" h="334645">
                  <a:moveTo>
                    <a:pt x="271081" y="83515"/>
                  </a:moveTo>
                  <a:lnTo>
                    <a:pt x="267614" y="80035"/>
                  </a:lnTo>
                  <a:lnTo>
                    <a:pt x="264134" y="76555"/>
                  </a:lnTo>
                  <a:lnTo>
                    <a:pt x="260667" y="73075"/>
                  </a:lnTo>
                  <a:lnTo>
                    <a:pt x="264412" y="71281"/>
                  </a:lnTo>
                  <a:lnTo>
                    <a:pt x="274997" y="66551"/>
                  </a:lnTo>
                  <a:lnTo>
                    <a:pt x="291448" y="59863"/>
                  </a:lnTo>
                  <a:lnTo>
                    <a:pt x="312788" y="52197"/>
                  </a:lnTo>
                  <a:lnTo>
                    <a:pt x="320608" y="52197"/>
                  </a:lnTo>
                  <a:lnTo>
                    <a:pt x="328428" y="52197"/>
                  </a:lnTo>
                  <a:lnTo>
                    <a:pt x="336248" y="52197"/>
                  </a:lnTo>
                  <a:lnTo>
                    <a:pt x="344068" y="52197"/>
                  </a:lnTo>
                  <a:lnTo>
                    <a:pt x="351399" y="48771"/>
                  </a:lnTo>
                  <a:lnTo>
                    <a:pt x="371438" y="40452"/>
                  </a:lnTo>
                  <a:lnTo>
                    <a:pt x="401252" y="30176"/>
                  </a:lnTo>
                  <a:lnTo>
                    <a:pt x="437908" y="20878"/>
                  </a:lnTo>
                  <a:lnTo>
                    <a:pt x="441388" y="20878"/>
                  </a:lnTo>
                  <a:lnTo>
                    <a:pt x="444868" y="20878"/>
                  </a:lnTo>
                  <a:lnTo>
                    <a:pt x="448335" y="20878"/>
                  </a:lnTo>
                  <a:lnTo>
                    <a:pt x="451815" y="20878"/>
                  </a:lnTo>
                  <a:lnTo>
                    <a:pt x="455282" y="20878"/>
                  </a:lnTo>
                  <a:lnTo>
                    <a:pt x="458762" y="20878"/>
                  </a:lnTo>
                  <a:lnTo>
                    <a:pt x="462241" y="24358"/>
                  </a:lnTo>
                  <a:lnTo>
                    <a:pt x="465708" y="27838"/>
                  </a:lnTo>
                  <a:lnTo>
                    <a:pt x="469188" y="31318"/>
                  </a:lnTo>
                  <a:lnTo>
                    <a:pt x="469188" y="31318"/>
                  </a:lnTo>
                  <a:lnTo>
                    <a:pt x="469188" y="93954"/>
                  </a:lnTo>
                  <a:lnTo>
                    <a:pt x="465767" y="97378"/>
                  </a:lnTo>
                  <a:lnTo>
                    <a:pt x="457458" y="105692"/>
                  </a:lnTo>
                  <a:lnTo>
                    <a:pt x="447194" y="115964"/>
                  </a:lnTo>
                  <a:lnTo>
                    <a:pt x="437908" y="125260"/>
                  </a:lnTo>
                  <a:lnTo>
                    <a:pt x="412493" y="140756"/>
                  </a:lnTo>
                  <a:lnTo>
                    <a:pt x="383168" y="155273"/>
                  </a:lnTo>
                  <a:lnTo>
                    <a:pt x="349933" y="167833"/>
                  </a:lnTo>
                  <a:lnTo>
                    <a:pt x="312788" y="177457"/>
                  </a:lnTo>
                  <a:lnTo>
                    <a:pt x="302365" y="177457"/>
                  </a:lnTo>
                  <a:lnTo>
                    <a:pt x="291939" y="177457"/>
                  </a:lnTo>
                  <a:lnTo>
                    <a:pt x="281511" y="177457"/>
                  </a:lnTo>
                  <a:lnTo>
                    <a:pt x="271081" y="177457"/>
                  </a:lnTo>
                  <a:lnTo>
                    <a:pt x="260659" y="180066"/>
                  </a:lnTo>
                  <a:lnTo>
                    <a:pt x="250234" y="182676"/>
                  </a:lnTo>
                  <a:lnTo>
                    <a:pt x="239809" y="185286"/>
                  </a:lnTo>
                  <a:lnTo>
                    <a:pt x="229387" y="187896"/>
                  </a:lnTo>
                  <a:lnTo>
                    <a:pt x="222427" y="187896"/>
                  </a:lnTo>
                  <a:lnTo>
                    <a:pt x="215480" y="187896"/>
                  </a:lnTo>
                  <a:lnTo>
                    <a:pt x="208533" y="187896"/>
                  </a:lnTo>
                </a:path>
                <a:path w="813435" h="334645">
                  <a:moveTo>
                    <a:pt x="656869" y="10439"/>
                  </a:moveTo>
                  <a:lnTo>
                    <a:pt x="656869" y="17399"/>
                  </a:lnTo>
                  <a:lnTo>
                    <a:pt x="656869" y="24358"/>
                  </a:lnTo>
                  <a:lnTo>
                    <a:pt x="656869" y="31318"/>
                  </a:lnTo>
                  <a:lnTo>
                    <a:pt x="653389" y="38277"/>
                  </a:lnTo>
                  <a:lnTo>
                    <a:pt x="649909" y="45237"/>
                  </a:lnTo>
                  <a:lnTo>
                    <a:pt x="646442" y="52197"/>
                  </a:lnTo>
                  <a:lnTo>
                    <a:pt x="643833" y="60026"/>
                  </a:lnTo>
                  <a:lnTo>
                    <a:pt x="641224" y="67856"/>
                  </a:lnTo>
                  <a:lnTo>
                    <a:pt x="638618" y="75685"/>
                  </a:lnTo>
                  <a:lnTo>
                    <a:pt x="636015" y="83515"/>
                  </a:lnTo>
                  <a:lnTo>
                    <a:pt x="636015" y="97698"/>
                  </a:lnTo>
                  <a:lnTo>
                    <a:pt x="636015" y="110907"/>
                  </a:lnTo>
                  <a:lnTo>
                    <a:pt x="636015" y="250520"/>
                  </a:lnTo>
                  <a:lnTo>
                    <a:pt x="641226" y="255739"/>
                  </a:lnTo>
                  <a:lnTo>
                    <a:pt x="646437" y="260959"/>
                  </a:lnTo>
                  <a:lnTo>
                    <a:pt x="651651" y="266179"/>
                  </a:lnTo>
                  <a:lnTo>
                    <a:pt x="656869" y="271399"/>
                  </a:lnTo>
                  <a:lnTo>
                    <a:pt x="658824" y="271399"/>
                  </a:lnTo>
                  <a:lnTo>
                    <a:pt x="664689" y="271399"/>
                  </a:lnTo>
                  <a:lnTo>
                    <a:pt x="674464" y="271399"/>
                  </a:lnTo>
                  <a:lnTo>
                    <a:pt x="688149" y="271399"/>
                  </a:lnTo>
                  <a:lnTo>
                    <a:pt x="695969" y="263569"/>
                  </a:lnTo>
                  <a:lnTo>
                    <a:pt x="703789" y="255739"/>
                  </a:lnTo>
                  <a:lnTo>
                    <a:pt x="711609" y="247910"/>
                  </a:lnTo>
                  <a:lnTo>
                    <a:pt x="719429" y="240080"/>
                  </a:lnTo>
                  <a:lnTo>
                    <a:pt x="757552" y="201924"/>
                  </a:lnTo>
                  <a:lnTo>
                    <a:pt x="779383" y="173542"/>
                  </a:lnTo>
                  <a:lnTo>
                    <a:pt x="787203" y="159188"/>
                  </a:lnTo>
                  <a:lnTo>
                    <a:pt x="795023" y="140919"/>
                  </a:lnTo>
                  <a:lnTo>
                    <a:pt x="802843" y="114820"/>
                  </a:lnTo>
                  <a:lnTo>
                    <a:pt x="802843" y="107861"/>
                  </a:lnTo>
                  <a:lnTo>
                    <a:pt x="802843" y="100901"/>
                  </a:lnTo>
                  <a:lnTo>
                    <a:pt x="802843" y="93954"/>
                  </a:lnTo>
                  <a:lnTo>
                    <a:pt x="802843" y="86995"/>
                  </a:lnTo>
                  <a:lnTo>
                    <a:pt x="802843" y="80035"/>
                  </a:lnTo>
                  <a:lnTo>
                    <a:pt x="802843" y="73075"/>
                  </a:lnTo>
                  <a:lnTo>
                    <a:pt x="806310" y="66116"/>
                  </a:lnTo>
                  <a:lnTo>
                    <a:pt x="809790" y="59156"/>
                  </a:lnTo>
                  <a:lnTo>
                    <a:pt x="813257" y="52197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03780" y="5396623"/>
              <a:ext cx="31750" cy="10795"/>
            </a:xfrm>
            <a:custGeom>
              <a:avLst/>
              <a:gdLst/>
              <a:ahLst/>
              <a:cxnLst/>
              <a:rect l="l" t="t" r="r" b="b"/>
              <a:pathLst>
                <a:path w="31750" h="10795">
                  <a:moveTo>
                    <a:pt x="0" y="10439"/>
                  </a:moveTo>
                  <a:lnTo>
                    <a:pt x="12218" y="10276"/>
                  </a:lnTo>
                  <a:lnTo>
                    <a:pt x="19550" y="9134"/>
                  </a:lnTo>
                  <a:lnTo>
                    <a:pt x="24926" y="6035"/>
                  </a:lnTo>
                  <a:lnTo>
                    <a:pt x="31280" y="0"/>
                  </a:lnTo>
                </a:path>
              </a:pathLst>
            </a:custGeom>
            <a:ln w="76199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834" y="3761460"/>
              <a:ext cx="4747259" cy="280061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80" rIns="0" bIns="0" rtlCol="0" vert="horz">
            <a:spAutoFit/>
          </a:bodyPr>
          <a:lstStyle/>
          <a:p>
            <a:pPr marL="82423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Operations</a:t>
            </a:r>
            <a:r>
              <a:rPr dirty="0" sz="3200" spc="-60"/>
              <a:t> </a:t>
            </a:r>
            <a:r>
              <a:rPr dirty="0" sz="3200"/>
              <a:t>on</a:t>
            </a:r>
            <a:r>
              <a:rPr dirty="0" sz="3200" spc="-25"/>
              <a:t> </a:t>
            </a:r>
            <a:r>
              <a:rPr dirty="0" sz="3200" spc="-10"/>
              <a:t>Processes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69567" y="1164716"/>
            <a:ext cx="4241800" cy="150749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for:</a:t>
            </a:r>
            <a:endParaRPr sz="1800">
              <a:latin typeface="Arial"/>
              <a:cs typeface="Arial"/>
            </a:endParaRPr>
          </a:p>
          <a:p>
            <a:pPr lvl="1" marL="820419" indent="-3511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20419" algn="l"/>
                <a:tab pos="821055" algn="l"/>
              </a:tabLst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u="sng" sz="1800" spc="-10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creation,</a:t>
            </a:r>
            <a:endParaRPr sz="1800">
              <a:latin typeface="Arial"/>
              <a:cs typeface="Arial"/>
            </a:endParaRPr>
          </a:p>
          <a:p>
            <a:pPr lvl="1" marL="820419" indent="-3511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20419" algn="l"/>
                <a:tab pos="821055" algn="l"/>
              </a:tabLst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termination,</a:t>
            </a:r>
            <a:endParaRPr sz="1800">
              <a:latin typeface="Arial"/>
              <a:cs typeface="Arial"/>
            </a:endParaRPr>
          </a:p>
          <a:p>
            <a:pPr lvl="1" marL="820419" indent="-3511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20419" algn="l"/>
                <a:tab pos="821055" algn="l"/>
              </a:tabLst>
            </a:pP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detailed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86226" y="2359063"/>
            <a:ext cx="1074420" cy="10795"/>
          </a:xfrm>
          <a:custGeom>
            <a:avLst/>
            <a:gdLst/>
            <a:ahLst/>
            <a:cxnLst/>
            <a:rect l="l" t="t" r="r" b="b"/>
            <a:pathLst>
              <a:path w="1074420" h="10794">
                <a:moveTo>
                  <a:pt x="0" y="10439"/>
                </a:moveTo>
                <a:lnTo>
                  <a:pt x="3747" y="10439"/>
                </a:lnTo>
                <a:lnTo>
                  <a:pt x="1011364" y="10439"/>
                </a:lnTo>
                <a:lnTo>
                  <a:pt x="1019184" y="7829"/>
                </a:lnTo>
                <a:lnTo>
                  <a:pt x="1027004" y="5219"/>
                </a:lnTo>
                <a:lnTo>
                  <a:pt x="1034824" y="2609"/>
                </a:lnTo>
                <a:lnTo>
                  <a:pt x="1042644" y="0"/>
                </a:lnTo>
                <a:lnTo>
                  <a:pt x="1053071" y="0"/>
                </a:lnTo>
                <a:lnTo>
                  <a:pt x="1063498" y="0"/>
                </a:lnTo>
                <a:lnTo>
                  <a:pt x="1066977" y="0"/>
                </a:lnTo>
                <a:lnTo>
                  <a:pt x="1070457" y="0"/>
                </a:lnTo>
                <a:lnTo>
                  <a:pt x="1073924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606611" y="2776601"/>
            <a:ext cx="2909570" cy="52705"/>
          </a:xfrm>
          <a:custGeom>
            <a:avLst/>
            <a:gdLst/>
            <a:ahLst/>
            <a:cxnLst/>
            <a:rect l="l" t="t" r="r" b="b"/>
            <a:pathLst>
              <a:path w="2909570" h="52705">
                <a:moveTo>
                  <a:pt x="0" y="0"/>
                </a:moveTo>
                <a:lnTo>
                  <a:pt x="0" y="0"/>
                </a:lnTo>
                <a:lnTo>
                  <a:pt x="145973" y="0"/>
                </a:lnTo>
                <a:lnTo>
                  <a:pt x="156401" y="2609"/>
                </a:lnTo>
                <a:lnTo>
                  <a:pt x="166827" y="5219"/>
                </a:lnTo>
                <a:lnTo>
                  <a:pt x="177252" y="7829"/>
                </a:lnTo>
                <a:lnTo>
                  <a:pt x="187680" y="10439"/>
                </a:lnTo>
                <a:lnTo>
                  <a:pt x="200710" y="10439"/>
                </a:lnTo>
                <a:lnTo>
                  <a:pt x="213742" y="10439"/>
                </a:lnTo>
                <a:lnTo>
                  <a:pt x="226776" y="10439"/>
                </a:lnTo>
                <a:lnTo>
                  <a:pt x="239814" y="10439"/>
                </a:lnTo>
                <a:lnTo>
                  <a:pt x="255454" y="13049"/>
                </a:lnTo>
                <a:lnTo>
                  <a:pt x="271094" y="15659"/>
                </a:lnTo>
                <a:lnTo>
                  <a:pt x="286734" y="18268"/>
                </a:lnTo>
                <a:lnTo>
                  <a:pt x="302374" y="20878"/>
                </a:lnTo>
                <a:lnTo>
                  <a:pt x="667296" y="20878"/>
                </a:lnTo>
                <a:lnTo>
                  <a:pt x="682936" y="23488"/>
                </a:lnTo>
                <a:lnTo>
                  <a:pt x="698576" y="26098"/>
                </a:lnTo>
                <a:lnTo>
                  <a:pt x="714216" y="28708"/>
                </a:lnTo>
                <a:lnTo>
                  <a:pt x="729856" y="31318"/>
                </a:lnTo>
                <a:lnTo>
                  <a:pt x="742886" y="31318"/>
                </a:lnTo>
                <a:lnTo>
                  <a:pt x="755918" y="31318"/>
                </a:lnTo>
                <a:lnTo>
                  <a:pt x="768952" y="31318"/>
                </a:lnTo>
                <a:lnTo>
                  <a:pt x="781989" y="31318"/>
                </a:lnTo>
                <a:lnTo>
                  <a:pt x="789809" y="33928"/>
                </a:lnTo>
                <a:lnTo>
                  <a:pt x="797629" y="36537"/>
                </a:lnTo>
                <a:lnTo>
                  <a:pt x="805449" y="39147"/>
                </a:lnTo>
                <a:lnTo>
                  <a:pt x="813269" y="41757"/>
                </a:lnTo>
                <a:lnTo>
                  <a:pt x="980084" y="41757"/>
                </a:lnTo>
                <a:lnTo>
                  <a:pt x="993121" y="44367"/>
                </a:lnTo>
                <a:lnTo>
                  <a:pt x="1006155" y="46977"/>
                </a:lnTo>
                <a:lnTo>
                  <a:pt x="1019187" y="49587"/>
                </a:lnTo>
                <a:lnTo>
                  <a:pt x="1032217" y="52197"/>
                </a:lnTo>
                <a:lnTo>
                  <a:pt x="1073110" y="52197"/>
                </a:lnTo>
                <a:lnTo>
                  <a:pt x="2731731" y="52197"/>
                </a:lnTo>
                <a:lnTo>
                  <a:pt x="2768224" y="49587"/>
                </a:lnTo>
                <a:lnTo>
                  <a:pt x="2804718" y="46977"/>
                </a:lnTo>
                <a:lnTo>
                  <a:pt x="2841213" y="44367"/>
                </a:lnTo>
                <a:lnTo>
                  <a:pt x="2877705" y="41757"/>
                </a:lnTo>
                <a:lnTo>
                  <a:pt x="2898559" y="41757"/>
                </a:lnTo>
                <a:lnTo>
                  <a:pt x="2902026" y="38277"/>
                </a:lnTo>
                <a:lnTo>
                  <a:pt x="2905505" y="34798"/>
                </a:lnTo>
                <a:lnTo>
                  <a:pt x="2908985" y="3131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26527" y="1586623"/>
            <a:ext cx="386080" cy="647700"/>
          </a:xfrm>
          <a:custGeom>
            <a:avLst/>
            <a:gdLst/>
            <a:ahLst/>
            <a:cxnLst/>
            <a:rect l="l" t="t" r="r" b="b"/>
            <a:pathLst>
              <a:path w="386080" h="647700">
                <a:moveTo>
                  <a:pt x="0" y="260959"/>
                </a:moveTo>
                <a:lnTo>
                  <a:pt x="0" y="260959"/>
                </a:lnTo>
                <a:lnTo>
                  <a:pt x="0" y="281838"/>
                </a:lnTo>
                <a:lnTo>
                  <a:pt x="9449" y="291299"/>
                </a:lnTo>
                <a:lnTo>
                  <a:pt x="20853" y="302717"/>
                </a:lnTo>
                <a:lnTo>
                  <a:pt x="32257" y="314135"/>
                </a:lnTo>
                <a:lnTo>
                  <a:pt x="41706" y="323596"/>
                </a:lnTo>
                <a:lnTo>
                  <a:pt x="55554" y="337460"/>
                </a:lnTo>
                <a:lnTo>
                  <a:pt x="66470" y="348389"/>
                </a:lnTo>
                <a:lnTo>
                  <a:pt x="75430" y="357360"/>
                </a:lnTo>
                <a:lnTo>
                  <a:pt x="83413" y="365353"/>
                </a:lnTo>
                <a:lnTo>
                  <a:pt x="97261" y="373181"/>
                </a:lnTo>
                <a:lnTo>
                  <a:pt x="108177" y="381006"/>
                </a:lnTo>
                <a:lnTo>
                  <a:pt x="117137" y="388831"/>
                </a:lnTo>
                <a:lnTo>
                  <a:pt x="125120" y="396659"/>
                </a:lnTo>
                <a:lnTo>
                  <a:pt x="134569" y="386874"/>
                </a:lnTo>
                <a:lnTo>
                  <a:pt x="145973" y="373176"/>
                </a:lnTo>
                <a:lnTo>
                  <a:pt x="157378" y="355564"/>
                </a:lnTo>
                <a:lnTo>
                  <a:pt x="166827" y="334035"/>
                </a:lnTo>
                <a:lnTo>
                  <a:pt x="183933" y="298151"/>
                </a:lnTo>
                <a:lnTo>
                  <a:pt x="202017" y="266185"/>
                </a:lnTo>
                <a:lnTo>
                  <a:pt x="218146" y="234219"/>
                </a:lnTo>
                <a:lnTo>
                  <a:pt x="229387" y="198335"/>
                </a:lnTo>
                <a:lnTo>
                  <a:pt x="260334" y="162615"/>
                </a:lnTo>
                <a:lnTo>
                  <a:pt x="289329" y="131791"/>
                </a:lnTo>
                <a:lnTo>
                  <a:pt x="314417" y="102923"/>
                </a:lnTo>
                <a:lnTo>
                  <a:pt x="336251" y="65246"/>
                </a:lnTo>
                <a:lnTo>
                  <a:pt x="344068" y="41757"/>
                </a:lnTo>
                <a:lnTo>
                  <a:pt x="344068" y="38277"/>
                </a:lnTo>
                <a:lnTo>
                  <a:pt x="344068" y="34798"/>
                </a:lnTo>
                <a:lnTo>
                  <a:pt x="344068" y="31318"/>
                </a:lnTo>
                <a:lnTo>
                  <a:pt x="349285" y="23488"/>
                </a:lnTo>
                <a:lnTo>
                  <a:pt x="354499" y="15659"/>
                </a:lnTo>
                <a:lnTo>
                  <a:pt x="359711" y="7829"/>
                </a:lnTo>
                <a:lnTo>
                  <a:pt x="364921" y="0"/>
                </a:lnTo>
              </a:path>
              <a:path w="386080" h="647700">
                <a:moveTo>
                  <a:pt x="10426" y="459295"/>
                </a:moveTo>
                <a:lnTo>
                  <a:pt x="6946" y="462775"/>
                </a:lnTo>
                <a:lnTo>
                  <a:pt x="3479" y="466255"/>
                </a:lnTo>
                <a:lnTo>
                  <a:pt x="0" y="469734"/>
                </a:lnTo>
                <a:lnTo>
                  <a:pt x="0" y="471855"/>
                </a:lnTo>
                <a:lnTo>
                  <a:pt x="0" y="478867"/>
                </a:lnTo>
                <a:lnTo>
                  <a:pt x="0" y="491750"/>
                </a:lnTo>
                <a:lnTo>
                  <a:pt x="0" y="511479"/>
                </a:lnTo>
                <a:lnTo>
                  <a:pt x="13847" y="539209"/>
                </a:lnTo>
                <a:lnTo>
                  <a:pt x="33723" y="579009"/>
                </a:lnTo>
                <a:lnTo>
                  <a:pt x="57346" y="619786"/>
                </a:lnTo>
                <a:lnTo>
                  <a:pt x="76466" y="640219"/>
                </a:lnTo>
                <a:lnTo>
                  <a:pt x="79933" y="643699"/>
                </a:lnTo>
                <a:lnTo>
                  <a:pt x="83413" y="647179"/>
                </a:lnTo>
                <a:lnTo>
                  <a:pt x="93840" y="647179"/>
                </a:lnTo>
                <a:lnTo>
                  <a:pt x="104266" y="647179"/>
                </a:lnTo>
                <a:lnTo>
                  <a:pt x="107734" y="647179"/>
                </a:lnTo>
                <a:lnTo>
                  <a:pt x="111213" y="647179"/>
                </a:lnTo>
                <a:lnTo>
                  <a:pt x="114693" y="647179"/>
                </a:lnTo>
                <a:lnTo>
                  <a:pt x="118440" y="643429"/>
                </a:lnTo>
                <a:lnTo>
                  <a:pt x="145485" y="616361"/>
                </a:lnTo>
                <a:lnTo>
                  <a:pt x="178068" y="582108"/>
                </a:lnTo>
                <a:lnTo>
                  <a:pt x="194197" y="562371"/>
                </a:lnTo>
                <a:lnTo>
                  <a:pt x="212281" y="540677"/>
                </a:lnTo>
                <a:lnTo>
                  <a:pt x="229387" y="521919"/>
                </a:lnTo>
                <a:lnTo>
                  <a:pt x="251048" y="506267"/>
                </a:lnTo>
                <a:lnTo>
                  <a:pt x="269779" y="490612"/>
                </a:lnTo>
                <a:lnTo>
                  <a:pt x="302361" y="459295"/>
                </a:lnTo>
                <a:lnTo>
                  <a:pt x="323214" y="438416"/>
                </a:lnTo>
                <a:lnTo>
                  <a:pt x="330174" y="434936"/>
                </a:lnTo>
                <a:lnTo>
                  <a:pt x="337121" y="431457"/>
                </a:lnTo>
                <a:lnTo>
                  <a:pt x="344068" y="427977"/>
                </a:lnTo>
                <a:lnTo>
                  <a:pt x="351027" y="427977"/>
                </a:lnTo>
                <a:lnTo>
                  <a:pt x="357974" y="427977"/>
                </a:lnTo>
                <a:lnTo>
                  <a:pt x="364921" y="427977"/>
                </a:lnTo>
                <a:lnTo>
                  <a:pt x="366713" y="426183"/>
                </a:lnTo>
                <a:lnTo>
                  <a:pt x="371438" y="421452"/>
                </a:lnTo>
                <a:lnTo>
                  <a:pt x="378118" y="414764"/>
                </a:lnTo>
                <a:lnTo>
                  <a:pt x="385775" y="40709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80" rIns="0" bIns="0" rtlCol="0" vert="horz">
            <a:spAutoFit/>
          </a:bodyPr>
          <a:lstStyle/>
          <a:p>
            <a:pPr marL="16002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50"/>
              <a:t> </a:t>
            </a:r>
            <a:r>
              <a:rPr dirty="0" sz="3200" spc="-10"/>
              <a:t>Creation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22019" y="1100464"/>
            <a:ext cx="6172835" cy="2056764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Parent</a:t>
            </a:r>
            <a:r>
              <a:rPr dirty="0" sz="1800" spc="-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children</a:t>
            </a:r>
            <a:r>
              <a:rPr dirty="0" sz="1800" spc="-7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turn </a:t>
            </a: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tree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Generally,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identified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managed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identifier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(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pid</a:t>
            </a:r>
            <a:r>
              <a:rPr dirty="0" sz="1800" spc="-2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433571"/>
            <a:ext cx="5373624" cy="231038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722242" y="2839237"/>
            <a:ext cx="574040" cy="20955"/>
          </a:xfrm>
          <a:custGeom>
            <a:avLst/>
            <a:gdLst/>
            <a:ahLst/>
            <a:cxnLst/>
            <a:rect l="l" t="t" r="r" b="b"/>
            <a:pathLst>
              <a:path w="574039" h="20955">
                <a:moveTo>
                  <a:pt x="0" y="0"/>
                </a:moveTo>
                <a:lnTo>
                  <a:pt x="3479" y="3479"/>
                </a:lnTo>
                <a:lnTo>
                  <a:pt x="6946" y="6959"/>
                </a:lnTo>
                <a:lnTo>
                  <a:pt x="10426" y="10439"/>
                </a:lnTo>
                <a:lnTo>
                  <a:pt x="17373" y="10439"/>
                </a:lnTo>
                <a:lnTo>
                  <a:pt x="24333" y="10439"/>
                </a:lnTo>
                <a:lnTo>
                  <a:pt x="31280" y="10439"/>
                </a:lnTo>
                <a:lnTo>
                  <a:pt x="39100" y="13047"/>
                </a:lnTo>
                <a:lnTo>
                  <a:pt x="46920" y="15652"/>
                </a:lnTo>
                <a:lnTo>
                  <a:pt x="54740" y="18258"/>
                </a:lnTo>
                <a:lnTo>
                  <a:pt x="62560" y="20866"/>
                </a:lnTo>
                <a:lnTo>
                  <a:pt x="552602" y="20866"/>
                </a:lnTo>
                <a:lnTo>
                  <a:pt x="563029" y="10439"/>
                </a:lnTo>
                <a:lnTo>
                  <a:pt x="573455" y="10439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345956" y="302717"/>
            <a:ext cx="0" cy="521970"/>
          </a:xfrm>
          <a:custGeom>
            <a:avLst/>
            <a:gdLst/>
            <a:ahLst/>
            <a:cxnLst/>
            <a:rect l="l" t="t" r="r" b="b"/>
            <a:pathLst>
              <a:path w="0" h="521969">
                <a:moveTo>
                  <a:pt x="0" y="0"/>
                </a:moveTo>
                <a:lnTo>
                  <a:pt x="0" y="0"/>
                </a:lnTo>
                <a:lnTo>
                  <a:pt x="0" y="508049"/>
                </a:lnTo>
                <a:lnTo>
                  <a:pt x="0" y="521906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622" y="200659"/>
            <a:ext cx="42957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900" algn="l"/>
              </a:tabLst>
            </a:pPr>
            <a:r>
              <a:rPr dirty="0" sz="3200"/>
              <a:t>Chapter</a:t>
            </a:r>
            <a:r>
              <a:rPr dirty="0" sz="3200" spc="-25"/>
              <a:t> 3:</a:t>
            </a:r>
            <a:r>
              <a:rPr dirty="0" sz="3200"/>
              <a:t>	</a:t>
            </a:r>
            <a:r>
              <a:rPr dirty="0" sz="3200" spc="-10"/>
              <a:t>Processes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277492" y="1064767"/>
            <a:ext cx="4531360" cy="22479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Concept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Scheduling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Operations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Inter-</a:t>
            </a:r>
            <a:r>
              <a:rPr dirty="0" sz="1800">
                <a:latin typeface="Arial"/>
                <a:cs typeface="Arial"/>
              </a:rPr>
              <a:t>process Communication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(IPC)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Examples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IPC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Client-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80" rIns="0" bIns="0" rtlCol="0" vert="horz">
            <a:spAutoFit/>
          </a:bodyPr>
          <a:lstStyle/>
          <a:p>
            <a:pPr marL="88963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25"/>
              <a:t> </a:t>
            </a:r>
            <a:r>
              <a:rPr dirty="0" sz="3200"/>
              <a:t>Creation</a:t>
            </a:r>
            <a:r>
              <a:rPr dirty="0" sz="3200" spc="-15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22019" y="1100464"/>
            <a:ext cx="5916295" cy="261937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272665" algn="l"/>
              </a:tabLst>
            </a:pPr>
            <a:r>
              <a:rPr dirty="0" sz="1800">
                <a:latin typeface="Arial"/>
                <a:cs typeface="Arial"/>
              </a:rPr>
              <a:t>Resource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r>
              <a:rPr dirty="0" sz="1800">
                <a:latin typeface="Arial"/>
                <a:cs typeface="Arial"/>
              </a:rPr>
              <a:t>	among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children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options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children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Children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subset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 child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 no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options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children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exe</a:t>
            </a:r>
            <a:r>
              <a:rPr dirty="0" u="sng" sz="1800" spc="-100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cu</a:t>
            </a:r>
            <a:r>
              <a:rPr dirty="0" u="sng" sz="1800" spc="-80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concurr</a:t>
            </a:r>
            <a:r>
              <a:rPr dirty="0" u="sng" sz="1800" spc="-10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en</a:t>
            </a:r>
            <a:r>
              <a:rPr dirty="0" sz="1800" spc="-10">
                <a:latin typeface="Arial"/>
                <a:cs typeface="Arial"/>
              </a:rPr>
              <a:t>tly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until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children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316552" y="1858022"/>
            <a:ext cx="1835150" cy="10795"/>
          </a:xfrm>
          <a:custGeom>
            <a:avLst/>
            <a:gdLst/>
            <a:ahLst/>
            <a:cxnLst/>
            <a:rect l="l" t="t" r="r" b="b"/>
            <a:pathLst>
              <a:path w="1835150" h="10794">
                <a:moveTo>
                  <a:pt x="0" y="0"/>
                </a:moveTo>
                <a:lnTo>
                  <a:pt x="3479" y="0"/>
                </a:lnTo>
                <a:lnTo>
                  <a:pt x="6946" y="0"/>
                </a:lnTo>
                <a:lnTo>
                  <a:pt x="10426" y="0"/>
                </a:lnTo>
                <a:lnTo>
                  <a:pt x="13906" y="3479"/>
                </a:lnTo>
                <a:lnTo>
                  <a:pt x="17373" y="6959"/>
                </a:lnTo>
                <a:lnTo>
                  <a:pt x="20853" y="10439"/>
                </a:lnTo>
                <a:lnTo>
                  <a:pt x="38122" y="10439"/>
                </a:lnTo>
                <a:lnTo>
                  <a:pt x="57346" y="10439"/>
                </a:lnTo>
                <a:lnTo>
                  <a:pt x="1824634" y="10439"/>
                </a:lnTo>
                <a:lnTo>
                  <a:pt x="1835061" y="10439"/>
                </a:lnTo>
              </a:path>
            </a:pathLst>
          </a:custGeom>
          <a:ln w="76199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11816" y="2254681"/>
            <a:ext cx="3002915" cy="41910"/>
          </a:xfrm>
          <a:custGeom>
            <a:avLst/>
            <a:gdLst/>
            <a:ahLst/>
            <a:cxnLst/>
            <a:rect l="l" t="t" r="r" b="b"/>
            <a:pathLst>
              <a:path w="3002915" h="41910">
                <a:moveTo>
                  <a:pt x="0" y="0"/>
                </a:moveTo>
                <a:lnTo>
                  <a:pt x="0" y="0"/>
                </a:lnTo>
                <a:lnTo>
                  <a:pt x="1021791" y="0"/>
                </a:lnTo>
                <a:lnTo>
                  <a:pt x="1028750" y="3479"/>
                </a:lnTo>
                <a:lnTo>
                  <a:pt x="1035697" y="6959"/>
                </a:lnTo>
                <a:lnTo>
                  <a:pt x="1042644" y="10439"/>
                </a:lnTo>
                <a:lnTo>
                  <a:pt x="1044762" y="10439"/>
                </a:lnTo>
                <a:lnTo>
                  <a:pt x="1051767" y="10439"/>
                </a:lnTo>
                <a:lnTo>
                  <a:pt x="1167764" y="10439"/>
                </a:lnTo>
                <a:lnTo>
                  <a:pt x="1171244" y="13919"/>
                </a:lnTo>
                <a:lnTo>
                  <a:pt x="1174711" y="17399"/>
                </a:lnTo>
                <a:lnTo>
                  <a:pt x="1178191" y="20878"/>
                </a:lnTo>
                <a:lnTo>
                  <a:pt x="1178191" y="20878"/>
                </a:lnTo>
                <a:lnTo>
                  <a:pt x="1272031" y="20878"/>
                </a:lnTo>
                <a:lnTo>
                  <a:pt x="1278978" y="24358"/>
                </a:lnTo>
                <a:lnTo>
                  <a:pt x="1285925" y="27838"/>
                </a:lnTo>
                <a:lnTo>
                  <a:pt x="1292885" y="31318"/>
                </a:lnTo>
                <a:lnTo>
                  <a:pt x="1296306" y="31318"/>
                </a:lnTo>
                <a:lnTo>
                  <a:pt x="1304615" y="31318"/>
                </a:lnTo>
                <a:lnTo>
                  <a:pt x="1345018" y="31318"/>
                </a:lnTo>
                <a:lnTo>
                  <a:pt x="1348486" y="34798"/>
                </a:lnTo>
                <a:lnTo>
                  <a:pt x="1351965" y="38277"/>
                </a:lnTo>
                <a:lnTo>
                  <a:pt x="1355445" y="41757"/>
                </a:lnTo>
                <a:lnTo>
                  <a:pt x="1369293" y="41757"/>
                </a:lnTo>
                <a:lnTo>
                  <a:pt x="2992399" y="41757"/>
                </a:lnTo>
                <a:lnTo>
                  <a:pt x="3002813" y="41757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474828" y="1096022"/>
            <a:ext cx="1115695" cy="730885"/>
          </a:xfrm>
          <a:custGeom>
            <a:avLst/>
            <a:gdLst/>
            <a:ahLst/>
            <a:cxnLst/>
            <a:rect l="l" t="t" r="r" b="b"/>
            <a:pathLst>
              <a:path w="1115695" h="730885">
                <a:moveTo>
                  <a:pt x="93840" y="490600"/>
                </a:moveTo>
                <a:lnTo>
                  <a:pt x="93840" y="490600"/>
                </a:lnTo>
                <a:lnTo>
                  <a:pt x="291934" y="490600"/>
                </a:lnTo>
                <a:lnTo>
                  <a:pt x="307574" y="487998"/>
                </a:lnTo>
                <a:lnTo>
                  <a:pt x="323214" y="485392"/>
                </a:lnTo>
                <a:lnTo>
                  <a:pt x="338855" y="482783"/>
                </a:lnTo>
                <a:lnTo>
                  <a:pt x="354495" y="480174"/>
                </a:lnTo>
                <a:lnTo>
                  <a:pt x="367532" y="480174"/>
                </a:lnTo>
                <a:lnTo>
                  <a:pt x="380566" y="480174"/>
                </a:lnTo>
                <a:lnTo>
                  <a:pt x="393598" y="480174"/>
                </a:lnTo>
                <a:lnTo>
                  <a:pt x="406628" y="480174"/>
                </a:lnTo>
                <a:lnTo>
                  <a:pt x="422268" y="477564"/>
                </a:lnTo>
                <a:lnTo>
                  <a:pt x="437908" y="474954"/>
                </a:lnTo>
                <a:lnTo>
                  <a:pt x="453548" y="472344"/>
                </a:lnTo>
                <a:lnTo>
                  <a:pt x="469188" y="469734"/>
                </a:lnTo>
                <a:lnTo>
                  <a:pt x="477008" y="469734"/>
                </a:lnTo>
                <a:lnTo>
                  <a:pt x="484828" y="469734"/>
                </a:lnTo>
                <a:lnTo>
                  <a:pt x="492648" y="469734"/>
                </a:lnTo>
                <a:lnTo>
                  <a:pt x="500468" y="469734"/>
                </a:lnTo>
                <a:lnTo>
                  <a:pt x="513501" y="467125"/>
                </a:lnTo>
                <a:lnTo>
                  <a:pt x="526535" y="464515"/>
                </a:lnTo>
                <a:lnTo>
                  <a:pt x="539570" y="461905"/>
                </a:lnTo>
                <a:lnTo>
                  <a:pt x="552602" y="459295"/>
                </a:lnTo>
                <a:lnTo>
                  <a:pt x="565634" y="459295"/>
                </a:lnTo>
                <a:lnTo>
                  <a:pt x="578669" y="459295"/>
                </a:lnTo>
                <a:lnTo>
                  <a:pt x="591703" y="459295"/>
                </a:lnTo>
                <a:lnTo>
                  <a:pt x="604735" y="459295"/>
                </a:lnTo>
                <a:lnTo>
                  <a:pt x="649863" y="451465"/>
                </a:lnTo>
                <a:lnTo>
                  <a:pt x="692059" y="443636"/>
                </a:lnTo>
                <a:lnTo>
                  <a:pt x="732300" y="435806"/>
                </a:lnTo>
                <a:lnTo>
                  <a:pt x="771563" y="427977"/>
                </a:lnTo>
                <a:lnTo>
                  <a:pt x="802830" y="417537"/>
                </a:lnTo>
                <a:lnTo>
                  <a:pt x="806310" y="417537"/>
                </a:lnTo>
                <a:lnTo>
                  <a:pt x="809790" y="417537"/>
                </a:lnTo>
                <a:lnTo>
                  <a:pt x="813257" y="417537"/>
                </a:lnTo>
                <a:lnTo>
                  <a:pt x="821077" y="414928"/>
                </a:lnTo>
                <a:lnTo>
                  <a:pt x="828897" y="412318"/>
                </a:lnTo>
                <a:lnTo>
                  <a:pt x="836717" y="409708"/>
                </a:lnTo>
                <a:lnTo>
                  <a:pt x="844537" y="407098"/>
                </a:lnTo>
                <a:lnTo>
                  <a:pt x="851496" y="403618"/>
                </a:lnTo>
                <a:lnTo>
                  <a:pt x="858443" y="400138"/>
                </a:lnTo>
                <a:lnTo>
                  <a:pt x="865390" y="396659"/>
                </a:lnTo>
                <a:lnTo>
                  <a:pt x="872350" y="396659"/>
                </a:lnTo>
                <a:lnTo>
                  <a:pt x="879297" y="396659"/>
                </a:lnTo>
                <a:lnTo>
                  <a:pt x="886244" y="396659"/>
                </a:lnTo>
                <a:lnTo>
                  <a:pt x="889991" y="394864"/>
                </a:lnTo>
                <a:lnTo>
                  <a:pt x="900580" y="390134"/>
                </a:lnTo>
                <a:lnTo>
                  <a:pt x="917035" y="383446"/>
                </a:lnTo>
                <a:lnTo>
                  <a:pt x="938377" y="375780"/>
                </a:lnTo>
                <a:lnTo>
                  <a:pt x="961837" y="359965"/>
                </a:lnTo>
                <a:lnTo>
                  <a:pt x="1008757" y="324411"/>
                </a:lnTo>
                <a:lnTo>
                  <a:pt x="1052256" y="280859"/>
                </a:lnTo>
                <a:lnTo>
                  <a:pt x="1080604" y="241064"/>
                </a:lnTo>
                <a:lnTo>
                  <a:pt x="1099991" y="203555"/>
                </a:lnTo>
                <a:lnTo>
                  <a:pt x="1102596" y="195726"/>
                </a:lnTo>
                <a:lnTo>
                  <a:pt x="1105204" y="187896"/>
                </a:lnTo>
                <a:lnTo>
                  <a:pt x="1105204" y="184144"/>
                </a:lnTo>
                <a:lnTo>
                  <a:pt x="1105204" y="173542"/>
                </a:lnTo>
                <a:lnTo>
                  <a:pt x="1105204" y="83515"/>
                </a:lnTo>
                <a:lnTo>
                  <a:pt x="1108684" y="76555"/>
                </a:lnTo>
                <a:lnTo>
                  <a:pt x="1112151" y="69596"/>
                </a:lnTo>
                <a:lnTo>
                  <a:pt x="1115631" y="62636"/>
                </a:lnTo>
                <a:lnTo>
                  <a:pt x="1115631" y="62636"/>
                </a:lnTo>
                <a:lnTo>
                  <a:pt x="1115631" y="20878"/>
                </a:lnTo>
                <a:lnTo>
                  <a:pt x="1112151" y="17399"/>
                </a:lnTo>
                <a:lnTo>
                  <a:pt x="1108684" y="13919"/>
                </a:lnTo>
                <a:lnTo>
                  <a:pt x="1105204" y="10439"/>
                </a:lnTo>
                <a:lnTo>
                  <a:pt x="1101457" y="10439"/>
                </a:lnTo>
                <a:lnTo>
                  <a:pt x="1090868" y="10439"/>
                </a:lnTo>
                <a:lnTo>
                  <a:pt x="1011364" y="10439"/>
                </a:lnTo>
                <a:lnTo>
                  <a:pt x="998332" y="7829"/>
                </a:lnTo>
                <a:lnTo>
                  <a:pt x="985297" y="5219"/>
                </a:lnTo>
                <a:lnTo>
                  <a:pt x="972263" y="2609"/>
                </a:lnTo>
                <a:lnTo>
                  <a:pt x="959231" y="0"/>
                </a:lnTo>
                <a:lnTo>
                  <a:pt x="375348" y="0"/>
                </a:lnTo>
                <a:lnTo>
                  <a:pt x="367528" y="2609"/>
                </a:lnTo>
                <a:lnTo>
                  <a:pt x="359708" y="5219"/>
                </a:lnTo>
                <a:lnTo>
                  <a:pt x="351888" y="7829"/>
                </a:lnTo>
                <a:lnTo>
                  <a:pt x="344068" y="10439"/>
                </a:lnTo>
                <a:lnTo>
                  <a:pt x="340601" y="13919"/>
                </a:lnTo>
                <a:lnTo>
                  <a:pt x="337121" y="17399"/>
                </a:lnTo>
                <a:lnTo>
                  <a:pt x="333641" y="20878"/>
                </a:lnTo>
                <a:lnTo>
                  <a:pt x="325821" y="20878"/>
                </a:lnTo>
                <a:lnTo>
                  <a:pt x="318001" y="20878"/>
                </a:lnTo>
                <a:lnTo>
                  <a:pt x="310181" y="20878"/>
                </a:lnTo>
                <a:lnTo>
                  <a:pt x="302361" y="20878"/>
                </a:lnTo>
                <a:lnTo>
                  <a:pt x="297148" y="24304"/>
                </a:lnTo>
                <a:lnTo>
                  <a:pt x="284114" y="32623"/>
                </a:lnTo>
                <a:lnTo>
                  <a:pt x="267171" y="42899"/>
                </a:lnTo>
                <a:lnTo>
                  <a:pt x="250228" y="52197"/>
                </a:lnTo>
                <a:lnTo>
                  <a:pt x="222539" y="72097"/>
                </a:lnTo>
                <a:lnTo>
                  <a:pt x="200712" y="86125"/>
                </a:lnTo>
                <a:lnTo>
                  <a:pt x="182792" y="96238"/>
                </a:lnTo>
                <a:lnTo>
                  <a:pt x="166827" y="104394"/>
                </a:lnTo>
                <a:lnTo>
                  <a:pt x="150861" y="120371"/>
                </a:lnTo>
                <a:lnTo>
                  <a:pt x="111109" y="160167"/>
                </a:lnTo>
                <a:lnTo>
                  <a:pt x="83413" y="187896"/>
                </a:lnTo>
                <a:lnTo>
                  <a:pt x="53436" y="249221"/>
                </a:lnTo>
                <a:lnTo>
                  <a:pt x="31280" y="302717"/>
                </a:lnTo>
                <a:lnTo>
                  <a:pt x="23460" y="330771"/>
                </a:lnTo>
                <a:lnTo>
                  <a:pt x="15640" y="354907"/>
                </a:lnTo>
                <a:lnTo>
                  <a:pt x="7820" y="379044"/>
                </a:lnTo>
                <a:lnTo>
                  <a:pt x="0" y="407098"/>
                </a:lnTo>
                <a:lnTo>
                  <a:pt x="0" y="432381"/>
                </a:lnTo>
                <a:lnTo>
                  <a:pt x="0" y="460598"/>
                </a:lnTo>
                <a:lnTo>
                  <a:pt x="0" y="563676"/>
                </a:lnTo>
                <a:lnTo>
                  <a:pt x="1955" y="570690"/>
                </a:lnTo>
                <a:lnTo>
                  <a:pt x="17595" y="612116"/>
                </a:lnTo>
                <a:lnTo>
                  <a:pt x="48549" y="659902"/>
                </a:lnTo>
                <a:lnTo>
                  <a:pt x="86997" y="698397"/>
                </a:lnTo>
                <a:lnTo>
                  <a:pt x="125115" y="720255"/>
                </a:lnTo>
                <a:lnTo>
                  <a:pt x="145973" y="730694"/>
                </a:lnTo>
                <a:lnTo>
                  <a:pt x="154608" y="730694"/>
                </a:lnTo>
                <a:lnTo>
                  <a:pt x="175950" y="730694"/>
                </a:lnTo>
                <a:lnTo>
                  <a:pt x="385775" y="730694"/>
                </a:lnTo>
                <a:lnTo>
                  <a:pt x="396204" y="728084"/>
                </a:lnTo>
                <a:lnTo>
                  <a:pt x="406633" y="725474"/>
                </a:lnTo>
                <a:lnTo>
                  <a:pt x="417059" y="722864"/>
                </a:lnTo>
                <a:lnTo>
                  <a:pt x="427482" y="720255"/>
                </a:lnTo>
                <a:lnTo>
                  <a:pt x="440514" y="717645"/>
                </a:lnTo>
                <a:lnTo>
                  <a:pt x="453548" y="715035"/>
                </a:lnTo>
                <a:lnTo>
                  <a:pt x="466583" y="712425"/>
                </a:lnTo>
                <a:lnTo>
                  <a:pt x="479615" y="709815"/>
                </a:lnTo>
                <a:lnTo>
                  <a:pt x="487435" y="709815"/>
                </a:lnTo>
                <a:lnTo>
                  <a:pt x="495255" y="709815"/>
                </a:lnTo>
                <a:lnTo>
                  <a:pt x="503075" y="709815"/>
                </a:lnTo>
                <a:lnTo>
                  <a:pt x="510895" y="709815"/>
                </a:lnTo>
                <a:lnTo>
                  <a:pt x="514375" y="706335"/>
                </a:lnTo>
                <a:lnTo>
                  <a:pt x="517842" y="702856"/>
                </a:lnTo>
                <a:lnTo>
                  <a:pt x="521322" y="699376"/>
                </a:lnTo>
                <a:lnTo>
                  <a:pt x="510894" y="699376"/>
                </a:lnTo>
                <a:lnTo>
                  <a:pt x="500468" y="699376"/>
                </a:lnTo>
                <a:lnTo>
                  <a:pt x="490043" y="699376"/>
                </a:lnTo>
                <a:lnTo>
                  <a:pt x="479615" y="699376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15631" y="2536520"/>
            <a:ext cx="6203950" cy="250825"/>
          </a:xfrm>
          <a:custGeom>
            <a:avLst/>
            <a:gdLst/>
            <a:ahLst/>
            <a:cxnLst/>
            <a:rect l="l" t="t" r="r" b="b"/>
            <a:pathLst>
              <a:path w="6203950" h="250825">
                <a:moveTo>
                  <a:pt x="2908985" y="93941"/>
                </a:moveTo>
                <a:lnTo>
                  <a:pt x="2908985" y="93941"/>
                </a:lnTo>
                <a:lnTo>
                  <a:pt x="3200920" y="93941"/>
                </a:lnTo>
                <a:lnTo>
                  <a:pt x="3213952" y="91332"/>
                </a:lnTo>
                <a:lnTo>
                  <a:pt x="3226987" y="88722"/>
                </a:lnTo>
                <a:lnTo>
                  <a:pt x="3240022" y="86112"/>
                </a:lnTo>
                <a:lnTo>
                  <a:pt x="3253054" y="83502"/>
                </a:lnTo>
                <a:lnTo>
                  <a:pt x="3268694" y="83502"/>
                </a:lnTo>
                <a:lnTo>
                  <a:pt x="3284334" y="83502"/>
                </a:lnTo>
                <a:lnTo>
                  <a:pt x="3299974" y="83502"/>
                </a:lnTo>
                <a:lnTo>
                  <a:pt x="3315614" y="83502"/>
                </a:lnTo>
                <a:lnTo>
                  <a:pt x="3326036" y="80892"/>
                </a:lnTo>
                <a:lnTo>
                  <a:pt x="3336463" y="78282"/>
                </a:lnTo>
                <a:lnTo>
                  <a:pt x="3346891" y="75672"/>
                </a:lnTo>
                <a:lnTo>
                  <a:pt x="3357321" y="73063"/>
                </a:lnTo>
                <a:lnTo>
                  <a:pt x="3364489" y="73063"/>
                </a:lnTo>
                <a:lnTo>
                  <a:pt x="3383387" y="73063"/>
                </a:lnTo>
                <a:lnTo>
                  <a:pt x="3659682" y="73063"/>
                </a:lnTo>
                <a:lnTo>
                  <a:pt x="3670110" y="70453"/>
                </a:lnTo>
                <a:lnTo>
                  <a:pt x="3680536" y="67844"/>
                </a:lnTo>
                <a:lnTo>
                  <a:pt x="3690961" y="65238"/>
                </a:lnTo>
                <a:lnTo>
                  <a:pt x="3701389" y="62636"/>
                </a:lnTo>
                <a:lnTo>
                  <a:pt x="3708557" y="62636"/>
                </a:lnTo>
                <a:lnTo>
                  <a:pt x="3727456" y="62636"/>
                </a:lnTo>
                <a:lnTo>
                  <a:pt x="3847363" y="62636"/>
                </a:lnTo>
                <a:lnTo>
                  <a:pt x="3854310" y="59156"/>
                </a:lnTo>
                <a:lnTo>
                  <a:pt x="3861257" y="55676"/>
                </a:lnTo>
                <a:lnTo>
                  <a:pt x="3868216" y="52197"/>
                </a:lnTo>
                <a:lnTo>
                  <a:pt x="3870171" y="52197"/>
                </a:lnTo>
                <a:lnTo>
                  <a:pt x="3876036" y="52197"/>
                </a:lnTo>
                <a:lnTo>
                  <a:pt x="4379112" y="52197"/>
                </a:lnTo>
                <a:lnTo>
                  <a:pt x="4392634" y="50402"/>
                </a:lnTo>
                <a:lnTo>
                  <a:pt x="4424729" y="45672"/>
                </a:lnTo>
                <a:lnTo>
                  <a:pt x="4462688" y="38984"/>
                </a:lnTo>
                <a:lnTo>
                  <a:pt x="4493806" y="31318"/>
                </a:lnTo>
                <a:lnTo>
                  <a:pt x="4523286" y="31318"/>
                </a:lnTo>
                <a:lnTo>
                  <a:pt x="4775314" y="31318"/>
                </a:lnTo>
                <a:lnTo>
                  <a:pt x="4785741" y="31318"/>
                </a:lnTo>
              </a:path>
              <a:path w="6203950" h="250825">
                <a:moveTo>
                  <a:pt x="0" y="156578"/>
                </a:moveTo>
                <a:lnTo>
                  <a:pt x="3479" y="153098"/>
                </a:lnTo>
                <a:lnTo>
                  <a:pt x="6946" y="149618"/>
                </a:lnTo>
                <a:lnTo>
                  <a:pt x="10426" y="146138"/>
                </a:lnTo>
                <a:lnTo>
                  <a:pt x="18246" y="143529"/>
                </a:lnTo>
                <a:lnTo>
                  <a:pt x="26066" y="140919"/>
                </a:lnTo>
                <a:lnTo>
                  <a:pt x="33886" y="138309"/>
                </a:lnTo>
                <a:lnTo>
                  <a:pt x="41706" y="135699"/>
                </a:lnTo>
                <a:lnTo>
                  <a:pt x="52129" y="135699"/>
                </a:lnTo>
                <a:lnTo>
                  <a:pt x="62555" y="135699"/>
                </a:lnTo>
                <a:lnTo>
                  <a:pt x="72983" y="135699"/>
                </a:lnTo>
                <a:lnTo>
                  <a:pt x="83413" y="135699"/>
                </a:lnTo>
                <a:lnTo>
                  <a:pt x="99053" y="133089"/>
                </a:lnTo>
                <a:lnTo>
                  <a:pt x="114693" y="130479"/>
                </a:lnTo>
                <a:lnTo>
                  <a:pt x="130333" y="127869"/>
                </a:lnTo>
                <a:lnTo>
                  <a:pt x="145973" y="125260"/>
                </a:lnTo>
                <a:lnTo>
                  <a:pt x="161613" y="125260"/>
                </a:lnTo>
                <a:lnTo>
                  <a:pt x="177253" y="125260"/>
                </a:lnTo>
                <a:lnTo>
                  <a:pt x="192893" y="125260"/>
                </a:lnTo>
                <a:lnTo>
                  <a:pt x="208534" y="125260"/>
                </a:lnTo>
                <a:lnTo>
                  <a:pt x="224166" y="122650"/>
                </a:lnTo>
                <a:lnTo>
                  <a:pt x="239802" y="120040"/>
                </a:lnTo>
                <a:lnTo>
                  <a:pt x="255441" y="117430"/>
                </a:lnTo>
                <a:lnTo>
                  <a:pt x="271081" y="114820"/>
                </a:lnTo>
                <a:lnTo>
                  <a:pt x="281511" y="114820"/>
                </a:lnTo>
                <a:lnTo>
                  <a:pt x="291939" y="114820"/>
                </a:lnTo>
                <a:lnTo>
                  <a:pt x="302365" y="114820"/>
                </a:lnTo>
                <a:lnTo>
                  <a:pt x="312788" y="114820"/>
                </a:lnTo>
                <a:lnTo>
                  <a:pt x="328428" y="112210"/>
                </a:lnTo>
                <a:lnTo>
                  <a:pt x="344068" y="109600"/>
                </a:lnTo>
                <a:lnTo>
                  <a:pt x="359708" y="106991"/>
                </a:lnTo>
                <a:lnTo>
                  <a:pt x="375348" y="104381"/>
                </a:lnTo>
                <a:lnTo>
                  <a:pt x="2523197" y="104381"/>
                </a:lnTo>
                <a:lnTo>
                  <a:pt x="2526677" y="100901"/>
                </a:lnTo>
                <a:lnTo>
                  <a:pt x="2530157" y="97421"/>
                </a:lnTo>
                <a:lnTo>
                  <a:pt x="2533624" y="93941"/>
                </a:lnTo>
                <a:lnTo>
                  <a:pt x="2543073" y="93941"/>
                </a:lnTo>
                <a:lnTo>
                  <a:pt x="2669171" y="93941"/>
                </a:lnTo>
                <a:lnTo>
                  <a:pt x="2678620" y="103402"/>
                </a:lnTo>
                <a:lnTo>
                  <a:pt x="2690025" y="114820"/>
                </a:lnTo>
                <a:lnTo>
                  <a:pt x="2701429" y="126238"/>
                </a:lnTo>
                <a:lnTo>
                  <a:pt x="2710878" y="135699"/>
                </a:lnTo>
                <a:lnTo>
                  <a:pt x="2718698" y="145160"/>
                </a:lnTo>
                <a:lnTo>
                  <a:pt x="2726518" y="156578"/>
                </a:lnTo>
                <a:lnTo>
                  <a:pt x="2734338" y="167996"/>
                </a:lnTo>
                <a:lnTo>
                  <a:pt x="2742158" y="177457"/>
                </a:lnTo>
                <a:lnTo>
                  <a:pt x="2742158" y="180936"/>
                </a:lnTo>
                <a:lnTo>
                  <a:pt x="2742158" y="184416"/>
                </a:lnTo>
                <a:lnTo>
                  <a:pt x="2742158" y="187896"/>
                </a:lnTo>
                <a:lnTo>
                  <a:pt x="2745579" y="191483"/>
                </a:lnTo>
                <a:lnTo>
                  <a:pt x="2753888" y="200939"/>
                </a:lnTo>
                <a:lnTo>
                  <a:pt x="2764152" y="214310"/>
                </a:lnTo>
                <a:lnTo>
                  <a:pt x="2773438" y="229641"/>
                </a:lnTo>
                <a:lnTo>
                  <a:pt x="2776905" y="233121"/>
                </a:lnTo>
                <a:lnTo>
                  <a:pt x="2780385" y="236600"/>
                </a:lnTo>
                <a:lnTo>
                  <a:pt x="2783865" y="240080"/>
                </a:lnTo>
                <a:lnTo>
                  <a:pt x="2787332" y="243560"/>
                </a:lnTo>
                <a:lnTo>
                  <a:pt x="2790812" y="247040"/>
                </a:lnTo>
                <a:lnTo>
                  <a:pt x="2794292" y="250520"/>
                </a:lnTo>
                <a:lnTo>
                  <a:pt x="2802112" y="250520"/>
                </a:lnTo>
                <a:lnTo>
                  <a:pt x="3169640" y="250520"/>
                </a:lnTo>
                <a:lnTo>
                  <a:pt x="3185280" y="247910"/>
                </a:lnTo>
                <a:lnTo>
                  <a:pt x="3200920" y="245300"/>
                </a:lnTo>
                <a:lnTo>
                  <a:pt x="3216560" y="242690"/>
                </a:lnTo>
                <a:lnTo>
                  <a:pt x="3232200" y="240080"/>
                </a:lnTo>
                <a:lnTo>
                  <a:pt x="3245232" y="237470"/>
                </a:lnTo>
                <a:lnTo>
                  <a:pt x="3258267" y="234861"/>
                </a:lnTo>
                <a:lnTo>
                  <a:pt x="3271302" y="232251"/>
                </a:lnTo>
                <a:lnTo>
                  <a:pt x="3284334" y="229641"/>
                </a:lnTo>
                <a:lnTo>
                  <a:pt x="3307794" y="229641"/>
                </a:lnTo>
                <a:lnTo>
                  <a:pt x="3331254" y="229641"/>
                </a:lnTo>
                <a:lnTo>
                  <a:pt x="3440734" y="229641"/>
                </a:lnTo>
                <a:lnTo>
                  <a:pt x="3458977" y="227031"/>
                </a:lnTo>
                <a:lnTo>
                  <a:pt x="3477221" y="224421"/>
                </a:lnTo>
                <a:lnTo>
                  <a:pt x="3495466" y="221811"/>
                </a:lnTo>
                <a:lnTo>
                  <a:pt x="3513708" y="219201"/>
                </a:lnTo>
                <a:lnTo>
                  <a:pt x="3534566" y="216592"/>
                </a:lnTo>
                <a:lnTo>
                  <a:pt x="3555420" y="213982"/>
                </a:lnTo>
                <a:lnTo>
                  <a:pt x="3576272" y="211372"/>
                </a:lnTo>
                <a:lnTo>
                  <a:pt x="3597122" y="208762"/>
                </a:lnTo>
                <a:lnTo>
                  <a:pt x="3620582" y="208762"/>
                </a:lnTo>
                <a:lnTo>
                  <a:pt x="3644042" y="208762"/>
                </a:lnTo>
                <a:lnTo>
                  <a:pt x="3667502" y="208762"/>
                </a:lnTo>
                <a:lnTo>
                  <a:pt x="3690962" y="208762"/>
                </a:lnTo>
                <a:lnTo>
                  <a:pt x="3717030" y="206152"/>
                </a:lnTo>
                <a:lnTo>
                  <a:pt x="3743096" y="203542"/>
                </a:lnTo>
                <a:lnTo>
                  <a:pt x="3769161" y="200933"/>
                </a:lnTo>
                <a:lnTo>
                  <a:pt x="3795229" y="198323"/>
                </a:lnTo>
                <a:lnTo>
                  <a:pt x="3823900" y="198323"/>
                </a:lnTo>
                <a:lnTo>
                  <a:pt x="3852571" y="198323"/>
                </a:lnTo>
                <a:lnTo>
                  <a:pt x="3881246" y="198323"/>
                </a:lnTo>
                <a:lnTo>
                  <a:pt x="3909923" y="198323"/>
                </a:lnTo>
                <a:lnTo>
                  <a:pt x="3929471" y="196530"/>
                </a:lnTo>
                <a:lnTo>
                  <a:pt x="3980297" y="191804"/>
                </a:lnTo>
                <a:lnTo>
                  <a:pt x="4050673" y="185121"/>
                </a:lnTo>
                <a:lnTo>
                  <a:pt x="4128871" y="177457"/>
                </a:lnTo>
                <a:lnTo>
                  <a:pt x="4185397" y="172189"/>
                </a:lnTo>
                <a:lnTo>
                  <a:pt x="4240475" y="166631"/>
                </a:lnTo>
                <a:lnTo>
                  <a:pt x="4294395" y="160493"/>
                </a:lnTo>
                <a:lnTo>
                  <a:pt x="4347446" y="153485"/>
                </a:lnTo>
                <a:lnTo>
                  <a:pt x="4399917" y="145317"/>
                </a:lnTo>
                <a:lnTo>
                  <a:pt x="4452099" y="135699"/>
                </a:lnTo>
                <a:lnTo>
                  <a:pt x="4501249" y="130647"/>
                </a:lnTo>
                <a:lnTo>
                  <a:pt x="4550400" y="124681"/>
                </a:lnTo>
                <a:lnTo>
                  <a:pt x="4599552" y="118168"/>
                </a:lnTo>
                <a:lnTo>
                  <a:pt x="4648705" y="111472"/>
                </a:lnTo>
                <a:lnTo>
                  <a:pt x="4697859" y="104959"/>
                </a:lnTo>
                <a:lnTo>
                  <a:pt x="4747013" y="98994"/>
                </a:lnTo>
                <a:lnTo>
                  <a:pt x="4796167" y="93941"/>
                </a:lnTo>
                <a:lnTo>
                  <a:pt x="4849790" y="85603"/>
                </a:lnTo>
                <a:lnTo>
                  <a:pt x="4903413" y="78361"/>
                </a:lnTo>
                <a:lnTo>
                  <a:pt x="4957035" y="72033"/>
                </a:lnTo>
                <a:lnTo>
                  <a:pt x="5010657" y="66435"/>
                </a:lnTo>
                <a:lnTo>
                  <a:pt x="5064278" y="61386"/>
                </a:lnTo>
                <a:lnTo>
                  <a:pt x="5117897" y="56700"/>
                </a:lnTo>
                <a:lnTo>
                  <a:pt x="5171516" y="52197"/>
                </a:lnTo>
                <a:lnTo>
                  <a:pt x="5234076" y="46977"/>
                </a:lnTo>
                <a:lnTo>
                  <a:pt x="5265356" y="44367"/>
                </a:lnTo>
                <a:lnTo>
                  <a:pt x="5296636" y="41757"/>
                </a:lnTo>
                <a:lnTo>
                  <a:pt x="5327916" y="39147"/>
                </a:lnTo>
                <a:lnTo>
                  <a:pt x="5359196" y="36537"/>
                </a:lnTo>
                <a:lnTo>
                  <a:pt x="5390476" y="33928"/>
                </a:lnTo>
                <a:lnTo>
                  <a:pt x="5421757" y="31318"/>
                </a:lnTo>
                <a:lnTo>
                  <a:pt x="5445217" y="31318"/>
                </a:lnTo>
                <a:lnTo>
                  <a:pt x="5468677" y="31318"/>
                </a:lnTo>
                <a:lnTo>
                  <a:pt x="5492137" y="31318"/>
                </a:lnTo>
                <a:lnTo>
                  <a:pt x="5515597" y="31318"/>
                </a:lnTo>
                <a:lnTo>
                  <a:pt x="5539057" y="28708"/>
                </a:lnTo>
                <a:lnTo>
                  <a:pt x="5562515" y="26098"/>
                </a:lnTo>
                <a:lnTo>
                  <a:pt x="5585972" y="23488"/>
                </a:lnTo>
                <a:lnTo>
                  <a:pt x="5609424" y="20878"/>
                </a:lnTo>
                <a:lnTo>
                  <a:pt x="5630282" y="20878"/>
                </a:lnTo>
                <a:lnTo>
                  <a:pt x="5651136" y="20878"/>
                </a:lnTo>
                <a:lnTo>
                  <a:pt x="5671988" y="20878"/>
                </a:lnTo>
                <a:lnTo>
                  <a:pt x="5692838" y="20878"/>
                </a:lnTo>
                <a:lnTo>
                  <a:pt x="5713696" y="18268"/>
                </a:lnTo>
                <a:lnTo>
                  <a:pt x="5734550" y="15659"/>
                </a:lnTo>
                <a:lnTo>
                  <a:pt x="5755401" y="13049"/>
                </a:lnTo>
                <a:lnTo>
                  <a:pt x="5776252" y="10439"/>
                </a:lnTo>
                <a:lnTo>
                  <a:pt x="5794500" y="10439"/>
                </a:lnTo>
                <a:lnTo>
                  <a:pt x="5812745" y="10439"/>
                </a:lnTo>
                <a:lnTo>
                  <a:pt x="5830991" y="10439"/>
                </a:lnTo>
                <a:lnTo>
                  <a:pt x="5849238" y="10439"/>
                </a:lnTo>
                <a:lnTo>
                  <a:pt x="5864879" y="7829"/>
                </a:lnTo>
                <a:lnTo>
                  <a:pt x="5880519" y="5219"/>
                </a:lnTo>
                <a:lnTo>
                  <a:pt x="5896159" y="2609"/>
                </a:lnTo>
                <a:lnTo>
                  <a:pt x="5911799" y="0"/>
                </a:lnTo>
                <a:lnTo>
                  <a:pt x="6193307" y="0"/>
                </a:lnTo>
                <a:lnTo>
                  <a:pt x="6196787" y="3479"/>
                </a:lnTo>
                <a:lnTo>
                  <a:pt x="6200266" y="6959"/>
                </a:lnTo>
                <a:lnTo>
                  <a:pt x="6203734" y="10439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210409" y="3778681"/>
            <a:ext cx="1167765" cy="10795"/>
          </a:xfrm>
          <a:custGeom>
            <a:avLst/>
            <a:gdLst/>
            <a:ahLst/>
            <a:cxnLst/>
            <a:rect l="l" t="t" r="r" b="b"/>
            <a:pathLst>
              <a:path w="1167764" h="10795">
                <a:moveTo>
                  <a:pt x="0" y="0"/>
                </a:moveTo>
                <a:lnTo>
                  <a:pt x="0" y="0"/>
                </a:lnTo>
                <a:lnTo>
                  <a:pt x="1136484" y="0"/>
                </a:lnTo>
                <a:lnTo>
                  <a:pt x="1144304" y="2609"/>
                </a:lnTo>
                <a:lnTo>
                  <a:pt x="1152124" y="5219"/>
                </a:lnTo>
                <a:lnTo>
                  <a:pt x="1159944" y="7829"/>
                </a:lnTo>
                <a:lnTo>
                  <a:pt x="1167764" y="10439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36936" y="3611676"/>
            <a:ext cx="2210435" cy="187960"/>
          </a:xfrm>
          <a:custGeom>
            <a:avLst/>
            <a:gdLst/>
            <a:ahLst/>
            <a:cxnLst/>
            <a:rect l="l" t="t" r="r" b="b"/>
            <a:pathLst>
              <a:path w="2210435" h="187960">
                <a:moveTo>
                  <a:pt x="0" y="187883"/>
                </a:moveTo>
                <a:lnTo>
                  <a:pt x="3479" y="184403"/>
                </a:lnTo>
                <a:lnTo>
                  <a:pt x="6946" y="180924"/>
                </a:lnTo>
                <a:lnTo>
                  <a:pt x="10426" y="177444"/>
                </a:lnTo>
                <a:lnTo>
                  <a:pt x="12544" y="177444"/>
                </a:lnTo>
                <a:lnTo>
                  <a:pt x="19550" y="177444"/>
                </a:lnTo>
                <a:lnTo>
                  <a:pt x="32420" y="177444"/>
                </a:lnTo>
                <a:lnTo>
                  <a:pt x="52133" y="177444"/>
                </a:lnTo>
                <a:lnTo>
                  <a:pt x="85368" y="169614"/>
                </a:lnTo>
                <a:lnTo>
                  <a:pt x="122512" y="161785"/>
                </a:lnTo>
                <a:lnTo>
                  <a:pt x="163563" y="153955"/>
                </a:lnTo>
                <a:lnTo>
                  <a:pt x="208521" y="146126"/>
                </a:lnTo>
                <a:lnTo>
                  <a:pt x="224161" y="146126"/>
                </a:lnTo>
                <a:lnTo>
                  <a:pt x="239801" y="146126"/>
                </a:lnTo>
                <a:lnTo>
                  <a:pt x="255441" y="146126"/>
                </a:lnTo>
                <a:lnTo>
                  <a:pt x="271081" y="146126"/>
                </a:lnTo>
                <a:lnTo>
                  <a:pt x="276783" y="144332"/>
                </a:lnTo>
                <a:lnTo>
                  <a:pt x="319467" y="132919"/>
                </a:lnTo>
                <a:lnTo>
                  <a:pt x="399455" y="118996"/>
                </a:lnTo>
                <a:lnTo>
                  <a:pt x="446416" y="112732"/>
                </a:lnTo>
                <a:lnTo>
                  <a:pt x="494880" y="106469"/>
                </a:lnTo>
                <a:lnTo>
                  <a:pt x="544344" y="100205"/>
                </a:lnTo>
                <a:lnTo>
                  <a:pt x="594309" y="93941"/>
                </a:lnTo>
                <a:lnTo>
                  <a:pt x="642097" y="87948"/>
                </a:lnTo>
                <a:lnTo>
                  <a:pt x="691621" y="80795"/>
                </a:lnTo>
                <a:lnTo>
                  <a:pt x="742883" y="73063"/>
                </a:lnTo>
                <a:lnTo>
                  <a:pt x="795882" y="65330"/>
                </a:lnTo>
                <a:lnTo>
                  <a:pt x="850620" y="58177"/>
                </a:lnTo>
                <a:lnTo>
                  <a:pt x="907097" y="52184"/>
                </a:lnTo>
                <a:lnTo>
                  <a:pt x="956221" y="47710"/>
                </a:lnTo>
                <a:lnTo>
                  <a:pt x="1005163" y="43236"/>
                </a:lnTo>
                <a:lnTo>
                  <a:pt x="1053740" y="38762"/>
                </a:lnTo>
                <a:lnTo>
                  <a:pt x="1101769" y="34288"/>
                </a:lnTo>
                <a:lnTo>
                  <a:pt x="1149069" y="29814"/>
                </a:lnTo>
                <a:lnTo>
                  <a:pt x="1195458" y="25340"/>
                </a:lnTo>
                <a:lnTo>
                  <a:pt x="1240751" y="20866"/>
                </a:lnTo>
                <a:lnTo>
                  <a:pt x="1264209" y="20866"/>
                </a:lnTo>
                <a:lnTo>
                  <a:pt x="1287665" y="20866"/>
                </a:lnTo>
                <a:lnTo>
                  <a:pt x="1311121" y="20866"/>
                </a:lnTo>
                <a:lnTo>
                  <a:pt x="1334579" y="20866"/>
                </a:lnTo>
                <a:lnTo>
                  <a:pt x="1355437" y="18256"/>
                </a:lnTo>
                <a:lnTo>
                  <a:pt x="1376291" y="15646"/>
                </a:lnTo>
                <a:lnTo>
                  <a:pt x="1397142" y="13036"/>
                </a:lnTo>
                <a:lnTo>
                  <a:pt x="1417993" y="10426"/>
                </a:lnTo>
                <a:lnTo>
                  <a:pt x="1464750" y="10426"/>
                </a:lnTo>
                <a:lnTo>
                  <a:pt x="1647380" y="10426"/>
                </a:lnTo>
                <a:lnTo>
                  <a:pt x="1655200" y="7818"/>
                </a:lnTo>
                <a:lnTo>
                  <a:pt x="1663020" y="5213"/>
                </a:lnTo>
                <a:lnTo>
                  <a:pt x="1670840" y="2607"/>
                </a:lnTo>
                <a:lnTo>
                  <a:pt x="1678660" y="0"/>
                </a:lnTo>
                <a:lnTo>
                  <a:pt x="2126996" y="0"/>
                </a:lnTo>
                <a:lnTo>
                  <a:pt x="2140843" y="13857"/>
                </a:lnTo>
                <a:lnTo>
                  <a:pt x="2151759" y="24782"/>
                </a:lnTo>
                <a:lnTo>
                  <a:pt x="2160719" y="33752"/>
                </a:lnTo>
                <a:lnTo>
                  <a:pt x="2168702" y="41744"/>
                </a:lnTo>
                <a:lnTo>
                  <a:pt x="2176522" y="49574"/>
                </a:lnTo>
                <a:lnTo>
                  <a:pt x="2184342" y="57403"/>
                </a:lnTo>
                <a:lnTo>
                  <a:pt x="2192162" y="65233"/>
                </a:lnTo>
                <a:lnTo>
                  <a:pt x="2199982" y="73063"/>
                </a:lnTo>
                <a:lnTo>
                  <a:pt x="2199982" y="83502"/>
                </a:lnTo>
                <a:lnTo>
                  <a:pt x="2210409" y="93941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9634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40"/>
              <a:t> </a:t>
            </a:r>
            <a:r>
              <a:rPr dirty="0" sz="3200"/>
              <a:t>Creation</a:t>
            </a:r>
            <a:r>
              <a:rPr dirty="0" sz="3200" spc="-25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48866" y="991616"/>
            <a:ext cx="5995035" cy="26060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3220085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duplicate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</a:t>
            </a:r>
            <a:r>
              <a:rPr dirty="0" sz="1800">
                <a:latin typeface="Arial"/>
                <a:cs typeface="Arial"/>
              </a:rPr>
              <a:t>	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10">
                <a:latin typeface="Arial"/>
                <a:cs typeface="Arial"/>
              </a:rPr>
              <a:t> space.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loads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space.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UNIX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0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2000" spc="-10" b="1">
                <a:latin typeface="Courier New"/>
                <a:cs typeface="Courier New"/>
              </a:rPr>
              <a:t>fork()</a:t>
            </a:r>
            <a:r>
              <a:rPr dirty="0" sz="2000" spc="-66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2000" spc="-10" b="1">
                <a:latin typeface="Courier New"/>
                <a:cs typeface="Courier New"/>
              </a:rPr>
              <a:t>exec()</a:t>
            </a:r>
            <a:r>
              <a:rPr dirty="0" sz="2000" spc="-66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 after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fork()</a:t>
            </a:r>
            <a:r>
              <a:rPr dirty="0" sz="1800" spc="-10">
                <a:latin typeface="Arial"/>
                <a:cs typeface="Arial"/>
              </a:rPr>
              <a:t>replaces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50"/>
              </a:spcBef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>
                <a:latin typeface="MS PGothic"/>
                <a:cs typeface="MS PGothic"/>
              </a:rPr>
              <a:t>’</a:t>
            </a:r>
            <a:r>
              <a:rPr dirty="0" sz="1800" spc="-55">
                <a:latin typeface="MS PGothic"/>
                <a:cs typeface="MS PGothic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171700" y="3970020"/>
            <a:ext cx="4884420" cy="1468755"/>
            <a:chOff x="2171700" y="3970020"/>
            <a:chExt cx="4884420" cy="1468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1700" y="3970020"/>
              <a:ext cx="4884420" cy="122834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628402" y="4572000"/>
              <a:ext cx="1293495" cy="803910"/>
            </a:xfrm>
            <a:custGeom>
              <a:avLst/>
              <a:gdLst/>
              <a:ahLst/>
              <a:cxnLst/>
              <a:rect l="l" t="t" r="r" b="b"/>
              <a:pathLst>
                <a:path w="1293495" h="803910">
                  <a:moveTo>
                    <a:pt x="145973" y="198323"/>
                  </a:moveTo>
                  <a:lnTo>
                    <a:pt x="110783" y="234861"/>
                  </a:lnTo>
                  <a:lnTo>
                    <a:pt x="83413" y="271399"/>
                  </a:lnTo>
                  <a:lnTo>
                    <a:pt x="73801" y="294885"/>
                  </a:lnTo>
                  <a:lnTo>
                    <a:pt x="61256" y="318369"/>
                  </a:lnTo>
                  <a:lnTo>
                    <a:pt x="46757" y="341854"/>
                  </a:lnTo>
                  <a:lnTo>
                    <a:pt x="31280" y="365340"/>
                  </a:lnTo>
                  <a:lnTo>
                    <a:pt x="23460" y="382631"/>
                  </a:lnTo>
                  <a:lnTo>
                    <a:pt x="15640" y="401878"/>
                  </a:lnTo>
                  <a:lnTo>
                    <a:pt x="7820" y="421126"/>
                  </a:lnTo>
                  <a:lnTo>
                    <a:pt x="0" y="438416"/>
                  </a:lnTo>
                  <a:lnTo>
                    <a:pt x="0" y="448359"/>
                  </a:lnTo>
                  <a:lnTo>
                    <a:pt x="0" y="563676"/>
                  </a:lnTo>
                  <a:lnTo>
                    <a:pt x="11078" y="576392"/>
                  </a:lnTo>
                  <a:lnTo>
                    <a:pt x="26066" y="594983"/>
                  </a:lnTo>
                  <a:lnTo>
                    <a:pt x="41055" y="613577"/>
                  </a:lnTo>
                  <a:lnTo>
                    <a:pt x="52133" y="626300"/>
                  </a:lnTo>
                  <a:lnTo>
                    <a:pt x="67773" y="641959"/>
                  </a:lnTo>
                  <a:lnTo>
                    <a:pt x="83413" y="657618"/>
                  </a:lnTo>
                  <a:lnTo>
                    <a:pt x="99053" y="673277"/>
                  </a:lnTo>
                  <a:lnTo>
                    <a:pt x="114693" y="688936"/>
                  </a:lnTo>
                  <a:lnTo>
                    <a:pt x="134080" y="696922"/>
                  </a:lnTo>
                  <a:lnTo>
                    <a:pt x="160310" y="705889"/>
                  </a:lnTo>
                  <a:lnTo>
                    <a:pt x="192405" y="716817"/>
                  </a:lnTo>
                  <a:lnTo>
                    <a:pt x="229387" y="730681"/>
                  </a:lnTo>
                  <a:lnTo>
                    <a:pt x="247629" y="738511"/>
                  </a:lnTo>
                  <a:lnTo>
                    <a:pt x="265876" y="746340"/>
                  </a:lnTo>
                  <a:lnTo>
                    <a:pt x="284124" y="754170"/>
                  </a:lnTo>
                  <a:lnTo>
                    <a:pt x="302374" y="762000"/>
                  </a:lnTo>
                  <a:lnTo>
                    <a:pt x="312796" y="762000"/>
                  </a:lnTo>
                  <a:lnTo>
                    <a:pt x="323222" y="762000"/>
                  </a:lnTo>
                  <a:lnTo>
                    <a:pt x="333651" y="762000"/>
                  </a:lnTo>
                  <a:lnTo>
                    <a:pt x="344081" y="762000"/>
                  </a:lnTo>
                  <a:lnTo>
                    <a:pt x="354503" y="764609"/>
                  </a:lnTo>
                  <a:lnTo>
                    <a:pt x="364929" y="767219"/>
                  </a:lnTo>
                  <a:lnTo>
                    <a:pt x="375358" y="769829"/>
                  </a:lnTo>
                  <a:lnTo>
                    <a:pt x="385787" y="772439"/>
                  </a:lnTo>
                  <a:lnTo>
                    <a:pt x="396210" y="772439"/>
                  </a:lnTo>
                  <a:lnTo>
                    <a:pt x="406634" y="772439"/>
                  </a:lnTo>
                  <a:lnTo>
                    <a:pt x="417059" y="772439"/>
                  </a:lnTo>
                  <a:lnTo>
                    <a:pt x="427481" y="772439"/>
                  </a:lnTo>
                  <a:lnTo>
                    <a:pt x="435302" y="775049"/>
                  </a:lnTo>
                  <a:lnTo>
                    <a:pt x="443122" y="777659"/>
                  </a:lnTo>
                  <a:lnTo>
                    <a:pt x="450942" y="780268"/>
                  </a:lnTo>
                  <a:lnTo>
                    <a:pt x="458762" y="782878"/>
                  </a:lnTo>
                  <a:lnTo>
                    <a:pt x="469191" y="785488"/>
                  </a:lnTo>
                  <a:lnTo>
                    <a:pt x="479620" y="788098"/>
                  </a:lnTo>
                  <a:lnTo>
                    <a:pt x="490046" y="790708"/>
                  </a:lnTo>
                  <a:lnTo>
                    <a:pt x="500468" y="793318"/>
                  </a:lnTo>
                  <a:lnTo>
                    <a:pt x="510898" y="793318"/>
                  </a:lnTo>
                  <a:lnTo>
                    <a:pt x="583882" y="793318"/>
                  </a:lnTo>
                  <a:lnTo>
                    <a:pt x="594310" y="795928"/>
                  </a:lnTo>
                  <a:lnTo>
                    <a:pt x="604735" y="798537"/>
                  </a:lnTo>
                  <a:lnTo>
                    <a:pt x="615161" y="801147"/>
                  </a:lnTo>
                  <a:lnTo>
                    <a:pt x="625589" y="803757"/>
                  </a:lnTo>
                  <a:lnTo>
                    <a:pt x="854976" y="803757"/>
                  </a:lnTo>
                  <a:lnTo>
                    <a:pt x="863774" y="800169"/>
                  </a:lnTo>
                  <a:lnTo>
                    <a:pt x="886255" y="790708"/>
                  </a:lnTo>
                  <a:lnTo>
                    <a:pt x="916554" y="777332"/>
                  </a:lnTo>
                  <a:lnTo>
                    <a:pt x="948804" y="762000"/>
                  </a:lnTo>
                  <a:lnTo>
                    <a:pt x="973893" y="750582"/>
                  </a:lnTo>
                  <a:lnTo>
                    <a:pt x="1000937" y="733293"/>
                  </a:lnTo>
                  <a:lnTo>
                    <a:pt x="1027982" y="712091"/>
                  </a:lnTo>
                  <a:lnTo>
                    <a:pt x="1053071" y="688936"/>
                  </a:lnTo>
                  <a:lnTo>
                    <a:pt x="1067245" y="674908"/>
                  </a:lnTo>
                  <a:lnTo>
                    <a:pt x="1080441" y="662838"/>
                  </a:lnTo>
                  <a:lnTo>
                    <a:pt x="1095592" y="650767"/>
                  </a:lnTo>
                  <a:lnTo>
                    <a:pt x="1115631" y="636739"/>
                  </a:lnTo>
                  <a:lnTo>
                    <a:pt x="1135833" y="616676"/>
                  </a:lnTo>
                  <a:lnTo>
                    <a:pt x="1152124" y="601506"/>
                  </a:lnTo>
                  <a:lnTo>
                    <a:pt x="1168416" y="588294"/>
                  </a:lnTo>
                  <a:lnTo>
                    <a:pt x="1188618" y="574103"/>
                  </a:lnTo>
                  <a:lnTo>
                    <a:pt x="1205887" y="550785"/>
                  </a:lnTo>
                  <a:lnTo>
                    <a:pt x="1225111" y="528442"/>
                  </a:lnTo>
                  <a:lnTo>
                    <a:pt x="1244336" y="508054"/>
                  </a:lnTo>
                  <a:lnTo>
                    <a:pt x="1261605" y="490600"/>
                  </a:lnTo>
                  <a:lnTo>
                    <a:pt x="1264213" y="482771"/>
                  </a:lnTo>
                  <a:lnTo>
                    <a:pt x="1266818" y="474941"/>
                  </a:lnTo>
                  <a:lnTo>
                    <a:pt x="1269424" y="467112"/>
                  </a:lnTo>
                  <a:lnTo>
                    <a:pt x="1272031" y="459282"/>
                  </a:lnTo>
                  <a:lnTo>
                    <a:pt x="1275511" y="455802"/>
                  </a:lnTo>
                  <a:lnTo>
                    <a:pt x="1278978" y="452323"/>
                  </a:lnTo>
                  <a:lnTo>
                    <a:pt x="1282458" y="448843"/>
                  </a:lnTo>
                  <a:lnTo>
                    <a:pt x="1282458" y="441883"/>
                  </a:lnTo>
                  <a:lnTo>
                    <a:pt x="1282458" y="434936"/>
                  </a:lnTo>
                  <a:lnTo>
                    <a:pt x="1282458" y="427977"/>
                  </a:lnTo>
                  <a:lnTo>
                    <a:pt x="1285938" y="424497"/>
                  </a:lnTo>
                  <a:lnTo>
                    <a:pt x="1289405" y="421017"/>
                  </a:lnTo>
                  <a:lnTo>
                    <a:pt x="1292885" y="417537"/>
                  </a:lnTo>
                  <a:lnTo>
                    <a:pt x="1292885" y="395680"/>
                  </a:lnTo>
                  <a:lnTo>
                    <a:pt x="1292885" y="292277"/>
                  </a:lnTo>
                  <a:lnTo>
                    <a:pt x="1277245" y="268952"/>
                  </a:lnTo>
                  <a:lnTo>
                    <a:pt x="1245965" y="226215"/>
                  </a:lnTo>
                  <a:lnTo>
                    <a:pt x="1218920" y="197672"/>
                  </a:lnTo>
                  <a:lnTo>
                    <a:pt x="1180472" y="167668"/>
                  </a:lnTo>
                  <a:lnTo>
                    <a:pt x="1157338" y="156578"/>
                  </a:lnTo>
                  <a:lnTo>
                    <a:pt x="1126058" y="139288"/>
                  </a:lnTo>
                  <a:lnTo>
                    <a:pt x="1094778" y="120040"/>
                  </a:lnTo>
                  <a:lnTo>
                    <a:pt x="1063498" y="100792"/>
                  </a:lnTo>
                  <a:lnTo>
                    <a:pt x="1032217" y="83502"/>
                  </a:lnTo>
                  <a:lnTo>
                    <a:pt x="994748" y="69476"/>
                  </a:lnTo>
                  <a:lnTo>
                    <a:pt x="959237" y="57410"/>
                  </a:lnTo>
                  <a:lnTo>
                    <a:pt x="923725" y="45344"/>
                  </a:lnTo>
                  <a:lnTo>
                    <a:pt x="886256" y="31318"/>
                  </a:lnTo>
                  <a:lnTo>
                    <a:pt x="875827" y="31318"/>
                  </a:lnTo>
                  <a:lnTo>
                    <a:pt x="865398" y="31318"/>
                  </a:lnTo>
                  <a:lnTo>
                    <a:pt x="854972" y="31318"/>
                  </a:lnTo>
                  <a:lnTo>
                    <a:pt x="844550" y="31318"/>
                  </a:lnTo>
                  <a:lnTo>
                    <a:pt x="831512" y="26098"/>
                  </a:lnTo>
                  <a:lnTo>
                    <a:pt x="818478" y="20878"/>
                  </a:lnTo>
                  <a:lnTo>
                    <a:pt x="805446" y="15659"/>
                  </a:lnTo>
                  <a:lnTo>
                    <a:pt x="792416" y="10439"/>
                  </a:lnTo>
                  <a:lnTo>
                    <a:pt x="762928" y="10439"/>
                  </a:lnTo>
                  <a:lnTo>
                    <a:pt x="736372" y="10439"/>
                  </a:lnTo>
                  <a:lnTo>
                    <a:pt x="711772" y="10439"/>
                  </a:lnTo>
                  <a:lnTo>
                    <a:pt x="688149" y="10439"/>
                  </a:lnTo>
                  <a:lnTo>
                    <a:pt x="677721" y="7829"/>
                  </a:lnTo>
                  <a:lnTo>
                    <a:pt x="667296" y="5219"/>
                  </a:lnTo>
                  <a:lnTo>
                    <a:pt x="656870" y="2609"/>
                  </a:lnTo>
                  <a:lnTo>
                    <a:pt x="646442" y="0"/>
                  </a:lnTo>
                  <a:lnTo>
                    <a:pt x="250240" y="0"/>
                  </a:lnTo>
                  <a:lnTo>
                    <a:pt x="242420" y="2609"/>
                  </a:lnTo>
                  <a:lnTo>
                    <a:pt x="234600" y="5219"/>
                  </a:lnTo>
                  <a:lnTo>
                    <a:pt x="226780" y="7829"/>
                  </a:lnTo>
                  <a:lnTo>
                    <a:pt x="218960" y="10439"/>
                  </a:lnTo>
                  <a:lnTo>
                    <a:pt x="215539" y="10439"/>
                  </a:lnTo>
                  <a:lnTo>
                    <a:pt x="207230" y="10439"/>
                  </a:lnTo>
                  <a:lnTo>
                    <a:pt x="196966" y="10439"/>
                  </a:lnTo>
                  <a:lnTo>
                    <a:pt x="187680" y="10439"/>
                  </a:lnTo>
                  <a:lnTo>
                    <a:pt x="179860" y="18268"/>
                  </a:lnTo>
                  <a:lnTo>
                    <a:pt x="172040" y="26098"/>
                  </a:lnTo>
                  <a:lnTo>
                    <a:pt x="164220" y="33928"/>
                  </a:lnTo>
                  <a:lnTo>
                    <a:pt x="156400" y="41757"/>
                  </a:lnTo>
                  <a:lnTo>
                    <a:pt x="148580" y="51379"/>
                  </a:lnTo>
                  <a:lnTo>
                    <a:pt x="125120" y="93941"/>
                  </a:lnTo>
                  <a:lnTo>
                    <a:pt x="118173" y="107861"/>
                  </a:lnTo>
                  <a:lnTo>
                    <a:pt x="114693" y="114820"/>
                  </a:lnTo>
                  <a:lnTo>
                    <a:pt x="114693" y="125260"/>
                  </a:lnTo>
                  <a:lnTo>
                    <a:pt x="114693" y="135699"/>
                  </a:lnTo>
                  <a:lnTo>
                    <a:pt x="114693" y="146138"/>
                  </a:lnTo>
                  <a:lnTo>
                    <a:pt x="104266" y="156578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06125" y="4175340"/>
              <a:ext cx="876300" cy="1263650"/>
            </a:xfrm>
            <a:custGeom>
              <a:avLst/>
              <a:gdLst/>
              <a:ahLst/>
              <a:cxnLst/>
              <a:rect l="l" t="t" r="r" b="b"/>
              <a:pathLst>
                <a:path w="876300" h="1263650">
                  <a:moveTo>
                    <a:pt x="177253" y="0"/>
                  </a:moveTo>
                  <a:lnTo>
                    <a:pt x="177253" y="0"/>
                  </a:lnTo>
                  <a:lnTo>
                    <a:pt x="177253" y="302717"/>
                  </a:lnTo>
                  <a:lnTo>
                    <a:pt x="167641" y="294724"/>
                  </a:lnTo>
                  <a:lnTo>
                    <a:pt x="155097" y="285753"/>
                  </a:lnTo>
                  <a:lnTo>
                    <a:pt x="140597" y="274824"/>
                  </a:lnTo>
                  <a:lnTo>
                    <a:pt x="125120" y="260959"/>
                  </a:lnTo>
                  <a:lnTo>
                    <a:pt x="109480" y="245463"/>
                  </a:lnTo>
                  <a:lnTo>
                    <a:pt x="93840" y="230946"/>
                  </a:lnTo>
                  <a:lnTo>
                    <a:pt x="78200" y="218386"/>
                  </a:lnTo>
                  <a:lnTo>
                    <a:pt x="62560" y="208762"/>
                  </a:lnTo>
                  <a:lnTo>
                    <a:pt x="54740" y="200940"/>
                  </a:lnTo>
                  <a:lnTo>
                    <a:pt x="46920" y="193114"/>
                  </a:lnTo>
                  <a:lnTo>
                    <a:pt x="39100" y="185286"/>
                  </a:lnTo>
                  <a:lnTo>
                    <a:pt x="31280" y="177457"/>
                  </a:lnTo>
                  <a:lnTo>
                    <a:pt x="27800" y="177457"/>
                  </a:lnTo>
                  <a:lnTo>
                    <a:pt x="24333" y="177457"/>
                  </a:lnTo>
                  <a:lnTo>
                    <a:pt x="20853" y="177457"/>
                  </a:lnTo>
                  <a:lnTo>
                    <a:pt x="17373" y="173977"/>
                  </a:lnTo>
                  <a:lnTo>
                    <a:pt x="13906" y="170497"/>
                  </a:lnTo>
                  <a:lnTo>
                    <a:pt x="10426" y="167017"/>
                  </a:lnTo>
                  <a:lnTo>
                    <a:pt x="6946" y="170497"/>
                  </a:lnTo>
                  <a:lnTo>
                    <a:pt x="3479" y="173977"/>
                  </a:lnTo>
                  <a:lnTo>
                    <a:pt x="0" y="177457"/>
                  </a:lnTo>
                  <a:lnTo>
                    <a:pt x="0" y="180936"/>
                  </a:lnTo>
                  <a:lnTo>
                    <a:pt x="0" y="184416"/>
                  </a:lnTo>
                  <a:lnTo>
                    <a:pt x="0" y="187896"/>
                  </a:lnTo>
                  <a:lnTo>
                    <a:pt x="9449" y="197355"/>
                  </a:lnTo>
                  <a:lnTo>
                    <a:pt x="20853" y="208768"/>
                  </a:lnTo>
                  <a:lnTo>
                    <a:pt x="32257" y="220182"/>
                  </a:lnTo>
                  <a:lnTo>
                    <a:pt x="41706" y="229641"/>
                  </a:lnTo>
                  <a:lnTo>
                    <a:pt x="49689" y="237470"/>
                  </a:lnTo>
                  <a:lnTo>
                    <a:pt x="58650" y="245300"/>
                  </a:lnTo>
                  <a:lnTo>
                    <a:pt x="69565" y="253130"/>
                  </a:lnTo>
                  <a:lnTo>
                    <a:pt x="83413" y="260959"/>
                  </a:lnTo>
                  <a:lnTo>
                    <a:pt x="86880" y="264439"/>
                  </a:lnTo>
                  <a:lnTo>
                    <a:pt x="90360" y="267919"/>
                  </a:lnTo>
                  <a:lnTo>
                    <a:pt x="93840" y="271399"/>
                  </a:lnTo>
                  <a:lnTo>
                    <a:pt x="97307" y="274878"/>
                  </a:lnTo>
                  <a:lnTo>
                    <a:pt x="100787" y="278358"/>
                  </a:lnTo>
                  <a:lnTo>
                    <a:pt x="104266" y="281838"/>
                  </a:lnTo>
                  <a:lnTo>
                    <a:pt x="107734" y="281838"/>
                  </a:lnTo>
                  <a:lnTo>
                    <a:pt x="111213" y="281838"/>
                  </a:lnTo>
                  <a:lnTo>
                    <a:pt x="114693" y="281838"/>
                  </a:lnTo>
                  <a:lnTo>
                    <a:pt x="116811" y="283795"/>
                  </a:lnTo>
                  <a:lnTo>
                    <a:pt x="123817" y="289667"/>
                  </a:lnTo>
                  <a:lnTo>
                    <a:pt x="136687" y="299454"/>
                  </a:lnTo>
                  <a:lnTo>
                    <a:pt x="156400" y="313156"/>
                  </a:lnTo>
                  <a:lnTo>
                    <a:pt x="176439" y="320984"/>
                  </a:lnTo>
                  <a:lnTo>
                    <a:pt x="191590" y="328809"/>
                  </a:lnTo>
                  <a:lnTo>
                    <a:pt x="204786" y="336634"/>
                  </a:lnTo>
                  <a:lnTo>
                    <a:pt x="218960" y="344462"/>
                  </a:lnTo>
                  <a:lnTo>
                    <a:pt x="238836" y="330604"/>
                  </a:lnTo>
                  <a:lnTo>
                    <a:pt x="252845" y="319679"/>
                  </a:lnTo>
                  <a:lnTo>
                    <a:pt x="262942" y="310709"/>
                  </a:lnTo>
                  <a:lnTo>
                    <a:pt x="271081" y="302717"/>
                  </a:lnTo>
                  <a:lnTo>
                    <a:pt x="274561" y="299237"/>
                  </a:lnTo>
                  <a:lnTo>
                    <a:pt x="278041" y="295757"/>
                  </a:lnTo>
                  <a:lnTo>
                    <a:pt x="281508" y="292277"/>
                  </a:lnTo>
                  <a:lnTo>
                    <a:pt x="284988" y="288798"/>
                  </a:lnTo>
                  <a:lnTo>
                    <a:pt x="288467" y="285318"/>
                  </a:lnTo>
                  <a:lnTo>
                    <a:pt x="291934" y="281838"/>
                  </a:lnTo>
                  <a:lnTo>
                    <a:pt x="295414" y="281838"/>
                  </a:lnTo>
                  <a:lnTo>
                    <a:pt x="298894" y="281838"/>
                  </a:lnTo>
                  <a:lnTo>
                    <a:pt x="302361" y="281838"/>
                  </a:lnTo>
                  <a:lnTo>
                    <a:pt x="304153" y="280044"/>
                  </a:lnTo>
                  <a:lnTo>
                    <a:pt x="308878" y="275313"/>
                  </a:lnTo>
                  <a:lnTo>
                    <a:pt x="315557" y="268626"/>
                  </a:lnTo>
                  <a:lnTo>
                    <a:pt x="323214" y="260959"/>
                  </a:lnTo>
                  <a:lnTo>
                    <a:pt x="326694" y="257479"/>
                  </a:lnTo>
                  <a:lnTo>
                    <a:pt x="330174" y="254000"/>
                  </a:lnTo>
                  <a:lnTo>
                    <a:pt x="333641" y="250520"/>
                  </a:lnTo>
                </a:path>
                <a:path w="876300" h="1263650">
                  <a:moveTo>
                    <a:pt x="813257" y="668058"/>
                  </a:moveTo>
                  <a:lnTo>
                    <a:pt x="813257" y="686489"/>
                  </a:lnTo>
                  <a:lnTo>
                    <a:pt x="813257" y="698069"/>
                  </a:lnTo>
                  <a:lnTo>
                    <a:pt x="813257" y="707689"/>
                  </a:lnTo>
                  <a:lnTo>
                    <a:pt x="813257" y="720242"/>
                  </a:lnTo>
                </a:path>
                <a:path w="876300" h="1263650">
                  <a:moveTo>
                    <a:pt x="813257" y="762000"/>
                  </a:moveTo>
                  <a:lnTo>
                    <a:pt x="813257" y="765479"/>
                  </a:lnTo>
                  <a:lnTo>
                    <a:pt x="813257" y="768959"/>
                  </a:lnTo>
                  <a:lnTo>
                    <a:pt x="813257" y="772439"/>
                  </a:lnTo>
                </a:path>
                <a:path w="876300" h="1263650">
                  <a:moveTo>
                    <a:pt x="865390" y="1096022"/>
                  </a:moveTo>
                  <a:lnTo>
                    <a:pt x="875817" y="1106462"/>
                  </a:lnTo>
                </a:path>
                <a:path w="876300" h="1263650">
                  <a:moveTo>
                    <a:pt x="875817" y="1169098"/>
                  </a:moveTo>
                  <a:lnTo>
                    <a:pt x="875817" y="1169098"/>
                  </a:lnTo>
                  <a:lnTo>
                    <a:pt x="875817" y="1251785"/>
                  </a:lnTo>
                  <a:lnTo>
                    <a:pt x="875817" y="1263040"/>
                  </a:lnTo>
                </a:path>
                <a:path w="876300" h="1263650">
                  <a:moveTo>
                    <a:pt x="802830" y="344462"/>
                  </a:moveTo>
                  <a:lnTo>
                    <a:pt x="802830" y="354901"/>
                  </a:lnTo>
                  <a:lnTo>
                    <a:pt x="802830" y="365340"/>
                  </a:lnTo>
                </a:path>
                <a:path w="876300" h="1263650">
                  <a:moveTo>
                    <a:pt x="802830" y="521919"/>
                  </a:moveTo>
                  <a:lnTo>
                    <a:pt x="802830" y="525399"/>
                  </a:lnTo>
                  <a:lnTo>
                    <a:pt x="802830" y="528878"/>
                  </a:lnTo>
                  <a:lnTo>
                    <a:pt x="802830" y="532358"/>
                  </a:lnTo>
                  <a:lnTo>
                    <a:pt x="806310" y="535838"/>
                  </a:lnTo>
                  <a:lnTo>
                    <a:pt x="809790" y="539318"/>
                  </a:lnTo>
                  <a:lnTo>
                    <a:pt x="813257" y="542798"/>
                  </a:lnTo>
                  <a:lnTo>
                    <a:pt x="813257" y="553237"/>
                  </a:lnTo>
                  <a:lnTo>
                    <a:pt x="813257" y="563676"/>
                  </a:lnTo>
                </a:path>
                <a:path w="876300" h="1263650">
                  <a:moveTo>
                    <a:pt x="823683" y="626300"/>
                  </a:moveTo>
                  <a:lnTo>
                    <a:pt x="823683" y="633260"/>
                  </a:lnTo>
                  <a:lnTo>
                    <a:pt x="823683" y="640219"/>
                  </a:lnTo>
                  <a:lnTo>
                    <a:pt x="823683" y="647179"/>
                  </a:lnTo>
                  <a:lnTo>
                    <a:pt x="827163" y="654138"/>
                  </a:lnTo>
                  <a:lnTo>
                    <a:pt x="830643" y="661098"/>
                  </a:lnTo>
                  <a:lnTo>
                    <a:pt x="834110" y="668058"/>
                  </a:lnTo>
                  <a:lnTo>
                    <a:pt x="834110" y="676050"/>
                  </a:lnTo>
                  <a:lnTo>
                    <a:pt x="834110" y="685022"/>
                  </a:lnTo>
                  <a:lnTo>
                    <a:pt x="834110" y="695950"/>
                  </a:lnTo>
                  <a:lnTo>
                    <a:pt x="834110" y="709815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2562" y="4972316"/>
              <a:ext cx="117906" cy="170141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3159213" y="2880982"/>
            <a:ext cx="3190875" cy="41910"/>
          </a:xfrm>
          <a:custGeom>
            <a:avLst/>
            <a:gdLst/>
            <a:ahLst/>
            <a:cxnLst/>
            <a:rect l="l" t="t" r="r" b="b"/>
            <a:pathLst>
              <a:path w="3190875" h="41910">
                <a:moveTo>
                  <a:pt x="0" y="41757"/>
                </a:moveTo>
                <a:lnTo>
                  <a:pt x="0" y="41757"/>
                </a:lnTo>
                <a:lnTo>
                  <a:pt x="1563966" y="41757"/>
                </a:lnTo>
                <a:lnTo>
                  <a:pt x="1574396" y="39147"/>
                </a:lnTo>
                <a:lnTo>
                  <a:pt x="1584825" y="36537"/>
                </a:lnTo>
                <a:lnTo>
                  <a:pt x="1595251" y="33928"/>
                </a:lnTo>
                <a:lnTo>
                  <a:pt x="1605673" y="31318"/>
                </a:lnTo>
                <a:lnTo>
                  <a:pt x="1609257" y="31318"/>
                </a:lnTo>
                <a:lnTo>
                  <a:pt x="1845487" y="31318"/>
                </a:lnTo>
                <a:lnTo>
                  <a:pt x="1853307" y="28708"/>
                </a:lnTo>
                <a:lnTo>
                  <a:pt x="1861127" y="26098"/>
                </a:lnTo>
                <a:lnTo>
                  <a:pt x="1868947" y="23488"/>
                </a:lnTo>
                <a:lnTo>
                  <a:pt x="1876767" y="20878"/>
                </a:lnTo>
                <a:lnTo>
                  <a:pt x="1991448" y="20878"/>
                </a:lnTo>
                <a:lnTo>
                  <a:pt x="1999268" y="18268"/>
                </a:lnTo>
                <a:lnTo>
                  <a:pt x="2007088" y="15659"/>
                </a:lnTo>
                <a:lnTo>
                  <a:pt x="2014908" y="13049"/>
                </a:lnTo>
                <a:lnTo>
                  <a:pt x="2022728" y="10439"/>
                </a:lnTo>
                <a:lnTo>
                  <a:pt x="2804718" y="10439"/>
                </a:lnTo>
                <a:lnTo>
                  <a:pt x="2812538" y="7829"/>
                </a:lnTo>
                <a:lnTo>
                  <a:pt x="2820358" y="5219"/>
                </a:lnTo>
                <a:lnTo>
                  <a:pt x="2828178" y="2609"/>
                </a:lnTo>
                <a:lnTo>
                  <a:pt x="2835998" y="0"/>
                </a:lnTo>
                <a:lnTo>
                  <a:pt x="3187026" y="0"/>
                </a:lnTo>
                <a:lnTo>
                  <a:pt x="3190493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2860459" y="1715541"/>
            <a:ext cx="4288790" cy="588010"/>
            <a:chOff x="2860459" y="1715541"/>
            <a:chExt cx="4288790" cy="588010"/>
          </a:xfrm>
        </p:grpSpPr>
        <p:sp>
          <p:nvSpPr>
            <p:cNvPr id="11" name="object 11" descr=""/>
            <p:cNvSpPr/>
            <p:nvPr/>
          </p:nvSpPr>
          <p:spPr>
            <a:xfrm>
              <a:off x="5108955" y="1753641"/>
              <a:ext cx="1689100" cy="10795"/>
            </a:xfrm>
            <a:custGeom>
              <a:avLst/>
              <a:gdLst/>
              <a:ahLst/>
              <a:cxnLst/>
              <a:rect l="l" t="t" r="r" b="b"/>
              <a:pathLst>
                <a:path w="1689100" h="10794">
                  <a:moveTo>
                    <a:pt x="1689087" y="10439"/>
                  </a:moveTo>
                  <a:lnTo>
                    <a:pt x="1689087" y="10439"/>
                  </a:lnTo>
                  <a:lnTo>
                    <a:pt x="62560" y="10439"/>
                  </a:lnTo>
                  <a:lnTo>
                    <a:pt x="54740" y="7829"/>
                  </a:lnTo>
                  <a:lnTo>
                    <a:pt x="46920" y="5219"/>
                  </a:lnTo>
                  <a:lnTo>
                    <a:pt x="39100" y="2609"/>
                  </a:lnTo>
                  <a:lnTo>
                    <a:pt x="31280" y="0"/>
                  </a:lnTo>
                  <a:lnTo>
                    <a:pt x="23460" y="0"/>
                  </a:lnTo>
                  <a:lnTo>
                    <a:pt x="15640" y="0"/>
                  </a:lnTo>
                  <a:lnTo>
                    <a:pt x="7820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898559" y="1878901"/>
              <a:ext cx="4212590" cy="386715"/>
            </a:xfrm>
            <a:custGeom>
              <a:avLst/>
              <a:gdLst/>
              <a:ahLst/>
              <a:cxnLst/>
              <a:rect l="l" t="t" r="r" b="b"/>
              <a:pathLst>
                <a:path w="4212590" h="386714">
                  <a:moveTo>
                    <a:pt x="0" y="302717"/>
                  </a:moveTo>
                  <a:lnTo>
                    <a:pt x="0" y="302717"/>
                  </a:lnTo>
                  <a:lnTo>
                    <a:pt x="93827" y="302717"/>
                  </a:lnTo>
                  <a:lnTo>
                    <a:pt x="104257" y="305327"/>
                  </a:lnTo>
                  <a:lnTo>
                    <a:pt x="114685" y="307936"/>
                  </a:lnTo>
                  <a:lnTo>
                    <a:pt x="125111" y="310546"/>
                  </a:lnTo>
                  <a:lnTo>
                    <a:pt x="135534" y="313156"/>
                  </a:lnTo>
                  <a:lnTo>
                    <a:pt x="145964" y="313156"/>
                  </a:lnTo>
                  <a:lnTo>
                    <a:pt x="156392" y="313156"/>
                  </a:lnTo>
                  <a:lnTo>
                    <a:pt x="166818" y="313156"/>
                  </a:lnTo>
                  <a:lnTo>
                    <a:pt x="177241" y="313156"/>
                  </a:lnTo>
                  <a:lnTo>
                    <a:pt x="229373" y="315766"/>
                  </a:lnTo>
                  <a:lnTo>
                    <a:pt x="281508" y="318376"/>
                  </a:lnTo>
                  <a:lnTo>
                    <a:pt x="333642" y="320986"/>
                  </a:lnTo>
                  <a:lnTo>
                    <a:pt x="385775" y="323596"/>
                  </a:lnTo>
                  <a:lnTo>
                    <a:pt x="401415" y="323596"/>
                  </a:lnTo>
                  <a:lnTo>
                    <a:pt x="417055" y="323596"/>
                  </a:lnTo>
                  <a:lnTo>
                    <a:pt x="432695" y="323596"/>
                  </a:lnTo>
                  <a:lnTo>
                    <a:pt x="448335" y="323596"/>
                  </a:lnTo>
                  <a:lnTo>
                    <a:pt x="457295" y="325390"/>
                  </a:lnTo>
                  <a:lnTo>
                    <a:pt x="480918" y="330119"/>
                  </a:lnTo>
                  <a:lnTo>
                    <a:pt x="514316" y="336803"/>
                  </a:lnTo>
                  <a:lnTo>
                    <a:pt x="552602" y="344462"/>
                  </a:lnTo>
                  <a:lnTo>
                    <a:pt x="568242" y="344462"/>
                  </a:lnTo>
                  <a:lnTo>
                    <a:pt x="583880" y="344462"/>
                  </a:lnTo>
                  <a:lnTo>
                    <a:pt x="677710" y="344462"/>
                  </a:lnTo>
                  <a:lnTo>
                    <a:pt x="693350" y="347071"/>
                  </a:lnTo>
                  <a:lnTo>
                    <a:pt x="708990" y="349681"/>
                  </a:lnTo>
                  <a:lnTo>
                    <a:pt x="724630" y="352291"/>
                  </a:lnTo>
                  <a:lnTo>
                    <a:pt x="740270" y="354901"/>
                  </a:lnTo>
                  <a:lnTo>
                    <a:pt x="747275" y="354901"/>
                  </a:lnTo>
                  <a:lnTo>
                    <a:pt x="765033" y="354901"/>
                  </a:lnTo>
                  <a:lnTo>
                    <a:pt x="788656" y="354901"/>
                  </a:lnTo>
                  <a:lnTo>
                    <a:pt x="813257" y="354901"/>
                  </a:lnTo>
                  <a:lnTo>
                    <a:pt x="823685" y="357511"/>
                  </a:lnTo>
                  <a:lnTo>
                    <a:pt x="834110" y="360121"/>
                  </a:lnTo>
                  <a:lnTo>
                    <a:pt x="844536" y="362731"/>
                  </a:lnTo>
                  <a:lnTo>
                    <a:pt x="854963" y="365340"/>
                  </a:lnTo>
                  <a:lnTo>
                    <a:pt x="862784" y="365340"/>
                  </a:lnTo>
                  <a:lnTo>
                    <a:pt x="870604" y="365340"/>
                  </a:lnTo>
                  <a:lnTo>
                    <a:pt x="878424" y="365340"/>
                  </a:lnTo>
                  <a:lnTo>
                    <a:pt x="886244" y="365340"/>
                  </a:lnTo>
                  <a:lnTo>
                    <a:pt x="896671" y="367950"/>
                  </a:lnTo>
                  <a:lnTo>
                    <a:pt x="907097" y="370560"/>
                  </a:lnTo>
                  <a:lnTo>
                    <a:pt x="917523" y="373170"/>
                  </a:lnTo>
                  <a:lnTo>
                    <a:pt x="927950" y="375780"/>
                  </a:lnTo>
                  <a:lnTo>
                    <a:pt x="1115631" y="375780"/>
                  </a:lnTo>
                  <a:lnTo>
                    <a:pt x="1131269" y="378390"/>
                  </a:lnTo>
                  <a:lnTo>
                    <a:pt x="1146905" y="381000"/>
                  </a:lnTo>
                  <a:lnTo>
                    <a:pt x="1162540" y="383609"/>
                  </a:lnTo>
                  <a:lnTo>
                    <a:pt x="1178178" y="386219"/>
                  </a:lnTo>
                  <a:lnTo>
                    <a:pt x="1960168" y="386219"/>
                  </a:lnTo>
                  <a:lnTo>
                    <a:pt x="1967115" y="382739"/>
                  </a:lnTo>
                  <a:lnTo>
                    <a:pt x="1974075" y="379260"/>
                  </a:lnTo>
                  <a:lnTo>
                    <a:pt x="1981022" y="375780"/>
                  </a:lnTo>
                  <a:lnTo>
                    <a:pt x="1991450" y="375780"/>
                  </a:lnTo>
                  <a:lnTo>
                    <a:pt x="2043582" y="375780"/>
                  </a:lnTo>
                  <a:lnTo>
                    <a:pt x="2054004" y="370560"/>
                  </a:lnTo>
                  <a:lnTo>
                    <a:pt x="2064431" y="365340"/>
                  </a:lnTo>
                  <a:lnTo>
                    <a:pt x="2074859" y="360121"/>
                  </a:lnTo>
                  <a:lnTo>
                    <a:pt x="2085289" y="354901"/>
                  </a:lnTo>
                  <a:lnTo>
                    <a:pt x="2092236" y="354901"/>
                  </a:lnTo>
                  <a:lnTo>
                    <a:pt x="2099183" y="354901"/>
                  </a:lnTo>
                  <a:lnTo>
                    <a:pt x="2106142" y="354901"/>
                  </a:lnTo>
                  <a:lnTo>
                    <a:pt x="2113962" y="352291"/>
                  </a:lnTo>
                  <a:lnTo>
                    <a:pt x="2121782" y="349681"/>
                  </a:lnTo>
                  <a:lnTo>
                    <a:pt x="2129602" y="347071"/>
                  </a:lnTo>
                  <a:lnTo>
                    <a:pt x="2137422" y="344462"/>
                  </a:lnTo>
                  <a:lnTo>
                    <a:pt x="2140843" y="344462"/>
                  </a:lnTo>
                  <a:lnTo>
                    <a:pt x="2149152" y="344462"/>
                  </a:lnTo>
                  <a:lnTo>
                    <a:pt x="2283383" y="344462"/>
                  </a:lnTo>
                  <a:lnTo>
                    <a:pt x="2291203" y="341854"/>
                  </a:lnTo>
                  <a:lnTo>
                    <a:pt x="2299023" y="339248"/>
                  </a:lnTo>
                  <a:lnTo>
                    <a:pt x="2306843" y="336643"/>
                  </a:lnTo>
                  <a:lnTo>
                    <a:pt x="2314663" y="334035"/>
                  </a:lnTo>
                  <a:lnTo>
                    <a:pt x="2356370" y="334035"/>
                  </a:lnTo>
                  <a:lnTo>
                    <a:pt x="2369408" y="331425"/>
                  </a:lnTo>
                  <a:lnTo>
                    <a:pt x="2382442" y="328815"/>
                  </a:lnTo>
                  <a:lnTo>
                    <a:pt x="2395473" y="326205"/>
                  </a:lnTo>
                  <a:lnTo>
                    <a:pt x="2408504" y="323596"/>
                  </a:lnTo>
                  <a:lnTo>
                    <a:pt x="2426752" y="320986"/>
                  </a:lnTo>
                  <a:lnTo>
                    <a:pt x="2444997" y="318376"/>
                  </a:lnTo>
                  <a:lnTo>
                    <a:pt x="2463243" y="315766"/>
                  </a:lnTo>
                  <a:lnTo>
                    <a:pt x="2481491" y="313156"/>
                  </a:lnTo>
                  <a:lnTo>
                    <a:pt x="2533624" y="313156"/>
                  </a:lnTo>
                  <a:lnTo>
                    <a:pt x="2540571" y="309676"/>
                  </a:lnTo>
                  <a:lnTo>
                    <a:pt x="2547531" y="306197"/>
                  </a:lnTo>
                  <a:lnTo>
                    <a:pt x="2554478" y="302717"/>
                  </a:lnTo>
                  <a:lnTo>
                    <a:pt x="2557899" y="302717"/>
                  </a:lnTo>
                  <a:lnTo>
                    <a:pt x="2566208" y="302717"/>
                  </a:lnTo>
                  <a:lnTo>
                    <a:pt x="2576471" y="302717"/>
                  </a:lnTo>
                  <a:lnTo>
                    <a:pt x="2585758" y="302717"/>
                  </a:lnTo>
                  <a:lnTo>
                    <a:pt x="2592704" y="299237"/>
                  </a:lnTo>
                  <a:lnTo>
                    <a:pt x="2599651" y="295757"/>
                  </a:lnTo>
                  <a:lnTo>
                    <a:pt x="2606611" y="292277"/>
                  </a:lnTo>
                  <a:lnTo>
                    <a:pt x="2608566" y="292277"/>
                  </a:lnTo>
                  <a:lnTo>
                    <a:pt x="2614431" y="292277"/>
                  </a:lnTo>
                  <a:lnTo>
                    <a:pt x="2658745" y="292277"/>
                  </a:lnTo>
                  <a:lnTo>
                    <a:pt x="2665691" y="288798"/>
                  </a:lnTo>
                  <a:lnTo>
                    <a:pt x="2672638" y="285318"/>
                  </a:lnTo>
                  <a:lnTo>
                    <a:pt x="2679598" y="281838"/>
                  </a:lnTo>
                  <a:lnTo>
                    <a:pt x="2697519" y="281838"/>
                  </a:lnTo>
                  <a:lnTo>
                    <a:pt x="2721303" y="281838"/>
                  </a:lnTo>
                  <a:lnTo>
                    <a:pt x="4149724" y="281838"/>
                  </a:lnTo>
                  <a:lnTo>
                    <a:pt x="4169600" y="274008"/>
                  </a:lnTo>
                  <a:lnTo>
                    <a:pt x="4183611" y="266179"/>
                  </a:lnTo>
                  <a:lnTo>
                    <a:pt x="4193712" y="258349"/>
                  </a:lnTo>
                  <a:lnTo>
                    <a:pt x="4201858" y="250520"/>
                  </a:lnTo>
                  <a:lnTo>
                    <a:pt x="4205325" y="247040"/>
                  </a:lnTo>
                  <a:lnTo>
                    <a:pt x="4208805" y="243560"/>
                  </a:lnTo>
                  <a:lnTo>
                    <a:pt x="4212285" y="240080"/>
                  </a:lnTo>
                  <a:lnTo>
                    <a:pt x="4212285" y="229641"/>
                  </a:lnTo>
                  <a:lnTo>
                    <a:pt x="4212285" y="219201"/>
                  </a:lnTo>
                  <a:lnTo>
                    <a:pt x="4212285" y="215722"/>
                  </a:lnTo>
                  <a:lnTo>
                    <a:pt x="4212285" y="212255"/>
                  </a:lnTo>
                  <a:lnTo>
                    <a:pt x="4212285" y="208775"/>
                  </a:lnTo>
                  <a:lnTo>
                    <a:pt x="4210493" y="206981"/>
                  </a:lnTo>
                  <a:lnTo>
                    <a:pt x="4183611" y="178435"/>
                  </a:lnTo>
                  <a:lnTo>
                    <a:pt x="4175791" y="167017"/>
                  </a:lnTo>
                  <a:lnTo>
                    <a:pt x="4167971" y="155599"/>
                  </a:lnTo>
                  <a:lnTo>
                    <a:pt x="4160151" y="146138"/>
                  </a:lnTo>
                  <a:lnTo>
                    <a:pt x="4156671" y="142659"/>
                  </a:lnTo>
                  <a:lnTo>
                    <a:pt x="4153204" y="139179"/>
                  </a:lnTo>
                  <a:lnTo>
                    <a:pt x="4149724" y="135699"/>
                  </a:lnTo>
                  <a:lnTo>
                    <a:pt x="4149724" y="125260"/>
                  </a:lnTo>
                  <a:lnTo>
                    <a:pt x="4149724" y="114820"/>
                  </a:lnTo>
                  <a:lnTo>
                    <a:pt x="4141904" y="106991"/>
                  </a:lnTo>
                  <a:lnTo>
                    <a:pt x="4110299" y="75685"/>
                  </a:lnTo>
                  <a:lnTo>
                    <a:pt x="4066311" y="52197"/>
                  </a:lnTo>
                  <a:lnTo>
                    <a:pt x="4059364" y="52197"/>
                  </a:lnTo>
                  <a:lnTo>
                    <a:pt x="4052404" y="52197"/>
                  </a:lnTo>
                  <a:lnTo>
                    <a:pt x="4045458" y="52197"/>
                  </a:lnTo>
                  <a:lnTo>
                    <a:pt x="4041873" y="50402"/>
                  </a:lnTo>
                  <a:lnTo>
                    <a:pt x="4032424" y="45672"/>
                  </a:lnTo>
                  <a:lnTo>
                    <a:pt x="4019065" y="38984"/>
                  </a:lnTo>
                  <a:lnTo>
                    <a:pt x="4003751" y="31318"/>
                  </a:lnTo>
                  <a:lnTo>
                    <a:pt x="3995931" y="31318"/>
                  </a:lnTo>
                  <a:lnTo>
                    <a:pt x="3988111" y="31318"/>
                  </a:lnTo>
                  <a:lnTo>
                    <a:pt x="3941191" y="31318"/>
                  </a:lnTo>
                  <a:lnTo>
                    <a:pt x="3933370" y="28708"/>
                  </a:lnTo>
                  <a:lnTo>
                    <a:pt x="3925550" y="26098"/>
                  </a:lnTo>
                  <a:lnTo>
                    <a:pt x="3917730" y="23488"/>
                  </a:lnTo>
                  <a:lnTo>
                    <a:pt x="3909910" y="20878"/>
                  </a:lnTo>
                  <a:lnTo>
                    <a:pt x="3902964" y="20878"/>
                  </a:lnTo>
                  <a:lnTo>
                    <a:pt x="3896017" y="20878"/>
                  </a:lnTo>
                  <a:lnTo>
                    <a:pt x="3889057" y="20878"/>
                  </a:lnTo>
                  <a:lnTo>
                    <a:pt x="3882110" y="17399"/>
                  </a:lnTo>
                  <a:lnTo>
                    <a:pt x="3875163" y="13919"/>
                  </a:lnTo>
                  <a:lnTo>
                    <a:pt x="3868204" y="10439"/>
                  </a:lnTo>
                  <a:lnTo>
                    <a:pt x="3864619" y="10439"/>
                  </a:lnTo>
                  <a:lnTo>
                    <a:pt x="3855170" y="10439"/>
                  </a:lnTo>
                  <a:lnTo>
                    <a:pt x="3096653" y="10439"/>
                  </a:lnTo>
                  <a:lnTo>
                    <a:pt x="3088833" y="7829"/>
                  </a:lnTo>
                  <a:lnTo>
                    <a:pt x="3081013" y="5219"/>
                  </a:lnTo>
                  <a:lnTo>
                    <a:pt x="3073193" y="2609"/>
                  </a:lnTo>
                  <a:lnTo>
                    <a:pt x="3065373" y="0"/>
                  </a:lnTo>
                  <a:lnTo>
                    <a:pt x="2335517" y="0"/>
                  </a:lnTo>
                  <a:lnTo>
                    <a:pt x="2325090" y="0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5161089" y="5605398"/>
            <a:ext cx="10795" cy="292735"/>
          </a:xfrm>
          <a:custGeom>
            <a:avLst/>
            <a:gdLst/>
            <a:ahLst/>
            <a:cxnLst/>
            <a:rect l="l" t="t" r="r" b="b"/>
            <a:pathLst>
              <a:path w="10795" h="292735">
                <a:moveTo>
                  <a:pt x="10426" y="0"/>
                </a:moveTo>
                <a:lnTo>
                  <a:pt x="10426" y="0"/>
                </a:lnTo>
                <a:lnTo>
                  <a:pt x="10426" y="31318"/>
                </a:lnTo>
                <a:lnTo>
                  <a:pt x="6959" y="34797"/>
                </a:lnTo>
                <a:lnTo>
                  <a:pt x="3479" y="38277"/>
                </a:lnTo>
                <a:lnTo>
                  <a:pt x="0" y="41757"/>
                </a:lnTo>
                <a:lnTo>
                  <a:pt x="0" y="45181"/>
                </a:lnTo>
                <a:lnTo>
                  <a:pt x="0" y="154784"/>
                </a:lnTo>
                <a:lnTo>
                  <a:pt x="0" y="167017"/>
                </a:lnTo>
              </a:path>
              <a:path w="10795" h="292735">
                <a:moveTo>
                  <a:pt x="0" y="219201"/>
                </a:moveTo>
                <a:lnTo>
                  <a:pt x="0" y="219201"/>
                </a:lnTo>
                <a:lnTo>
                  <a:pt x="0" y="282653"/>
                </a:lnTo>
                <a:lnTo>
                  <a:pt x="0" y="292277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171516" y="597073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10439"/>
                </a:lnTo>
                <a:lnTo>
                  <a:pt x="0" y="2087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248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</a:t>
            </a:r>
            <a:r>
              <a:rPr dirty="0" sz="2400" spc="-55"/>
              <a:t> </a:t>
            </a:r>
            <a:r>
              <a:rPr dirty="0" sz="2400"/>
              <a:t>program</a:t>
            </a:r>
            <a:r>
              <a:rPr dirty="0" sz="2400" spc="-50"/>
              <a:t> </a:t>
            </a:r>
            <a:r>
              <a:rPr dirty="0" sz="2400"/>
              <a:t>to</a:t>
            </a:r>
            <a:r>
              <a:rPr dirty="0" sz="2400" spc="-70"/>
              <a:t> </a:t>
            </a:r>
            <a:r>
              <a:rPr dirty="0" sz="2400"/>
              <a:t>create</a:t>
            </a:r>
            <a:r>
              <a:rPr dirty="0" sz="2400" spc="-40"/>
              <a:t> </a:t>
            </a:r>
            <a:r>
              <a:rPr dirty="0" sz="2400"/>
              <a:t>a</a:t>
            </a:r>
            <a:r>
              <a:rPr dirty="0" sz="2400" spc="-50"/>
              <a:t> </a:t>
            </a:r>
            <a:r>
              <a:rPr dirty="0" sz="2400"/>
              <a:t>separate</a:t>
            </a:r>
            <a:r>
              <a:rPr dirty="0" sz="2400" spc="-45"/>
              <a:t> </a:t>
            </a:r>
            <a:r>
              <a:rPr dirty="0" sz="2400"/>
              <a:t>process</a:t>
            </a:r>
            <a:r>
              <a:rPr dirty="0" sz="2400" spc="-40"/>
              <a:t> </a:t>
            </a:r>
            <a:r>
              <a:rPr dirty="0" sz="2400"/>
              <a:t>in</a:t>
            </a:r>
            <a:r>
              <a:rPr dirty="0" sz="2400" spc="-65"/>
              <a:t> </a:t>
            </a:r>
            <a:r>
              <a:rPr dirty="0" sz="2400" spc="-20"/>
              <a:t>UNIX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60169" y="1129665"/>
            <a:ext cx="6861175" cy="490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pit.t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20" b="1">
                <a:latin typeface="Courier New"/>
                <a:cs typeface="Courier New"/>
              </a:rPr>
              <a:t>pid;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/*fork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child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process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pid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fork();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622300" marR="195897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Courier New"/>
                <a:cs typeface="Courier New"/>
              </a:rPr>
              <a:t>if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(pid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0)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/*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error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occurred</a:t>
            </a:r>
            <a:r>
              <a:rPr dirty="0" sz="1600" spc="-25" b="1">
                <a:latin typeface="Courier New"/>
                <a:cs typeface="Courier New"/>
              </a:rPr>
              <a:t> */ </a:t>
            </a:r>
            <a:r>
              <a:rPr dirty="0" sz="1600" b="1">
                <a:latin typeface="Courier New"/>
                <a:cs typeface="Courier New"/>
              </a:rPr>
              <a:t>fprintf(stderr,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“Fork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Failed”); </a:t>
            </a:r>
            <a:r>
              <a:rPr dirty="0" sz="1600" b="1">
                <a:latin typeface="Courier New"/>
                <a:cs typeface="Courier New"/>
              </a:rPr>
              <a:t>return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else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if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(pid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==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0)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/*child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process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dirty="0" sz="1600" spc="-10" b="1">
                <a:latin typeface="Courier New"/>
                <a:cs typeface="Courier New"/>
              </a:rPr>
              <a:t>execlp(“/bin/ls”,”ls”,NULL);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else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/*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parent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process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989330" marR="508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/*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parent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will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wait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for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the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child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complete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*/ </a:t>
            </a:r>
            <a:r>
              <a:rPr dirty="0" sz="1600" spc="-10" b="1">
                <a:latin typeface="Courier New"/>
                <a:cs typeface="Courier New"/>
              </a:rPr>
              <a:t>wait(NULL);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printf(“Child</a:t>
            </a:r>
            <a:r>
              <a:rPr dirty="0" sz="1600" spc="-13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Complete”);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Courier New"/>
                <a:cs typeface="Courier New"/>
              </a:rPr>
              <a:t>return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204" rIns="0" bIns="0" rtlCol="0" vert="horz">
            <a:spAutoFit/>
          </a:bodyPr>
          <a:lstStyle/>
          <a:p>
            <a:pPr marL="442595">
              <a:lnSpc>
                <a:spcPct val="100000"/>
              </a:lnSpc>
              <a:spcBef>
                <a:spcPts val="95"/>
              </a:spcBef>
            </a:pPr>
            <a:r>
              <a:rPr dirty="0"/>
              <a:t>C</a:t>
            </a:r>
            <a:r>
              <a:rPr dirty="0" spc="-95"/>
              <a:t> </a:t>
            </a:r>
            <a:r>
              <a:rPr dirty="0"/>
              <a:t>Program</a:t>
            </a:r>
            <a:r>
              <a:rPr dirty="0" spc="-80"/>
              <a:t> </a:t>
            </a:r>
            <a:r>
              <a:rPr dirty="0"/>
              <a:t>Forking</a:t>
            </a:r>
            <a:r>
              <a:rPr dirty="0" spc="-80"/>
              <a:t> </a:t>
            </a:r>
            <a:r>
              <a:rPr dirty="0"/>
              <a:t>Separate</a:t>
            </a:r>
            <a:r>
              <a:rPr dirty="0" spc="-75"/>
              <a:t> </a:t>
            </a:r>
            <a:r>
              <a:rPr dirty="0" spc="-10"/>
              <a:t>Process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61694" y="1192585"/>
            <a:ext cx="6584950" cy="4018279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program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illustrates</a:t>
            </a:r>
            <a:r>
              <a:rPr dirty="0" sz="1600" spc="3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how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create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UNIX.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2099"/>
              </a:lnSpc>
              <a:spcBef>
                <a:spcPts val="64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After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fork()</a:t>
            </a:r>
            <a:r>
              <a:rPr dirty="0" sz="2000" spc="-655" b="1">
                <a:latin typeface="Courier New"/>
                <a:cs typeface="Courier New"/>
              </a:rPr>
              <a:t> </a:t>
            </a:r>
            <a:r>
              <a:rPr dirty="0" sz="1600">
                <a:latin typeface="Arial"/>
                <a:cs typeface="Arial"/>
              </a:rPr>
              <a:t>there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different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running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copies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of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same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program.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difference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value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pid</a:t>
            </a:r>
            <a:r>
              <a:rPr dirty="0" sz="1600" spc="3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>
                <a:latin typeface="Arial"/>
                <a:cs typeface="Arial"/>
              </a:rPr>
              <a:t>child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zero,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while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parent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integer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value </a:t>
            </a:r>
            <a:r>
              <a:rPr dirty="0" sz="1600">
                <a:latin typeface="Arial"/>
                <a:cs typeface="Arial"/>
              </a:rPr>
              <a:t>greater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zero</a:t>
            </a:r>
            <a:endParaRPr sz="1600">
              <a:latin typeface="Arial"/>
              <a:cs typeface="Arial"/>
            </a:endParaRPr>
          </a:p>
          <a:p>
            <a:pPr marL="355600" marR="23241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child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inherits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privileges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scheduling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attributes</a:t>
            </a:r>
            <a:r>
              <a:rPr dirty="0" sz="1600" spc="-20">
                <a:latin typeface="Arial"/>
                <a:cs typeface="Arial"/>
              </a:rPr>
              <a:t> from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parent,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well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certain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resources,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such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open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files.</a:t>
            </a:r>
            <a:endParaRPr sz="1600">
              <a:latin typeface="Arial"/>
              <a:cs typeface="Arial"/>
            </a:endParaRPr>
          </a:p>
          <a:p>
            <a:pPr marL="355600" marR="314325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child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overlays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address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space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UNIX </a:t>
            </a:r>
            <a:r>
              <a:rPr dirty="0" sz="1600">
                <a:latin typeface="Arial"/>
                <a:cs typeface="Arial"/>
              </a:rPr>
              <a:t>command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“ls”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(used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directory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listing)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execlp()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(a </a:t>
            </a:r>
            <a:r>
              <a:rPr dirty="0" sz="1600">
                <a:latin typeface="Arial"/>
                <a:cs typeface="Arial"/>
              </a:rPr>
              <a:t>version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exec()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system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call).</a:t>
            </a:r>
            <a:endParaRPr sz="1600">
              <a:latin typeface="Arial"/>
              <a:cs typeface="Arial"/>
            </a:endParaRPr>
          </a:p>
          <a:p>
            <a:pPr marL="355600" marR="429259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parent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waits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child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complete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wait() </a:t>
            </a:r>
            <a:r>
              <a:rPr dirty="0" sz="1600">
                <a:latin typeface="Arial"/>
                <a:cs typeface="Arial"/>
              </a:rPr>
              <a:t>system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call.</a:t>
            </a:r>
            <a:endParaRPr sz="1600">
              <a:latin typeface="Arial"/>
              <a:cs typeface="Arial"/>
            </a:endParaRPr>
          </a:p>
          <a:p>
            <a:pPr marL="355600" marR="9017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When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child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completes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parent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resumes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from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call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wait(),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where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completes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exit()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system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call.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495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Creating</a:t>
            </a:r>
            <a:r>
              <a:rPr dirty="0" sz="2400" spc="-55"/>
              <a:t> </a:t>
            </a:r>
            <a:r>
              <a:rPr dirty="0" sz="2400"/>
              <a:t>a</a:t>
            </a:r>
            <a:r>
              <a:rPr dirty="0" sz="2400" spc="-70"/>
              <a:t> </a:t>
            </a:r>
            <a:r>
              <a:rPr dirty="0" sz="2400"/>
              <a:t>Separate</a:t>
            </a:r>
            <a:r>
              <a:rPr dirty="0" sz="2400" spc="-45"/>
              <a:t> </a:t>
            </a:r>
            <a:r>
              <a:rPr dirty="0" sz="2400"/>
              <a:t>Process</a:t>
            </a:r>
            <a:r>
              <a:rPr dirty="0" sz="2400" spc="-45"/>
              <a:t> </a:t>
            </a:r>
            <a:r>
              <a:rPr dirty="0" sz="2400"/>
              <a:t>via</a:t>
            </a:r>
            <a:r>
              <a:rPr dirty="0" sz="2400" spc="-55"/>
              <a:t> </a:t>
            </a:r>
            <a:r>
              <a:rPr dirty="0" sz="2400"/>
              <a:t>Windows</a:t>
            </a:r>
            <a:r>
              <a:rPr dirty="0" sz="2400" spc="-105"/>
              <a:t> </a:t>
            </a:r>
            <a:r>
              <a:rPr dirty="0" sz="2400" spc="-25"/>
              <a:t>API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2236470" y="1262888"/>
            <a:ext cx="5088890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int </a:t>
            </a:r>
            <a:r>
              <a:rPr dirty="0" sz="1200" spc="-10" b="1">
                <a:latin typeface="Courier New"/>
                <a:cs typeface="Courier New"/>
              </a:rPr>
              <a:t>main(VOID)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 marR="295211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STARTUPINFO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si; </a:t>
            </a:r>
            <a:r>
              <a:rPr dirty="0" sz="1200" b="1">
                <a:latin typeface="Courier New"/>
                <a:cs typeface="Courier New"/>
              </a:rPr>
              <a:t>PROCESS_INFORMATION</a:t>
            </a:r>
            <a:r>
              <a:rPr dirty="0" sz="1200" spc="2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pi;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71170" marR="203009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allocate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memory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b="1">
                <a:latin typeface="Courier New"/>
                <a:cs typeface="Courier New"/>
              </a:rPr>
              <a:t>ZeroMemory(&amp;si, </a:t>
            </a:r>
            <a:r>
              <a:rPr dirty="0" sz="1200" spc="-10" b="1">
                <a:latin typeface="Courier New"/>
                <a:cs typeface="Courier New"/>
              </a:rPr>
              <a:t>sizeof(si)); </a:t>
            </a:r>
            <a:r>
              <a:rPr dirty="0" sz="1200" b="1">
                <a:latin typeface="Courier New"/>
                <a:cs typeface="Courier New"/>
              </a:rPr>
              <a:t>si.cb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sizeof(si); </a:t>
            </a:r>
            <a:r>
              <a:rPr dirty="0" sz="1200" b="1">
                <a:latin typeface="Courier New"/>
                <a:cs typeface="Courier New"/>
              </a:rPr>
              <a:t>ZeroMemory(&amp;pi,</a:t>
            </a:r>
            <a:r>
              <a:rPr dirty="0" sz="1200" spc="30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sizeof(pi));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create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child process</a:t>
            </a:r>
            <a:r>
              <a:rPr dirty="0" sz="1200" spc="2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471170" marR="508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if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(!CreateProcess(NULL,</a:t>
            </a:r>
            <a:r>
              <a:rPr dirty="0" sz="1200" spc="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use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command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line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b="1">
                <a:latin typeface="Courier New"/>
                <a:cs typeface="Courier New"/>
              </a:rPr>
              <a:t>“C:\\WINDOWS\\system32\\mspaint.exe”,/*</a:t>
            </a:r>
            <a:r>
              <a:rPr dirty="0" sz="1200" spc="4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command</a:t>
            </a:r>
            <a:r>
              <a:rPr dirty="0" sz="1200" spc="4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b="1">
                <a:latin typeface="Courier New"/>
                <a:cs typeface="Courier New"/>
              </a:rPr>
              <a:t>NULL,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don’t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inherit process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handle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algn="just" marL="471170" marR="101854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NULL,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don’t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inherit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threat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handle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b="1">
                <a:latin typeface="Courier New"/>
                <a:cs typeface="Courier New"/>
              </a:rPr>
              <a:t>FALSE,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disable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handle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inheritance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b="1">
                <a:latin typeface="Courier New"/>
                <a:cs typeface="Courier New"/>
              </a:rPr>
              <a:t>0, /*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no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creation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flags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  <a:p>
            <a:pPr marL="471170" marR="65087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NULL,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use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parent’s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environment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block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b="1">
                <a:latin typeface="Courier New"/>
                <a:cs typeface="Courier New"/>
              </a:rPr>
              <a:t>NULL,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use parent’s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existing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directory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spc="-20" b="1">
                <a:latin typeface="Courier New"/>
                <a:cs typeface="Courier New"/>
              </a:rPr>
              <a:t>&amp;si,</a:t>
            </a:r>
            <a:endParaRPr sz="12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</a:pPr>
            <a:r>
              <a:rPr dirty="0" sz="1200" spc="-10" b="1">
                <a:latin typeface="Courier New"/>
                <a:cs typeface="Courier New"/>
              </a:rPr>
              <a:t>&amp;pi))</a:t>
            </a:r>
            <a:endParaRPr sz="12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49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Creating</a:t>
            </a:r>
            <a:r>
              <a:rPr dirty="0" sz="2400" spc="-70"/>
              <a:t> </a:t>
            </a:r>
            <a:r>
              <a:rPr dirty="0" sz="2400"/>
              <a:t>a</a:t>
            </a:r>
            <a:r>
              <a:rPr dirty="0" sz="2400" spc="-70"/>
              <a:t> </a:t>
            </a:r>
            <a:r>
              <a:rPr dirty="0" sz="2400"/>
              <a:t>Separate</a:t>
            </a:r>
            <a:r>
              <a:rPr dirty="0" sz="2400" spc="-50"/>
              <a:t> </a:t>
            </a:r>
            <a:r>
              <a:rPr dirty="0" sz="2400"/>
              <a:t>Process</a:t>
            </a:r>
            <a:r>
              <a:rPr dirty="0" sz="2400" spc="-45"/>
              <a:t> </a:t>
            </a:r>
            <a:r>
              <a:rPr dirty="0" sz="2400"/>
              <a:t>via</a:t>
            </a:r>
            <a:r>
              <a:rPr dirty="0" sz="2400" spc="-60"/>
              <a:t> </a:t>
            </a:r>
            <a:r>
              <a:rPr dirty="0" sz="2400"/>
              <a:t>Windows</a:t>
            </a:r>
            <a:r>
              <a:rPr dirty="0" sz="2400" spc="-105"/>
              <a:t> </a:t>
            </a:r>
            <a:r>
              <a:rPr dirty="0" sz="2400"/>
              <a:t>API</a:t>
            </a:r>
            <a:r>
              <a:rPr dirty="0" sz="2400" spc="-5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2236470" y="1213484"/>
            <a:ext cx="490220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fprintf{stderr,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“Create</a:t>
            </a:r>
            <a:r>
              <a:rPr dirty="0" sz="1200" spc="3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Process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Failed”};</a:t>
            </a:r>
            <a:endParaRPr sz="12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return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-</a:t>
            </a:r>
            <a:r>
              <a:rPr dirty="0" sz="1200" spc="-25" b="1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71170" marR="508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/* parent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will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wait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the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child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complete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b="1">
                <a:latin typeface="Courier New"/>
                <a:cs typeface="Courier New"/>
              </a:rPr>
              <a:t>WaitForSingleObject(pi.hProcess,</a:t>
            </a:r>
            <a:r>
              <a:rPr dirty="0" sz="1200" spc="5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INFINITE); </a:t>
            </a:r>
            <a:r>
              <a:rPr dirty="0" sz="1200" b="1">
                <a:latin typeface="Courier New"/>
                <a:cs typeface="Courier New"/>
              </a:rPr>
              <a:t>printf(“Child</a:t>
            </a:r>
            <a:r>
              <a:rPr dirty="0" sz="1200" spc="40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Complete”);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71170" marR="212153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/*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close</a:t>
            </a:r>
            <a:r>
              <a:rPr dirty="0" sz="1200" spc="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handles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*/ </a:t>
            </a:r>
            <a:r>
              <a:rPr dirty="0" sz="1200" spc="-10" b="1">
                <a:latin typeface="Courier New"/>
                <a:cs typeface="Courier New"/>
              </a:rPr>
              <a:t>CloseHandle(pi.hProcess); CloseHandle(pi.hThread);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80" rIns="0" bIns="0" rtlCol="0" vert="horz">
            <a:spAutoFit/>
          </a:bodyPr>
          <a:lstStyle/>
          <a:p>
            <a:pPr marL="126174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40"/>
              <a:t> </a:t>
            </a:r>
            <a:r>
              <a:rPr dirty="0" sz="3200" spc="-10"/>
              <a:t>Termination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01317" y="1260728"/>
            <a:ext cx="61969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finishes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final </a:t>
            </a:r>
            <a:r>
              <a:rPr dirty="0" sz="1800">
                <a:latin typeface="Arial"/>
                <a:cs typeface="Arial"/>
              </a:rPr>
              <a:t>statement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asks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delete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44472" y="1784985"/>
            <a:ext cx="1930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exit()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02126" y="1810892"/>
            <a:ext cx="1218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system </a:t>
            </a:r>
            <a:r>
              <a:rPr dirty="0" sz="1800" spc="-10">
                <a:latin typeface="Arial"/>
                <a:cs typeface="Arial"/>
              </a:rPr>
              <a:t>call.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01317" y="2209876"/>
            <a:ext cx="6610984" cy="3554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6285" marR="253365" indent="-287020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point,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return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u="sng" sz="1800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tatus</a:t>
            </a:r>
            <a:r>
              <a:rPr dirty="0" u="sng" sz="1800" spc="-10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 va</a:t>
            </a:r>
            <a:r>
              <a:rPr dirty="0" sz="1800" spc="-10">
                <a:latin typeface="Arial"/>
                <a:cs typeface="Arial"/>
              </a:rPr>
              <a:t>lue </a:t>
            </a:r>
            <a:r>
              <a:rPr dirty="0" sz="1800">
                <a:latin typeface="Arial"/>
                <a:cs typeface="Arial"/>
              </a:rPr>
              <a:t>(typically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integer)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(via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wait()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call.</a:t>
            </a:r>
            <a:endParaRPr sz="1800">
              <a:latin typeface="Arial"/>
              <a:cs typeface="Arial"/>
            </a:endParaRPr>
          </a:p>
          <a:p>
            <a:pPr marL="756285" marR="33591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resources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deallocated by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ts val="209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children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330"/>
              </a:lnSpc>
              <a:tabLst>
                <a:tab pos="3804285" algn="l"/>
              </a:tabLst>
            </a:pP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abort()</a:t>
            </a:r>
            <a:r>
              <a:rPr dirty="0" sz="2000" spc="-650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call.</a:t>
            </a:r>
            <a:r>
              <a:rPr dirty="0" sz="1800">
                <a:latin typeface="Arial"/>
                <a:cs typeface="Arial"/>
              </a:rPr>
              <a:t>	Some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reasons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so: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894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exceeded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Task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assigned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longer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</a:t>
            </a:r>
            <a:r>
              <a:rPr dirty="0" sz="1800" spc="-25">
                <a:latin typeface="Arial"/>
                <a:cs typeface="Arial"/>
              </a:rPr>
              <a:t> not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1403350" algn="l"/>
              </a:tabLst>
            </a:pPr>
            <a:r>
              <a:rPr dirty="0" sz="1800" spc="-10">
                <a:latin typeface="Arial"/>
                <a:cs typeface="Arial"/>
              </a:rPr>
              <a:t>allow</a:t>
            </a:r>
            <a:r>
              <a:rPr dirty="0" sz="1800">
                <a:latin typeface="Arial"/>
                <a:cs typeface="Arial"/>
              </a:rPr>
              <a:t>	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continue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 </a:t>
            </a:r>
            <a:r>
              <a:rPr dirty="0" sz="1800" spc="-10">
                <a:latin typeface="Arial"/>
                <a:cs typeface="Arial"/>
              </a:rPr>
              <a:t>terminates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84820" y="229641"/>
            <a:ext cx="480059" cy="480695"/>
          </a:xfrm>
          <a:custGeom>
            <a:avLst/>
            <a:gdLst/>
            <a:ahLst/>
            <a:cxnLst/>
            <a:rect l="l" t="t" r="r" b="b"/>
            <a:pathLst>
              <a:path w="480060" h="480695">
                <a:moveTo>
                  <a:pt x="0" y="83515"/>
                </a:moveTo>
                <a:lnTo>
                  <a:pt x="3747" y="79926"/>
                </a:lnTo>
                <a:lnTo>
                  <a:pt x="14336" y="70465"/>
                </a:lnTo>
                <a:lnTo>
                  <a:pt x="30791" y="57090"/>
                </a:lnTo>
                <a:lnTo>
                  <a:pt x="52133" y="41757"/>
                </a:lnTo>
                <a:lnTo>
                  <a:pt x="77222" y="32296"/>
                </a:lnTo>
                <a:lnTo>
                  <a:pt x="104266" y="20878"/>
                </a:lnTo>
                <a:lnTo>
                  <a:pt x="131311" y="9460"/>
                </a:lnTo>
                <a:lnTo>
                  <a:pt x="156400" y="0"/>
                </a:lnTo>
                <a:lnTo>
                  <a:pt x="171877" y="0"/>
                </a:lnTo>
                <a:lnTo>
                  <a:pt x="186377" y="0"/>
                </a:lnTo>
                <a:lnTo>
                  <a:pt x="229387" y="0"/>
                </a:lnTo>
                <a:lnTo>
                  <a:pt x="247629" y="2609"/>
                </a:lnTo>
                <a:lnTo>
                  <a:pt x="265874" y="5219"/>
                </a:lnTo>
                <a:lnTo>
                  <a:pt x="284119" y="7829"/>
                </a:lnTo>
                <a:lnTo>
                  <a:pt x="302361" y="10439"/>
                </a:lnTo>
                <a:lnTo>
                  <a:pt x="323215" y="10439"/>
                </a:lnTo>
                <a:lnTo>
                  <a:pt x="344720" y="19900"/>
                </a:lnTo>
                <a:lnTo>
                  <a:pt x="362315" y="31318"/>
                </a:lnTo>
                <a:lnTo>
                  <a:pt x="376000" y="42736"/>
                </a:lnTo>
                <a:lnTo>
                  <a:pt x="385775" y="52197"/>
                </a:lnTo>
                <a:lnTo>
                  <a:pt x="401252" y="67691"/>
                </a:lnTo>
                <a:lnTo>
                  <a:pt x="415751" y="82203"/>
                </a:lnTo>
                <a:lnTo>
                  <a:pt x="428296" y="94759"/>
                </a:lnTo>
                <a:lnTo>
                  <a:pt x="437908" y="104381"/>
                </a:lnTo>
                <a:lnTo>
                  <a:pt x="437908" y="130479"/>
                </a:lnTo>
                <a:lnTo>
                  <a:pt x="437908" y="148748"/>
                </a:lnTo>
                <a:lnTo>
                  <a:pt x="437908" y="219201"/>
                </a:lnTo>
                <a:lnTo>
                  <a:pt x="429925" y="228825"/>
                </a:lnTo>
                <a:lnTo>
                  <a:pt x="396201" y="271399"/>
                </a:lnTo>
                <a:lnTo>
                  <a:pt x="349281" y="310546"/>
                </a:lnTo>
                <a:lnTo>
                  <a:pt x="302361" y="334035"/>
                </a:lnTo>
                <a:lnTo>
                  <a:pt x="271414" y="351318"/>
                </a:lnTo>
                <a:lnTo>
                  <a:pt x="242419" y="370562"/>
                </a:lnTo>
                <a:lnTo>
                  <a:pt x="217331" y="389808"/>
                </a:lnTo>
                <a:lnTo>
                  <a:pt x="198107" y="407098"/>
                </a:lnTo>
                <a:lnTo>
                  <a:pt x="174810" y="414928"/>
                </a:lnTo>
                <a:lnTo>
                  <a:pt x="132125" y="430587"/>
                </a:lnTo>
                <a:lnTo>
                  <a:pt x="107746" y="445376"/>
                </a:lnTo>
                <a:lnTo>
                  <a:pt x="104266" y="448856"/>
                </a:lnTo>
                <a:lnTo>
                  <a:pt x="107746" y="452335"/>
                </a:lnTo>
                <a:lnTo>
                  <a:pt x="111213" y="455815"/>
                </a:lnTo>
                <a:lnTo>
                  <a:pt x="114693" y="459295"/>
                </a:lnTo>
                <a:lnTo>
                  <a:pt x="121640" y="459295"/>
                </a:lnTo>
                <a:lnTo>
                  <a:pt x="128587" y="459295"/>
                </a:lnTo>
                <a:lnTo>
                  <a:pt x="135547" y="459295"/>
                </a:lnTo>
                <a:lnTo>
                  <a:pt x="143367" y="461903"/>
                </a:lnTo>
                <a:lnTo>
                  <a:pt x="151187" y="464508"/>
                </a:lnTo>
                <a:lnTo>
                  <a:pt x="159007" y="467114"/>
                </a:lnTo>
                <a:lnTo>
                  <a:pt x="166827" y="469722"/>
                </a:lnTo>
                <a:lnTo>
                  <a:pt x="229387" y="469722"/>
                </a:lnTo>
                <a:lnTo>
                  <a:pt x="237207" y="472332"/>
                </a:lnTo>
                <a:lnTo>
                  <a:pt x="245027" y="474941"/>
                </a:lnTo>
                <a:lnTo>
                  <a:pt x="252847" y="477551"/>
                </a:lnTo>
                <a:lnTo>
                  <a:pt x="260667" y="480161"/>
                </a:lnTo>
                <a:lnTo>
                  <a:pt x="469188" y="480161"/>
                </a:lnTo>
                <a:lnTo>
                  <a:pt x="479615" y="480161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639767" y="1492681"/>
            <a:ext cx="928369" cy="52705"/>
          </a:xfrm>
          <a:custGeom>
            <a:avLst/>
            <a:gdLst/>
            <a:ahLst/>
            <a:cxnLst/>
            <a:rect l="l" t="t" r="r" b="b"/>
            <a:pathLst>
              <a:path w="928370" h="52705">
                <a:moveTo>
                  <a:pt x="0" y="52197"/>
                </a:moveTo>
                <a:lnTo>
                  <a:pt x="0" y="52197"/>
                </a:lnTo>
                <a:lnTo>
                  <a:pt x="177253" y="52197"/>
                </a:lnTo>
                <a:lnTo>
                  <a:pt x="184585" y="48771"/>
                </a:lnTo>
                <a:lnTo>
                  <a:pt x="204623" y="40452"/>
                </a:lnTo>
                <a:lnTo>
                  <a:pt x="234437" y="30176"/>
                </a:lnTo>
                <a:lnTo>
                  <a:pt x="271094" y="20878"/>
                </a:lnTo>
                <a:lnTo>
                  <a:pt x="278914" y="20878"/>
                </a:lnTo>
                <a:lnTo>
                  <a:pt x="286734" y="20878"/>
                </a:lnTo>
                <a:lnTo>
                  <a:pt x="344081" y="20878"/>
                </a:lnTo>
                <a:lnTo>
                  <a:pt x="354503" y="18268"/>
                </a:lnTo>
                <a:lnTo>
                  <a:pt x="364929" y="15659"/>
                </a:lnTo>
                <a:lnTo>
                  <a:pt x="375358" y="13049"/>
                </a:lnTo>
                <a:lnTo>
                  <a:pt x="385787" y="10439"/>
                </a:lnTo>
                <a:lnTo>
                  <a:pt x="392630" y="10439"/>
                </a:lnTo>
                <a:lnTo>
                  <a:pt x="409247" y="10439"/>
                </a:lnTo>
                <a:lnTo>
                  <a:pt x="429775" y="10439"/>
                </a:lnTo>
                <a:lnTo>
                  <a:pt x="448348" y="10439"/>
                </a:lnTo>
                <a:lnTo>
                  <a:pt x="456166" y="7829"/>
                </a:lnTo>
                <a:lnTo>
                  <a:pt x="463981" y="5219"/>
                </a:lnTo>
                <a:lnTo>
                  <a:pt x="471797" y="2609"/>
                </a:lnTo>
                <a:lnTo>
                  <a:pt x="479615" y="0"/>
                </a:lnTo>
                <a:lnTo>
                  <a:pt x="875830" y="0"/>
                </a:lnTo>
                <a:lnTo>
                  <a:pt x="879297" y="3479"/>
                </a:lnTo>
                <a:lnTo>
                  <a:pt x="882776" y="6959"/>
                </a:lnTo>
                <a:lnTo>
                  <a:pt x="886256" y="10439"/>
                </a:lnTo>
                <a:lnTo>
                  <a:pt x="889723" y="10439"/>
                </a:lnTo>
                <a:lnTo>
                  <a:pt x="893203" y="10439"/>
                </a:lnTo>
                <a:lnTo>
                  <a:pt x="896683" y="10439"/>
                </a:lnTo>
                <a:lnTo>
                  <a:pt x="900150" y="13919"/>
                </a:lnTo>
                <a:lnTo>
                  <a:pt x="903630" y="17399"/>
                </a:lnTo>
                <a:lnTo>
                  <a:pt x="907110" y="20878"/>
                </a:lnTo>
                <a:lnTo>
                  <a:pt x="917536" y="20878"/>
                </a:lnTo>
                <a:lnTo>
                  <a:pt x="927963" y="2087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658745" y="2118982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 h="0">
                <a:moveTo>
                  <a:pt x="0" y="0"/>
                </a:moveTo>
                <a:lnTo>
                  <a:pt x="0" y="0"/>
                </a:lnTo>
                <a:lnTo>
                  <a:pt x="882777" y="0"/>
                </a:lnTo>
                <a:lnTo>
                  <a:pt x="886244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857790" y="2171179"/>
            <a:ext cx="1022350" cy="10795"/>
          </a:xfrm>
          <a:custGeom>
            <a:avLst/>
            <a:gdLst/>
            <a:ahLst/>
            <a:cxnLst/>
            <a:rect l="l" t="t" r="r" b="b"/>
            <a:pathLst>
              <a:path w="1022350" h="10794">
                <a:moveTo>
                  <a:pt x="0" y="0"/>
                </a:moveTo>
                <a:lnTo>
                  <a:pt x="6946" y="3479"/>
                </a:lnTo>
                <a:lnTo>
                  <a:pt x="13893" y="6959"/>
                </a:lnTo>
                <a:lnTo>
                  <a:pt x="20853" y="10439"/>
                </a:lnTo>
                <a:lnTo>
                  <a:pt x="1013971" y="10439"/>
                </a:lnTo>
                <a:lnTo>
                  <a:pt x="1021791" y="10439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389539" y="2818358"/>
            <a:ext cx="1824989" cy="10795"/>
          </a:xfrm>
          <a:custGeom>
            <a:avLst/>
            <a:gdLst/>
            <a:ahLst/>
            <a:cxnLst/>
            <a:rect l="l" t="t" r="r" b="b"/>
            <a:pathLst>
              <a:path w="1824989" h="10794">
                <a:moveTo>
                  <a:pt x="0" y="10439"/>
                </a:moveTo>
                <a:lnTo>
                  <a:pt x="0" y="10439"/>
                </a:lnTo>
                <a:lnTo>
                  <a:pt x="1678660" y="10439"/>
                </a:lnTo>
                <a:lnTo>
                  <a:pt x="1685607" y="6959"/>
                </a:lnTo>
                <a:lnTo>
                  <a:pt x="1692554" y="3479"/>
                </a:lnTo>
                <a:lnTo>
                  <a:pt x="1699514" y="0"/>
                </a:lnTo>
                <a:lnTo>
                  <a:pt x="1699514" y="0"/>
                </a:lnTo>
                <a:lnTo>
                  <a:pt x="1816801" y="0"/>
                </a:lnTo>
                <a:lnTo>
                  <a:pt x="1824621" y="0"/>
                </a:lnTo>
              </a:path>
            </a:pathLst>
          </a:custGeom>
          <a:ln w="76199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210409" y="3141941"/>
            <a:ext cx="990600" cy="31750"/>
          </a:xfrm>
          <a:custGeom>
            <a:avLst/>
            <a:gdLst/>
            <a:ahLst/>
            <a:cxnLst/>
            <a:rect l="l" t="t" r="r" b="b"/>
            <a:pathLst>
              <a:path w="990600" h="31750">
                <a:moveTo>
                  <a:pt x="0" y="0"/>
                </a:moveTo>
                <a:lnTo>
                  <a:pt x="3479" y="3479"/>
                </a:lnTo>
                <a:lnTo>
                  <a:pt x="6946" y="6959"/>
                </a:lnTo>
                <a:lnTo>
                  <a:pt x="10426" y="10439"/>
                </a:lnTo>
                <a:lnTo>
                  <a:pt x="17373" y="13919"/>
                </a:lnTo>
                <a:lnTo>
                  <a:pt x="24333" y="17399"/>
                </a:lnTo>
                <a:lnTo>
                  <a:pt x="31280" y="20878"/>
                </a:lnTo>
                <a:lnTo>
                  <a:pt x="83413" y="20878"/>
                </a:lnTo>
                <a:lnTo>
                  <a:pt x="93836" y="23488"/>
                </a:lnTo>
                <a:lnTo>
                  <a:pt x="104262" y="26098"/>
                </a:lnTo>
                <a:lnTo>
                  <a:pt x="114690" y="28708"/>
                </a:lnTo>
                <a:lnTo>
                  <a:pt x="125120" y="31318"/>
                </a:lnTo>
                <a:lnTo>
                  <a:pt x="134243" y="31318"/>
                </a:lnTo>
                <a:lnTo>
                  <a:pt x="159005" y="31318"/>
                </a:lnTo>
                <a:lnTo>
                  <a:pt x="875817" y="31318"/>
                </a:lnTo>
                <a:lnTo>
                  <a:pt x="883637" y="28708"/>
                </a:lnTo>
                <a:lnTo>
                  <a:pt x="891457" y="26098"/>
                </a:lnTo>
                <a:lnTo>
                  <a:pt x="899277" y="23488"/>
                </a:lnTo>
                <a:lnTo>
                  <a:pt x="907097" y="20878"/>
                </a:lnTo>
                <a:lnTo>
                  <a:pt x="909052" y="20878"/>
                </a:lnTo>
                <a:lnTo>
                  <a:pt x="914917" y="20878"/>
                </a:lnTo>
                <a:lnTo>
                  <a:pt x="980084" y="20878"/>
                </a:lnTo>
                <a:lnTo>
                  <a:pt x="990511" y="2087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15631" y="3789121"/>
            <a:ext cx="501015" cy="438784"/>
          </a:xfrm>
          <a:custGeom>
            <a:avLst/>
            <a:gdLst/>
            <a:ahLst/>
            <a:cxnLst/>
            <a:rect l="l" t="t" r="r" b="b"/>
            <a:pathLst>
              <a:path w="501015" h="438785">
                <a:moveTo>
                  <a:pt x="0" y="334035"/>
                </a:moveTo>
                <a:lnTo>
                  <a:pt x="15802" y="342020"/>
                </a:lnTo>
                <a:lnTo>
                  <a:pt x="32583" y="350988"/>
                </a:lnTo>
                <a:lnTo>
                  <a:pt x="51318" y="361915"/>
                </a:lnTo>
                <a:lnTo>
                  <a:pt x="72986" y="375780"/>
                </a:lnTo>
                <a:lnTo>
                  <a:pt x="96284" y="383609"/>
                </a:lnTo>
                <a:lnTo>
                  <a:pt x="118603" y="391439"/>
                </a:lnTo>
                <a:lnTo>
                  <a:pt x="138968" y="399268"/>
                </a:lnTo>
                <a:lnTo>
                  <a:pt x="156400" y="407098"/>
                </a:lnTo>
                <a:lnTo>
                  <a:pt x="163347" y="407098"/>
                </a:lnTo>
                <a:lnTo>
                  <a:pt x="170294" y="407098"/>
                </a:lnTo>
                <a:lnTo>
                  <a:pt x="177253" y="407098"/>
                </a:lnTo>
                <a:lnTo>
                  <a:pt x="181000" y="408892"/>
                </a:lnTo>
                <a:lnTo>
                  <a:pt x="191590" y="413623"/>
                </a:lnTo>
                <a:lnTo>
                  <a:pt x="208045" y="420310"/>
                </a:lnTo>
                <a:lnTo>
                  <a:pt x="229387" y="427977"/>
                </a:lnTo>
                <a:lnTo>
                  <a:pt x="232854" y="431457"/>
                </a:lnTo>
                <a:lnTo>
                  <a:pt x="236334" y="434936"/>
                </a:lnTo>
                <a:lnTo>
                  <a:pt x="239801" y="438416"/>
                </a:lnTo>
                <a:lnTo>
                  <a:pt x="243281" y="438416"/>
                </a:lnTo>
                <a:lnTo>
                  <a:pt x="246761" y="438416"/>
                </a:lnTo>
                <a:lnTo>
                  <a:pt x="250228" y="438416"/>
                </a:lnTo>
                <a:lnTo>
                  <a:pt x="258211" y="428466"/>
                </a:lnTo>
                <a:lnTo>
                  <a:pt x="267171" y="413623"/>
                </a:lnTo>
                <a:lnTo>
                  <a:pt x="278086" y="392907"/>
                </a:lnTo>
                <a:lnTo>
                  <a:pt x="291934" y="365340"/>
                </a:lnTo>
                <a:lnTo>
                  <a:pt x="307574" y="329789"/>
                </a:lnTo>
                <a:lnTo>
                  <a:pt x="323215" y="300105"/>
                </a:lnTo>
                <a:lnTo>
                  <a:pt x="338855" y="274334"/>
                </a:lnTo>
                <a:lnTo>
                  <a:pt x="354495" y="250520"/>
                </a:lnTo>
                <a:lnTo>
                  <a:pt x="377629" y="213337"/>
                </a:lnTo>
                <a:lnTo>
                  <a:pt x="398808" y="180065"/>
                </a:lnTo>
                <a:lnTo>
                  <a:pt x="416077" y="150705"/>
                </a:lnTo>
                <a:lnTo>
                  <a:pt x="427481" y="125260"/>
                </a:lnTo>
                <a:lnTo>
                  <a:pt x="447520" y="97369"/>
                </a:lnTo>
                <a:lnTo>
                  <a:pt x="462672" y="74374"/>
                </a:lnTo>
                <a:lnTo>
                  <a:pt x="475868" y="53336"/>
                </a:lnTo>
                <a:lnTo>
                  <a:pt x="490042" y="31318"/>
                </a:lnTo>
                <a:lnTo>
                  <a:pt x="490205" y="24956"/>
                </a:lnTo>
                <a:lnTo>
                  <a:pt x="491345" y="19573"/>
                </a:lnTo>
                <a:lnTo>
                  <a:pt x="494440" y="12233"/>
                </a:lnTo>
                <a:lnTo>
                  <a:pt x="500468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648318" y="4321479"/>
            <a:ext cx="2294255" cy="146685"/>
          </a:xfrm>
          <a:custGeom>
            <a:avLst/>
            <a:gdLst/>
            <a:ahLst/>
            <a:cxnLst/>
            <a:rect l="l" t="t" r="r" b="b"/>
            <a:pathLst>
              <a:path w="2294254" h="146685">
                <a:moveTo>
                  <a:pt x="0" y="93941"/>
                </a:moveTo>
                <a:lnTo>
                  <a:pt x="0" y="93941"/>
                </a:lnTo>
                <a:lnTo>
                  <a:pt x="396201" y="93941"/>
                </a:lnTo>
                <a:lnTo>
                  <a:pt x="409239" y="96551"/>
                </a:lnTo>
                <a:lnTo>
                  <a:pt x="422273" y="99161"/>
                </a:lnTo>
                <a:lnTo>
                  <a:pt x="435305" y="101771"/>
                </a:lnTo>
                <a:lnTo>
                  <a:pt x="448335" y="104381"/>
                </a:lnTo>
                <a:lnTo>
                  <a:pt x="459087" y="104381"/>
                </a:lnTo>
                <a:lnTo>
                  <a:pt x="487435" y="104381"/>
                </a:lnTo>
                <a:lnTo>
                  <a:pt x="527513" y="104381"/>
                </a:lnTo>
                <a:lnTo>
                  <a:pt x="573455" y="104381"/>
                </a:lnTo>
                <a:lnTo>
                  <a:pt x="586487" y="106991"/>
                </a:lnTo>
                <a:lnTo>
                  <a:pt x="599522" y="109600"/>
                </a:lnTo>
                <a:lnTo>
                  <a:pt x="612557" y="112210"/>
                </a:lnTo>
                <a:lnTo>
                  <a:pt x="625589" y="114820"/>
                </a:lnTo>
                <a:lnTo>
                  <a:pt x="630802" y="114820"/>
                </a:lnTo>
                <a:lnTo>
                  <a:pt x="643836" y="114820"/>
                </a:lnTo>
                <a:lnTo>
                  <a:pt x="660779" y="114820"/>
                </a:lnTo>
                <a:lnTo>
                  <a:pt x="677722" y="114820"/>
                </a:lnTo>
                <a:lnTo>
                  <a:pt x="684669" y="118300"/>
                </a:lnTo>
                <a:lnTo>
                  <a:pt x="691616" y="121780"/>
                </a:lnTo>
                <a:lnTo>
                  <a:pt x="698576" y="125260"/>
                </a:lnTo>
                <a:lnTo>
                  <a:pt x="701997" y="125260"/>
                </a:lnTo>
                <a:lnTo>
                  <a:pt x="710306" y="125260"/>
                </a:lnTo>
                <a:lnTo>
                  <a:pt x="802843" y="125260"/>
                </a:lnTo>
                <a:lnTo>
                  <a:pt x="809790" y="128739"/>
                </a:lnTo>
                <a:lnTo>
                  <a:pt x="816737" y="132219"/>
                </a:lnTo>
                <a:lnTo>
                  <a:pt x="823696" y="135699"/>
                </a:lnTo>
                <a:lnTo>
                  <a:pt x="827280" y="135699"/>
                </a:lnTo>
                <a:lnTo>
                  <a:pt x="836728" y="135699"/>
                </a:lnTo>
                <a:lnTo>
                  <a:pt x="1000937" y="135699"/>
                </a:lnTo>
                <a:lnTo>
                  <a:pt x="1007897" y="139179"/>
                </a:lnTo>
                <a:lnTo>
                  <a:pt x="1014844" y="142659"/>
                </a:lnTo>
                <a:lnTo>
                  <a:pt x="1021791" y="146138"/>
                </a:lnTo>
                <a:lnTo>
                  <a:pt x="1021791" y="146138"/>
                </a:lnTo>
                <a:lnTo>
                  <a:pt x="1084351" y="146138"/>
                </a:lnTo>
                <a:lnTo>
                  <a:pt x="1092171" y="143529"/>
                </a:lnTo>
                <a:lnTo>
                  <a:pt x="1099991" y="140919"/>
                </a:lnTo>
                <a:lnTo>
                  <a:pt x="1107811" y="138309"/>
                </a:lnTo>
                <a:lnTo>
                  <a:pt x="1115631" y="135699"/>
                </a:lnTo>
                <a:lnTo>
                  <a:pt x="1122578" y="135699"/>
                </a:lnTo>
                <a:lnTo>
                  <a:pt x="1129538" y="135699"/>
                </a:lnTo>
                <a:lnTo>
                  <a:pt x="1136484" y="135699"/>
                </a:lnTo>
                <a:lnTo>
                  <a:pt x="1144304" y="133089"/>
                </a:lnTo>
                <a:lnTo>
                  <a:pt x="1152124" y="130479"/>
                </a:lnTo>
                <a:lnTo>
                  <a:pt x="1159944" y="127869"/>
                </a:lnTo>
                <a:lnTo>
                  <a:pt x="1167764" y="125260"/>
                </a:lnTo>
                <a:lnTo>
                  <a:pt x="1174711" y="125260"/>
                </a:lnTo>
                <a:lnTo>
                  <a:pt x="1181671" y="125260"/>
                </a:lnTo>
                <a:lnTo>
                  <a:pt x="1188618" y="125260"/>
                </a:lnTo>
                <a:lnTo>
                  <a:pt x="1196438" y="120040"/>
                </a:lnTo>
                <a:lnTo>
                  <a:pt x="1204258" y="114820"/>
                </a:lnTo>
                <a:lnTo>
                  <a:pt x="1212078" y="109600"/>
                </a:lnTo>
                <a:lnTo>
                  <a:pt x="1219898" y="104381"/>
                </a:lnTo>
                <a:lnTo>
                  <a:pt x="1223365" y="104381"/>
                </a:lnTo>
                <a:lnTo>
                  <a:pt x="1226845" y="104381"/>
                </a:lnTo>
                <a:lnTo>
                  <a:pt x="1230325" y="104381"/>
                </a:lnTo>
                <a:lnTo>
                  <a:pt x="1237330" y="102587"/>
                </a:lnTo>
                <a:lnTo>
                  <a:pt x="1278711" y="91168"/>
                </a:lnTo>
                <a:lnTo>
                  <a:pt x="1317205" y="76542"/>
                </a:lnTo>
                <a:lnTo>
                  <a:pt x="1324165" y="73063"/>
                </a:lnTo>
                <a:lnTo>
                  <a:pt x="1331170" y="73063"/>
                </a:lnTo>
                <a:lnTo>
                  <a:pt x="1348927" y="73063"/>
                </a:lnTo>
                <a:lnTo>
                  <a:pt x="1372546" y="73063"/>
                </a:lnTo>
                <a:lnTo>
                  <a:pt x="1397139" y="73063"/>
                </a:lnTo>
                <a:lnTo>
                  <a:pt x="1404959" y="70453"/>
                </a:lnTo>
                <a:lnTo>
                  <a:pt x="1412779" y="67843"/>
                </a:lnTo>
                <a:lnTo>
                  <a:pt x="1420599" y="65233"/>
                </a:lnTo>
                <a:lnTo>
                  <a:pt x="1428419" y="62623"/>
                </a:lnTo>
                <a:lnTo>
                  <a:pt x="1435379" y="62623"/>
                </a:lnTo>
                <a:lnTo>
                  <a:pt x="1442326" y="62623"/>
                </a:lnTo>
                <a:lnTo>
                  <a:pt x="1449273" y="62623"/>
                </a:lnTo>
                <a:lnTo>
                  <a:pt x="1464913" y="60015"/>
                </a:lnTo>
                <a:lnTo>
                  <a:pt x="1480553" y="57410"/>
                </a:lnTo>
                <a:lnTo>
                  <a:pt x="1496193" y="54804"/>
                </a:lnTo>
                <a:lnTo>
                  <a:pt x="1511833" y="52196"/>
                </a:lnTo>
                <a:lnTo>
                  <a:pt x="1518793" y="48717"/>
                </a:lnTo>
                <a:lnTo>
                  <a:pt x="1525739" y="45237"/>
                </a:lnTo>
                <a:lnTo>
                  <a:pt x="1532686" y="41757"/>
                </a:lnTo>
                <a:lnTo>
                  <a:pt x="1636953" y="41757"/>
                </a:lnTo>
                <a:lnTo>
                  <a:pt x="1643900" y="38277"/>
                </a:lnTo>
                <a:lnTo>
                  <a:pt x="1650860" y="34798"/>
                </a:lnTo>
                <a:lnTo>
                  <a:pt x="1657807" y="31318"/>
                </a:lnTo>
                <a:lnTo>
                  <a:pt x="1659925" y="31318"/>
                </a:lnTo>
                <a:lnTo>
                  <a:pt x="1666930" y="31318"/>
                </a:lnTo>
                <a:lnTo>
                  <a:pt x="1679801" y="31318"/>
                </a:lnTo>
                <a:lnTo>
                  <a:pt x="1699514" y="31318"/>
                </a:lnTo>
                <a:lnTo>
                  <a:pt x="1702993" y="27838"/>
                </a:lnTo>
                <a:lnTo>
                  <a:pt x="1706460" y="24358"/>
                </a:lnTo>
                <a:lnTo>
                  <a:pt x="1709940" y="20878"/>
                </a:lnTo>
                <a:lnTo>
                  <a:pt x="1713524" y="20878"/>
                </a:lnTo>
                <a:lnTo>
                  <a:pt x="1722974" y="20878"/>
                </a:lnTo>
                <a:lnTo>
                  <a:pt x="1736333" y="20878"/>
                </a:lnTo>
                <a:lnTo>
                  <a:pt x="1751647" y="20878"/>
                </a:lnTo>
                <a:lnTo>
                  <a:pt x="1755114" y="17399"/>
                </a:lnTo>
                <a:lnTo>
                  <a:pt x="1758594" y="13919"/>
                </a:lnTo>
                <a:lnTo>
                  <a:pt x="1762074" y="10439"/>
                </a:lnTo>
                <a:lnTo>
                  <a:pt x="1765495" y="10439"/>
                </a:lnTo>
                <a:lnTo>
                  <a:pt x="2283396" y="10439"/>
                </a:lnTo>
                <a:lnTo>
                  <a:pt x="2286863" y="6959"/>
                </a:lnTo>
                <a:lnTo>
                  <a:pt x="2290343" y="3479"/>
                </a:lnTo>
                <a:lnTo>
                  <a:pt x="2293823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702327" y="5845479"/>
            <a:ext cx="2398395" cy="10795"/>
          </a:xfrm>
          <a:custGeom>
            <a:avLst/>
            <a:gdLst/>
            <a:ahLst/>
            <a:cxnLst/>
            <a:rect l="l" t="t" r="r" b="b"/>
            <a:pathLst>
              <a:path w="2398395" h="10795">
                <a:moveTo>
                  <a:pt x="0" y="10439"/>
                </a:moveTo>
                <a:lnTo>
                  <a:pt x="0" y="10439"/>
                </a:lnTo>
                <a:lnTo>
                  <a:pt x="1970608" y="10439"/>
                </a:lnTo>
                <a:lnTo>
                  <a:pt x="1977555" y="6959"/>
                </a:lnTo>
                <a:lnTo>
                  <a:pt x="1984502" y="3479"/>
                </a:lnTo>
                <a:lnTo>
                  <a:pt x="1991461" y="0"/>
                </a:lnTo>
                <a:lnTo>
                  <a:pt x="1998139" y="0"/>
                </a:lnTo>
                <a:lnTo>
                  <a:pt x="2013611" y="0"/>
                </a:lnTo>
                <a:lnTo>
                  <a:pt x="2390270" y="0"/>
                </a:lnTo>
                <a:lnTo>
                  <a:pt x="2398090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55118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55"/>
              <a:t> </a:t>
            </a:r>
            <a:r>
              <a:rPr dirty="0" sz="3200"/>
              <a:t>Termination</a:t>
            </a:r>
            <a:r>
              <a:rPr dirty="0" sz="3200" spc="-50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23542" y="1169034"/>
            <a:ext cx="6847840" cy="3983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21285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 </a:t>
            </a:r>
            <a:r>
              <a:rPr dirty="0" u="dbl" sz="1800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a</a:t>
            </a:r>
            <a:r>
              <a:rPr dirty="0" sz="1800" spc="270">
                <a:latin typeface="Arial"/>
                <a:cs typeface="Arial"/>
              </a:rPr>
              <a:t> </a:t>
            </a:r>
            <a:r>
              <a:rPr dirty="0" u="sng" sz="1800" spc="-125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>
                <a:uFill>
                  <a:solidFill>
                    <a:srgbClr val="3064BA"/>
                  </a:solidFill>
                </a:uFill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hild</a:t>
            </a:r>
            <a:r>
              <a:rPr dirty="0" sz="1800" spc="48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0">
                <a:latin typeface="Arial"/>
                <a:cs typeface="Arial"/>
              </a:rPr>
              <a:t>exists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 has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terminated.</a:t>
            </a:r>
            <a:r>
              <a:rPr dirty="0" sz="1800" spc="48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terminates, then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its </a:t>
            </a:r>
            <a:r>
              <a:rPr dirty="0" sz="1800">
                <a:latin typeface="Arial"/>
                <a:cs typeface="Arial"/>
              </a:rPr>
              <a:t>children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terminated.</a:t>
            </a:r>
            <a:endParaRPr sz="1800">
              <a:latin typeface="Arial"/>
              <a:cs typeface="Arial"/>
            </a:endParaRPr>
          </a:p>
          <a:p>
            <a:pPr algn="just" lvl="1" marL="756285" marR="34290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cascading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termination.</a:t>
            </a:r>
            <a:r>
              <a:rPr dirty="0" sz="1800" spc="37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children,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grandchildren,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etc.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48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terminated.</a:t>
            </a:r>
            <a:endParaRPr sz="1800">
              <a:latin typeface="Arial"/>
              <a:cs typeface="Arial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initiated by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10">
                <a:latin typeface="Arial"/>
                <a:cs typeface="Arial"/>
              </a:rPr>
              <a:t> system.</a:t>
            </a:r>
            <a:endParaRPr sz="1800">
              <a:latin typeface="Arial"/>
              <a:cs typeface="Arial"/>
            </a:endParaRPr>
          </a:p>
          <a:p>
            <a:pPr marL="355600" marR="170815" indent="-342900">
              <a:lnSpc>
                <a:spcPct val="97400"/>
              </a:lnSpc>
              <a:spcBef>
                <a:spcPts val="81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 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termination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2000" b="1">
                <a:latin typeface="Courier New"/>
                <a:cs typeface="Courier New"/>
              </a:rPr>
              <a:t>wait()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b="1">
                <a:latin typeface="Courier New"/>
                <a:cs typeface="Courier New"/>
              </a:rPr>
              <a:t>.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returns</a:t>
            </a:r>
            <a:r>
              <a:rPr dirty="0" sz="1800" spc="-10">
                <a:latin typeface="Arial"/>
                <a:cs typeface="Arial"/>
              </a:rPr>
              <a:t> status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832485">
              <a:lnSpc>
                <a:spcPct val="100000"/>
              </a:lnSpc>
              <a:spcBef>
                <a:spcPts val="710"/>
              </a:spcBef>
            </a:pPr>
            <a:r>
              <a:rPr dirty="0" sz="1800" b="1">
                <a:latin typeface="Courier New"/>
                <a:cs typeface="Courier New"/>
              </a:rPr>
              <a:t>pid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wait(&amp;status);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(did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invoke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2000" b="1">
                <a:latin typeface="Courier New"/>
                <a:cs typeface="Courier New"/>
              </a:rPr>
              <a:t>wait()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zombie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4163060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without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invoking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2000" b="1">
                <a:latin typeface="Courier New"/>
                <a:cs typeface="Courier New"/>
              </a:rPr>
              <a:t>wait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orphan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517472" y="1482242"/>
            <a:ext cx="667385" cy="0"/>
          </a:xfrm>
          <a:custGeom>
            <a:avLst/>
            <a:gdLst/>
            <a:ahLst/>
            <a:cxnLst/>
            <a:rect l="l" t="t" r="r" b="b"/>
            <a:pathLst>
              <a:path w="667384" h="0">
                <a:moveTo>
                  <a:pt x="0" y="0"/>
                </a:moveTo>
                <a:lnTo>
                  <a:pt x="0" y="0"/>
                </a:lnTo>
                <a:lnTo>
                  <a:pt x="656869" y="0"/>
                </a:lnTo>
                <a:lnTo>
                  <a:pt x="667296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88085" y="1753641"/>
            <a:ext cx="949325" cy="10795"/>
          </a:xfrm>
          <a:custGeom>
            <a:avLst/>
            <a:gdLst/>
            <a:ahLst/>
            <a:cxnLst/>
            <a:rect l="l" t="t" r="r" b="b"/>
            <a:pathLst>
              <a:path w="949325" h="10794">
                <a:moveTo>
                  <a:pt x="0" y="10439"/>
                </a:moveTo>
                <a:lnTo>
                  <a:pt x="0" y="10439"/>
                </a:lnTo>
                <a:lnTo>
                  <a:pt x="41706" y="10439"/>
                </a:lnTo>
                <a:lnTo>
                  <a:pt x="52136" y="7829"/>
                </a:lnTo>
                <a:lnTo>
                  <a:pt x="62564" y="5219"/>
                </a:lnTo>
                <a:lnTo>
                  <a:pt x="72991" y="2609"/>
                </a:lnTo>
                <a:lnTo>
                  <a:pt x="83413" y="0"/>
                </a:lnTo>
                <a:lnTo>
                  <a:pt x="88952" y="0"/>
                </a:lnTo>
                <a:lnTo>
                  <a:pt x="938390" y="0"/>
                </a:lnTo>
                <a:lnTo>
                  <a:pt x="948817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908035" y="1795398"/>
            <a:ext cx="5161280" cy="292735"/>
          </a:xfrm>
          <a:custGeom>
            <a:avLst/>
            <a:gdLst/>
            <a:ahLst/>
            <a:cxnLst/>
            <a:rect l="l" t="t" r="r" b="b"/>
            <a:pathLst>
              <a:path w="5161280" h="292735">
                <a:moveTo>
                  <a:pt x="2794292" y="0"/>
                </a:moveTo>
                <a:lnTo>
                  <a:pt x="2801251" y="3479"/>
                </a:lnTo>
                <a:lnTo>
                  <a:pt x="2808198" y="6959"/>
                </a:lnTo>
                <a:lnTo>
                  <a:pt x="2815145" y="10439"/>
                </a:lnTo>
                <a:lnTo>
                  <a:pt x="2820847" y="10439"/>
                </a:lnTo>
                <a:lnTo>
                  <a:pt x="2837302" y="10439"/>
                </a:lnTo>
                <a:lnTo>
                  <a:pt x="2863531" y="10439"/>
                </a:lnTo>
                <a:lnTo>
                  <a:pt x="2898559" y="10439"/>
                </a:lnTo>
                <a:lnTo>
                  <a:pt x="2914199" y="13049"/>
                </a:lnTo>
                <a:lnTo>
                  <a:pt x="2929839" y="15659"/>
                </a:lnTo>
                <a:lnTo>
                  <a:pt x="2945479" y="18268"/>
                </a:lnTo>
                <a:lnTo>
                  <a:pt x="2961119" y="20878"/>
                </a:lnTo>
                <a:lnTo>
                  <a:pt x="2971871" y="20878"/>
                </a:lnTo>
                <a:lnTo>
                  <a:pt x="3000219" y="20878"/>
                </a:lnTo>
                <a:lnTo>
                  <a:pt x="4399965" y="20878"/>
                </a:lnTo>
                <a:lnTo>
                  <a:pt x="4406925" y="24358"/>
                </a:lnTo>
                <a:lnTo>
                  <a:pt x="4413872" y="27838"/>
                </a:lnTo>
                <a:lnTo>
                  <a:pt x="4420819" y="31318"/>
                </a:lnTo>
                <a:lnTo>
                  <a:pt x="4438251" y="31318"/>
                </a:lnTo>
                <a:lnTo>
                  <a:pt x="4458615" y="31318"/>
                </a:lnTo>
                <a:lnTo>
                  <a:pt x="4480935" y="31318"/>
                </a:lnTo>
                <a:lnTo>
                  <a:pt x="4504232" y="31318"/>
                </a:lnTo>
                <a:lnTo>
                  <a:pt x="4514660" y="36535"/>
                </a:lnTo>
                <a:lnTo>
                  <a:pt x="4525086" y="41751"/>
                </a:lnTo>
                <a:lnTo>
                  <a:pt x="4535511" y="46966"/>
                </a:lnTo>
                <a:lnTo>
                  <a:pt x="4545939" y="52184"/>
                </a:lnTo>
                <a:lnTo>
                  <a:pt x="4552886" y="52184"/>
                </a:lnTo>
                <a:lnTo>
                  <a:pt x="4559846" y="52184"/>
                </a:lnTo>
                <a:lnTo>
                  <a:pt x="4566793" y="52184"/>
                </a:lnTo>
                <a:lnTo>
                  <a:pt x="4598073" y="54794"/>
                </a:lnTo>
                <a:lnTo>
                  <a:pt x="4629353" y="57403"/>
                </a:lnTo>
                <a:lnTo>
                  <a:pt x="4660633" y="60013"/>
                </a:lnTo>
                <a:lnTo>
                  <a:pt x="4691913" y="62623"/>
                </a:lnTo>
                <a:lnTo>
                  <a:pt x="4699733" y="65233"/>
                </a:lnTo>
                <a:lnTo>
                  <a:pt x="4707553" y="67843"/>
                </a:lnTo>
                <a:lnTo>
                  <a:pt x="4715373" y="70453"/>
                </a:lnTo>
                <a:lnTo>
                  <a:pt x="4723193" y="73063"/>
                </a:lnTo>
                <a:lnTo>
                  <a:pt x="4738833" y="73063"/>
                </a:lnTo>
                <a:lnTo>
                  <a:pt x="4754473" y="73063"/>
                </a:lnTo>
                <a:lnTo>
                  <a:pt x="4770113" y="73063"/>
                </a:lnTo>
                <a:lnTo>
                  <a:pt x="4785753" y="73063"/>
                </a:lnTo>
                <a:lnTo>
                  <a:pt x="4792700" y="76542"/>
                </a:lnTo>
                <a:lnTo>
                  <a:pt x="4799647" y="80022"/>
                </a:lnTo>
                <a:lnTo>
                  <a:pt x="4806594" y="83502"/>
                </a:lnTo>
                <a:lnTo>
                  <a:pt x="4817021" y="83502"/>
                </a:lnTo>
                <a:lnTo>
                  <a:pt x="4827447" y="83502"/>
                </a:lnTo>
                <a:lnTo>
                  <a:pt x="4835267" y="83502"/>
                </a:lnTo>
                <a:lnTo>
                  <a:pt x="4843087" y="83502"/>
                </a:lnTo>
                <a:lnTo>
                  <a:pt x="4850907" y="83502"/>
                </a:lnTo>
                <a:lnTo>
                  <a:pt x="4858727" y="83502"/>
                </a:lnTo>
                <a:lnTo>
                  <a:pt x="4872738" y="83502"/>
                </a:lnTo>
                <a:lnTo>
                  <a:pt x="4884794" y="83502"/>
                </a:lnTo>
                <a:lnTo>
                  <a:pt x="4896850" y="83502"/>
                </a:lnTo>
                <a:lnTo>
                  <a:pt x="4910861" y="83502"/>
                </a:lnTo>
                <a:lnTo>
                  <a:pt x="4920310" y="83502"/>
                </a:lnTo>
                <a:lnTo>
                  <a:pt x="4931714" y="83502"/>
                </a:lnTo>
                <a:lnTo>
                  <a:pt x="4943119" y="83502"/>
                </a:lnTo>
                <a:lnTo>
                  <a:pt x="4952568" y="83502"/>
                </a:lnTo>
                <a:lnTo>
                  <a:pt x="4960388" y="83502"/>
                </a:lnTo>
                <a:lnTo>
                  <a:pt x="4968208" y="83502"/>
                </a:lnTo>
                <a:lnTo>
                  <a:pt x="4976028" y="83502"/>
                </a:lnTo>
                <a:lnTo>
                  <a:pt x="4983848" y="83502"/>
                </a:lnTo>
                <a:lnTo>
                  <a:pt x="4991668" y="83502"/>
                </a:lnTo>
                <a:lnTo>
                  <a:pt x="4999488" y="83502"/>
                </a:lnTo>
                <a:lnTo>
                  <a:pt x="5007308" y="83502"/>
                </a:lnTo>
                <a:lnTo>
                  <a:pt x="5015128" y="83502"/>
                </a:lnTo>
                <a:lnTo>
                  <a:pt x="5022948" y="83502"/>
                </a:lnTo>
                <a:lnTo>
                  <a:pt x="5030768" y="83502"/>
                </a:lnTo>
                <a:lnTo>
                  <a:pt x="5038588" y="83502"/>
                </a:lnTo>
                <a:lnTo>
                  <a:pt x="5046408" y="83502"/>
                </a:lnTo>
                <a:lnTo>
                  <a:pt x="5054228" y="83502"/>
                </a:lnTo>
                <a:lnTo>
                  <a:pt x="5062048" y="83502"/>
                </a:lnTo>
                <a:lnTo>
                  <a:pt x="5069868" y="83502"/>
                </a:lnTo>
                <a:lnTo>
                  <a:pt x="5077688" y="83502"/>
                </a:lnTo>
                <a:lnTo>
                  <a:pt x="5081168" y="83502"/>
                </a:lnTo>
                <a:lnTo>
                  <a:pt x="5084635" y="83502"/>
                </a:lnTo>
                <a:lnTo>
                  <a:pt x="5088115" y="83502"/>
                </a:lnTo>
                <a:lnTo>
                  <a:pt x="5091595" y="80022"/>
                </a:lnTo>
                <a:lnTo>
                  <a:pt x="5095062" y="76542"/>
                </a:lnTo>
                <a:lnTo>
                  <a:pt x="5098541" y="73063"/>
                </a:lnTo>
                <a:lnTo>
                  <a:pt x="5102021" y="73063"/>
                </a:lnTo>
                <a:lnTo>
                  <a:pt x="5105488" y="73063"/>
                </a:lnTo>
                <a:lnTo>
                  <a:pt x="5108968" y="73063"/>
                </a:lnTo>
                <a:lnTo>
                  <a:pt x="5110760" y="71268"/>
                </a:lnTo>
                <a:lnTo>
                  <a:pt x="5115485" y="66538"/>
                </a:lnTo>
                <a:lnTo>
                  <a:pt x="5122164" y="59850"/>
                </a:lnTo>
                <a:lnTo>
                  <a:pt x="5129822" y="52184"/>
                </a:lnTo>
                <a:lnTo>
                  <a:pt x="5136175" y="46156"/>
                </a:lnTo>
                <a:lnTo>
                  <a:pt x="5141552" y="43060"/>
                </a:lnTo>
                <a:lnTo>
                  <a:pt x="5148883" y="41920"/>
                </a:lnTo>
                <a:lnTo>
                  <a:pt x="5161102" y="41757"/>
                </a:lnTo>
              </a:path>
              <a:path w="5161280" h="292735">
                <a:moveTo>
                  <a:pt x="3242627" y="198323"/>
                </a:moveTo>
                <a:lnTo>
                  <a:pt x="3242627" y="198323"/>
                </a:lnTo>
                <a:lnTo>
                  <a:pt x="3117519" y="198323"/>
                </a:lnTo>
                <a:lnTo>
                  <a:pt x="3107090" y="200933"/>
                </a:lnTo>
                <a:lnTo>
                  <a:pt x="3096661" y="203542"/>
                </a:lnTo>
                <a:lnTo>
                  <a:pt x="3086235" y="206152"/>
                </a:lnTo>
                <a:lnTo>
                  <a:pt x="3075812" y="208762"/>
                </a:lnTo>
                <a:lnTo>
                  <a:pt x="3066689" y="208762"/>
                </a:lnTo>
                <a:lnTo>
                  <a:pt x="2710878" y="208762"/>
                </a:lnTo>
                <a:lnTo>
                  <a:pt x="2693611" y="210719"/>
                </a:lnTo>
                <a:lnTo>
                  <a:pt x="2635291" y="216592"/>
                </a:lnTo>
                <a:lnTo>
                  <a:pt x="2526141" y="226379"/>
                </a:lnTo>
                <a:lnTo>
                  <a:pt x="2356383" y="240080"/>
                </a:lnTo>
                <a:lnTo>
                  <a:pt x="2332923" y="242690"/>
                </a:lnTo>
                <a:lnTo>
                  <a:pt x="2309463" y="245300"/>
                </a:lnTo>
                <a:lnTo>
                  <a:pt x="2286003" y="247910"/>
                </a:lnTo>
                <a:lnTo>
                  <a:pt x="2262543" y="250520"/>
                </a:lnTo>
                <a:lnTo>
                  <a:pt x="2239083" y="250520"/>
                </a:lnTo>
                <a:lnTo>
                  <a:pt x="2215622" y="250520"/>
                </a:lnTo>
                <a:lnTo>
                  <a:pt x="2192162" y="250520"/>
                </a:lnTo>
                <a:lnTo>
                  <a:pt x="2168702" y="250520"/>
                </a:lnTo>
                <a:lnTo>
                  <a:pt x="2145244" y="253130"/>
                </a:lnTo>
                <a:lnTo>
                  <a:pt x="2121788" y="255739"/>
                </a:lnTo>
                <a:lnTo>
                  <a:pt x="2098333" y="258349"/>
                </a:lnTo>
                <a:lnTo>
                  <a:pt x="2074875" y="260959"/>
                </a:lnTo>
                <a:lnTo>
                  <a:pt x="2054017" y="260959"/>
                </a:lnTo>
                <a:lnTo>
                  <a:pt x="2033163" y="260959"/>
                </a:lnTo>
                <a:lnTo>
                  <a:pt x="2012312" y="260959"/>
                </a:lnTo>
                <a:lnTo>
                  <a:pt x="1991461" y="260959"/>
                </a:lnTo>
                <a:lnTo>
                  <a:pt x="1973213" y="263569"/>
                </a:lnTo>
                <a:lnTo>
                  <a:pt x="1954968" y="266179"/>
                </a:lnTo>
                <a:lnTo>
                  <a:pt x="1936722" y="268789"/>
                </a:lnTo>
                <a:lnTo>
                  <a:pt x="1918474" y="271399"/>
                </a:lnTo>
                <a:lnTo>
                  <a:pt x="1365872" y="271399"/>
                </a:lnTo>
                <a:lnTo>
                  <a:pt x="1352840" y="274008"/>
                </a:lnTo>
                <a:lnTo>
                  <a:pt x="1339805" y="276618"/>
                </a:lnTo>
                <a:lnTo>
                  <a:pt x="1326770" y="279228"/>
                </a:lnTo>
                <a:lnTo>
                  <a:pt x="1313738" y="281838"/>
                </a:lnTo>
                <a:lnTo>
                  <a:pt x="656869" y="281838"/>
                </a:lnTo>
                <a:lnTo>
                  <a:pt x="643839" y="284448"/>
                </a:lnTo>
                <a:lnTo>
                  <a:pt x="630807" y="287058"/>
                </a:lnTo>
                <a:lnTo>
                  <a:pt x="617773" y="289667"/>
                </a:lnTo>
                <a:lnTo>
                  <a:pt x="604735" y="292277"/>
                </a:lnTo>
                <a:lnTo>
                  <a:pt x="599359" y="292277"/>
                </a:lnTo>
                <a:lnTo>
                  <a:pt x="585185" y="292277"/>
                </a:lnTo>
                <a:lnTo>
                  <a:pt x="0" y="292277"/>
                </a:lnTo>
                <a:lnTo>
                  <a:pt x="6959" y="292277"/>
                </a:lnTo>
                <a:lnTo>
                  <a:pt x="13906" y="292277"/>
                </a:lnTo>
                <a:lnTo>
                  <a:pt x="20853" y="292277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338186" y="1005738"/>
            <a:ext cx="3068955" cy="796925"/>
            <a:chOff x="1338186" y="1005738"/>
            <a:chExt cx="3068955" cy="796925"/>
          </a:xfrm>
        </p:grpSpPr>
        <p:sp>
          <p:nvSpPr>
            <p:cNvPr id="8" name="object 8" descr=""/>
            <p:cNvSpPr/>
            <p:nvPr/>
          </p:nvSpPr>
          <p:spPr>
            <a:xfrm>
              <a:off x="1866341" y="1732762"/>
              <a:ext cx="2502535" cy="31750"/>
            </a:xfrm>
            <a:custGeom>
              <a:avLst/>
              <a:gdLst/>
              <a:ahLst/>
              <a:cxnLst/>
              <a:rect l="l" t="t" r="r" b="b"/>
              <a:pathLst>
                <a:path w="2502535" h="31750">
                  <a:moveTo>
                    <a:pt x="0" y="20878"/>
                  </a:moveTo>
                  <a:lnTo>
                    <a:pt x="3467" y="24358"/>
                  </a:lnTo>
                  <a:lnTo>
                    <a:pt x="6946" y="27838"/>
                  </a:lnTo>
                  <a:lnTo>
                    <a:pt x="10426" y="31318"/>
                  </a:lnTo>
                  <a:lnTo>
                    <a:pt x="10426" y="31318"/>
                  </a:lnTo>
                  <a:lnTo>
                    <a:pt x="2345944" y="31318"/>
                  </a:lnTo>
                  <a:lnTo>
                    <a:pt x="2349423" y="27838"/>
                  </a:lnTo>
                  <a:lnTo>
                    <a:pt x="2352890" y="24358"/>
                  </a:lnTo>
                  <a:lnTo>
                    <a:pt x="2356370" y="20878"/>
                  </a:lnTo>
                  <a:lnTo>
                    <a:pt x="2356370" y="20878"/>
                  </a:lnTo>
                  <a:lnTo>
                    <a:pt x="2471064" y="20878"/>
                  </a:lnTo>
                  <a:lnTo>
                    <a:pt x="2483283" y="8808"/>
                  </a:lnTo>
                  <a:lnTo>
                    <a:pt x="2490614" y="2609"/>
                  </a:lnTo>
                  <a:lnTo>
                    <a:pt x="2495990" y="326"/>
                  </a:lnTo>
                  <a:lnTo>
                    <a:pt x="2502344" y="0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76286" y="1043838"/>
              <a:ext cx="417195" cy="626745"/>
            </a:xfrm>
            <a:custGeom>
              <a:avLst/>
              <a:gdLst/>
              <a:ahLst/>
              <a:cxnLst/>
              <a:rect l="l" t="t" r="r" b="b"/>
              <a:pathLst>
                <a:path w="417194" h="626744">
                  <a:moveTo>
                    <a:pt x="0" y="480161"/>
                  </a:moveTo>
                  <a:lnTo>
                    <a:pt x="0" y="480161"/>
                  </a:lnTo>
                  <a:lnTo>
                    <a:pt x="0" y="584542"/>
                  </a:lnTo>
                  <a:lnTo>
                    <a:pt x="1792" y="589599"/>
                  </a:lnTo>
                  <a:lnTo>
                    <a:pt x="6516" y="601506"/>
                  </a:lnTo>
                  <a:lnTo>
                    <a:pt x="13196" y="615371"/>
                  </a:lnTo>
                  <a:lnTo>
                    <a:pt x="20853" y="626300"/>
                  </a:lnTo>
                  <a:lnTo>
                    <a:pt x="34864" y="608521"/>
                  </a:lnTo>
                  <a:lnTo>
                    <a:pt x="46920" y="585849"/>
                  </a:lnTo>
                  <a:lnTo>
                    <a:pt x="58976" y="557307"/>
                  </a:lnTo>
                  <a:lnTo>
                    <a:pt x="72986" y="521919"/>
                  </a:lnTo>
                  <a:lnTo>
                    <a:pt x="94980" y="488806"/>
                  </a:lnTo>
                  <a:lnTo>
                    <a:pt x="115997" y="452759"/>
                  </a:lnTo>
                  <a:lnTo>
                    <a:pt x="138968" y="414757"/>
                  </a:lnTo>
                  <a:lnTo>
                    <a:pt x="166827" y="375780"/>
                  </a:lnTo>
                  <a:lnTo>
                    <a:pt x="196315" y="330436"/>
                  </a:lnTo>
                  <a:lnTo>
                    <a:pt x="222870" y="287051"/>
                  </a:lnTo>
                  <a:lnTo>
                    <a:pt x="247471" y="243667"/>
                  </a:lnTo>
                  <a:lnTo>
                    <a:pt x="271094" y="198323"/>
                  </a:lnTo>
                  <a:lnTo>
                    <a:pt x="301885" y="153310"/>
                  </a:lnTo>
                  <a:lnTo>
                    <a:pt x="329744" y="112209"/>
                  </a:lnTo>
                  <a:lnTo>
                    <a:pt x="351738" y="75020"/>
                  </a:lnTo>
                  <a:lnTo>
                    <a:pt x="364934" y="41744"/>
                  </a:lnTo>
                  <a:lnTo>
                    <a:pt x="370144" y="33922"/>
                  </a:lnTo>
                  <a:lnTo>
                    <a:pt x="392734" y="3479"/>
                  </a:lnTo>
                  <a:lnTo>
                    <a:pt x="396214" y="0"/>
                  </a:lnTo>
                  <a:lnTo>
                    <a:pt x="406641" y="0"/>
                  </a:lnTo>
                  <a:lnTo>
                    <a:pt x="417068" y="10439"/>
                  </a:lnTo>
                </a:path>
              </a:pathLst>
            </a:custGeom>
            <a:ln w="76199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4764887" y="2473883"/>
            <a:ext cx="3138805" cy="93980"/>
          </a:xfrm>
          <a:custGeom>
            <a:avLst/>
            <a:gdLst/>
            <a:ahLst/>
            <a:cxnLst/>
            <a:rect l="l" t="t" r="r" b="b"/>
            <a:pathLst>
              <a:path w="3138804" h="93980">
                <a:moveTo>
                  <a:pt x="0" y="0"/>
                </a:moveTo>
                <a:lnTo>
                  <a:pt x="0" y="0"/>
                </a:lnTo>
                <a:lnTo>
                  <a:pt x="729856" y="0"/>
                </a:lnTo>
                <a:lnTo>
                  <a:pt x="740278" y="2609"/>
                </a:lnTo>
                <a:lnTo>
                  <a:pt x="750704" y="5219"/>
                </a:lnTo>
                <a:lnTo>
                  <a:pt x="761133" y="7829"/>
                </a:lnTo>
                <a:lnTo>
                  <a:pt x="771563" y="10439"/>
                </a:lnTo>
                <a:lnTo>
                  <a:pt x="788832" y="10439"/>
                </a:lnTo>
                <a:lnTo>
                  <a:pt x="808056" y="10439"/>
                </a:lnTo>
                <a:lnTo>
                  <a:pt x="907097" y="10439"/>
                </a:lnTo>
                <a:lnTo>
                  <a:pt x="914917" y="13049"/>
                </a:lnTo>
                <a:lnTo>
                  <a:pt x="922737" y="15659"/>
                </a:lnTo>
                <a:lnTo>
                  <a:pt x="930557" y="18268"/>
                </a:lnTo>
                <a:lnTo>
                  <a:pt x="938377" y="20878"/>
                </a:lnTo>
                <a:lnTo>
                  <a:pt x="1073924" y="20878"/>
                </a:lnTo>
                <a:lnTo>
                  <a:pt x="1077404" y="24358"/>
                </a:lnTo>
                <a:lnTo>
                  <a:pt x="1080871" y="27838"/>
                </a:lnTo>
                <a:lnTo>
                  <a:pt x="1084351" y="31318"/>
                </a:lnTo>
                <a:lnTo>
                  <a:pt x="1084351" y="31318"/>
                </a:lnTo>
                <a:lnTo>
                  <a:pt x="1219898" y="31318"/>
                </a:lnTo>
                <a:lnTo>
                  <a:pt x="1225437" y="33112"/>
                </a:lnTo>
                <a:lnTo>
                  <a:pt x="1240751" y="37842"/>
                </a:lnTo>
                <a:lnTo>
                  <a:pt x="1263886" y="44530"/>
                </a:lnTo>
                <a:lnTo>
                  <a:pt x="1292885" y="52197"/>
                </a:lnTo>
                <a:lnTo>
                  <a:pt x="1325957" y="52197"/>
                </a:lnTo>
                <a:lnTo>
                  <a:pt x="1361960" y="52197"/>
                </a:lnTo>
                <a:lnTo>
                  <a:pt x="1399916" y="52197"/>
                </a:lnTo>
                <a:lnTo>
                  <a:pt x="1438846" y="52197"/>
                </a:lnTo>
                <a:lnTo>
                  <a:pt x="1454486" y="54806"/>
                </a:lnTo>
                <a:lnTo>
                  <a:pt x="1470126" y="57416"/>
                </a:lnTo>
                <a:lnTo>
                  <a:pt x="1485766" y="60026"/>
                </a:lnTo>
                <a:lnTo>
                  <a:pt x="1501406" y="62636"/>
                </a:lnTo>
                <a:lnTo>
                  <a:pt x="1511996" y="62636"/>
                </a:lnTo>
                <a:lnTo>
                  <a:pt x="1539203" y="62636"/>
                </a:lnTo>
                <a:lnTo>
                  <a:pt x="1576185" y="62636"/>
                </a:lnTo>
                <a:lnTo>
                  <a:pt x="1616100" y="62636"/>
                </a:lnTo>
                <a:lnTo>
                  <a:pt x="1631740" y="65246"/>
                </a:lnTo>
                <a:lnTo>
                  <a:pt x="1647380" y="67856"/>
                </a:lnTo>
                <a:lnTo>
                  <a:pt x="1663020" y="70465"/>
                </a:lnTo>
                <a:lnTo>
                  <a:pt x="1678660" y="73075"/>
                </a:lnTo>
                <a:lnTo>
                  <a:pt x="1689088" y="73075"/>
                </a:lnTo>
                <a:lnTo>
                  <a:pt x="1699514" y="73075"/>
                </a:lnTo>
                <a:lnTo>
                  <a:pt x="1709939" y="73075"/>
                </a:lnTo>
                <a:lnTo>
                  <a:pt x="1720367" y="73075"/>
                </a:lnTo>
                <a:lnTo>
                  <a:pt x="1733399" y="75685"/>
                </a:lnTo>
                <a:lnTo>
                  <a:pt x="1746434" y="78295"/>
                </a:lnTo>
                <a:lnTo>
                  <a:pt x="1759468" y="80905"/>
                </a:lnTo>
                <a:lnTo>
                  <a:pt x="1772500" y="83515"/>
                </a:lnTo>
                <a:lnTo>
                  <a:pt x="1782923" y="83515"/>
                </a:lnTo>
                <a:lnTo>
                  <a:pt x="1793349" y="83515"/>
                </a:lnTo>
                <a:lnTo>
                  <a:pt x="1803778" y="83515"/>
                </a:lnTo>
                <a:lnTo>
                  <a:pt x="1814207" y="83515"/>
                </a:lnTo>
                <a:lnTo>
                  <a:pt x="1827238" y="86125"/>
                </a:lnTo>
                <a:lnTo>
                  <a:pt x="1840269" y="88734"/>
                </a:lnTo>
                <a:lnTo>
                  <a:pt x="1853303" y="91344"/>
                </a:lnTo>
                <a:lnTo>
                  <a:pt x="1866341" y="93954"/>
                </a:lnTo>
                <a:lnTo>
                  <a:pt x="1872043" y="93954"/>
                </a:lnTo>
                <a:lnTo>
                  <a:pt x="1888496" y="93954"/>
                </a:lnTo>
                <a:lnTo>
                  <a:pt x="3130540" y="93954"/>
                </a:lnTo>
                <a:lnTo>
                  <a:pt x="3138360" y="93954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168702" y="2755722"/>
            <a:ext cx="1564005" cy="0"/>
          </a:xfrm>
          <a:custGeom>
            <a:avLst/>
            <a:gdLst/>
            <a:ahLst/>
            <a:cxnLst/>
            <a:rect l="l" t="t" r="r" b="b"/>
            <a:pathLst>
              <a:path w="1564004" h="0">
                <a:moveTo>
                  <a:pt x="0" y="0"/>
                </a:moveTo>
                <a:lnTo>
                  <a:pt x="0" y="0"/>
                </a:lnTo>
                <a:lnTo>
                  <a:pt x="1556146" y="0"/>
                </a:lnTo>
                <a:lnTo>
                  <a:pt x="1563966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022729" y="3068878"/>
            <a:ext cx="5338445" cy="20955"/>
          </a:xfrm>
          <a:custGeom>
            <a:avLst/>
            <a:gdLst/>
            <a:ahLst/>
            <a:cxnLst/>
            <a:rect l="l" t="t" r="r" b="b"/>
            <a:pathLst>
              <a:path w="5338445" h="20955">
                <a:moveTo>
                  <a:pt x="5338343" y="20878"/>
                </a:moveTo>
                <a:lnTo>
                  <a:pt x="5338343" y="20878"/>
                </a:lnTo>
                <a:lnTo>
                  <a:pt x="1845487" y="20878"/>
                </a:lnTo>
                <a:lnTo>
                  <a:pt x="1835059" y="18268"/>
                </a:lnTo>
                <a:lnTo>
                  <a:pt x="1824634" y="15659"/>
                </a:lnTo>
                <a:lnTo>
                  <a:pt x="1814208" y="13049"/>
                </a:lnTo>
                <a:lnTo>
                  <a:pt x="1803781" y="10439"/>
                </a:lnTo>
                <a:lnTo>
                  <a:pt x="52133" y="10439"/>
                </a:lnTo>
                <a:lnTo>
                  <a:pt x="45186" y="6959"/>
                </a:lnTo>
                <a:lnTo>
                  <a:pt x="38239" y="3479"/>
                </a:lnTo>
                <a:lnTo>
                  <a:pt x="31280" y="0"/>
                </a:lnTo>
                <a:lnTo>
                  <a:pt x="20853" y="0"/>
                </a:lnTo>
                <a:lnTo>
                  <a:pt x="10426" y="0"/>
                </a:lnTo>
                <a:lnTo>
                  <a:pt x="6959" y="0"/>
                </a:lnTo>
                <a:lnTo>
                  <a:pt x="3479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961106" y="3705618"/>
            <a:ext cx="1032510" cy="41910"/>
          </a:xfrm>
          <a:custGeom>
            <a:avLst/>
            <a:gdLst/>
            <a:ahLst/>
            <a:cxnLst/>
            <a:rect l="l" t="t" r="r" b="b"/>
            <a:pathLst>
              <a:path w="1032510" h="41910">
                <a:moveTo>
                  <a:pt x="0" y="0"/>
                </a:moveTo>
                <a:lnTo>
                  <a:pt x="0" y="0"/>
                </a:lnTo>
                <a:lnTo>
                  <a:pt x="500481" y="0"/>
                </a:lnTo>
                <a:lnTo>
                  <a:pt x="518237" y="1794"/>
                </a:lnTo>
                <a:lnTo>
                  <a:pt x="564338" y="6524"/>
                </a:lnTo>
                <a:lnTo>
                  <a:pt x="628035" y="13212"/>
                </a:lnTo>
                <a:lnTo>
                  <a:pt x="698576" y="20878"/>
                </a:lnTo>
                <a:lnTo>
                  <a:pt x="722036" y="20878"/>
                </a:lnTo>
                <a:lnTo>
                  <a:pt x="875830" y="20878"/>
                </a:lnTo>
                <a:lnTo>
                  <a:pt x="894072" y="23488"/>
                </a:lnTo>
                <a:lnTo>
                  <a:pt x="912318" y="26098"/>
                </a:lnTo>
                <a:lnTo>
                  <a:pt x="930567" y="28708"/>
                </a:lnTo>
                <a:lnTo>
                  <a:pt x="948817" y="31318"/>
                </a:lnTo>
                <a:lnTo>
                  <a:pt x="961847" y="31318"/>
                </a:lnTo>
                <a:lnTo>
                  <a:pt x="974878" y="31318"/>
                </a:lnTo>
                <a:lnTo>
                  <a:pt x="987912" y="31318"/>
                </a:lnTo>
                <a:lnTo>
                  <a:pt x="1000950" y="31318"/>
                </a:lnTo>
                <a:lnTo>
                  <a:pt x="1007304" y="37346"/>
                </a:lnTo>
                <a:lnTo>
                  <a:pt x="1012680" y="40441"/>
                </a:lnTo>
                <a:lnTo>
                  <a:pt x="1020011" y="41581"/>
                </a:lnTo>
                <a:lnTo>
                  <a:pt x="1032230" y="41744"/>
                </a:lnTo>
              </a:path>
            </a:pathLst>
          </a:custGeom>
          <a:ln w="76199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262543" y="3903941"/>
            <a:ext cx="2971800" cy="615950"/>
          </a:xfrm>
          <a:custGeom>
            <a:avLst/>
            <a:gdLst/>
            <a:ahLst/>
            <a:cxnLst/>
            <a:rect l="l" t="t" r="r" b="b"/>
            <a:pathLst>
              <a:path w="2971800" h="615950">
                <a:moveTo>
                  <a:pt x="93840" y="448856"/>
                </a:moveTo>
                <a:lnTo>
                  <a:pt x="93840" y="448856"/>
                </a:lnTo>
                <a:lnTo>
                  <a:pt x="135547" y="448856"/>
                </a:lnTo>
                <a:lnTo>
                  <a:pt x="143365" y="451465"/>
                </a:lnTo>
                <a:lnTo>
                  <a:pt x="151180" y="454075"/>
                </a:lnTo>
                <a:lnTo>
                  <a:pt x="158996" y="456685"/>
                </a:lnTo>
                <a:lnTo>
                  <a:pt x="166814" y="459295"/>
                </a:lnTo>
                <a:lnTo>
                  <a:pt x="173774" y="459295"/>
                </a:lnTo>
                <a:lnTo>
                  <a:pt x="180721" y="459295"/>
                </a:lnTo>
                <a:lnTo>
                  <a:pt x="187667" y="459295"/>
                </a:lnTo>
                <a:lnTo>
                  <a:pt x="194836" y="461089"/>
                </a:lnTo>
                <a:lnTo>
                  <a:pt x="213734" y="465818"/>
                </a:lnTo>
                <a:lnTo>
                  <a:pt x="240453" y="472502"/>
                </a:lnTo>
                <a:lnTo>
                  <a:pt x="271081" y="480161"/>
                </a:lnTo>
                <a:lnTo>
                  <a:pt x="298125" y="480161"/>
                </a:lnTo>
                <a:lnTo>
                  <a:pt x="331035" y="480161"/>
                </a:lnTo>
                <a:lnTo>
                  <a:pt x="367854" y="480161"/>
                </a:lnTo>
                <a:lnTo>
                  <a:pt x="406628" y="480161"/>
                </a:lnTo>
                <a:lnTo>
                  <a:pt x="422268" y="482771"/>
                </a:lnTo>
                <a:lnTo>
                  <a:pt x="437908" y="485381"/>
                </a:lnTo>
                <a:lnTo>
                  <a:pt x="453548" y="487991"/>
                </a:lnTo>
                <a:lnTo>
                  <a:pt x="469188" y="490600"/>
                </a:lnTo>
                <a:lnTo>
                  <a:pt x="1167765" y="490600"/>
                </a:lnTo>
                <a:lnTo>
                  <a:pt x="1175585" y="493210"/>
                </a:lnTo>
                <a:lnTo>
                  <a:pt x="1183405" y="495820"/>
                </a:lnTo>
                <a:lnTo>
                  <a:pt x="1191225" y="498430"/>
                </a:lnTo>
                <a:lnTo>
                  <a:pt x="1199045" y="501040"/>
                </a:lnTo>
                <a:lnTo>
                  <a:pt x="1207840" y="501040"/>
                </a:lnTo>
                <a:lnTo>
                  <a:pt x="1449273" y="501040"/>
                </a:lnTo>
                <a:lnTo>
                  <a:pt x="1496193" y="508869"/>
                </a:lnTo>
                <a:lnTo>
                  <a:pt x="1543113" y="516699"/>
                </a:lnTo>
                <a:lnTo>
                  <a:pt x="1590033" y="524529"/>
                </a:lnTo>
                <a:lnTo>
                  <a:pt x="1636953" y="532358"/>
                </a:lnTo>
                <a:lnTo>
                  <a:pt x="1678823" y="532358"/>
                </a:lnTo>
                <a:lnTo>
                  <a:pt x="2815145" y="532358"/>
                </a:lnTo>
                <a:lnTo>
                  <a:pt x="2836643" y="524529"/>
                </a:lnTo>
                <a:lnTo>
                  <a:pt x="2854234" y="516699"/>
                </a:lnTo>
                <a:lnTo>
                  <a:pt x="2867918" y="508869"/>
                </a:lnTo>
                <a:lnTo>
                  <a:pt x="2877693" y="501040"/>
                </a:lnTo>
                <a:lnTo>
                  <a:pt x="2884652" y="501040"/>
                </a:lnTo>
                <a:lnTo>
                  <a:pt x="2919399" y="501040"/>
                </a:lnTo>
                <a:lnTo>
                  <a:pt x="2927219" y="493211"/>
                </a:lnTo>
                <a:lnTo>
                  <a:pt x="2935039" y="485382"/>
                </a:lnTo>
                <a:lnTo>
                  <a:pt x="2942859" y="477557"/>
                </a:lnTo>
                <a:lnTo>
                  <a:pt x="2950679" y="469734"/>
                </a:lnTo>
                <a:lnTo>
                  <a:pt x="2950679" y="466255"/>
                </a:lnTo>
                <a:lnTo>
                  <a:pt x="2950679" y="462775"/>
                </a:lnTo>
                <a:lnTo>
                  <a:pt x="2950679" y="459295"/>
                </a:lnTo>
                <a:lnTo>
                  <a:pt x="2954159" y="455815"/>
                </a:lnTo>
                <a:lnTo>
                  <a:pt x="2957639" y="452335"/>
                </a:lnTo>
                <a:lnTo>
                  <a:pt x="2961106" y="448856"/>
                </a:lnTo>
                <a:lnTo>
                  <a:pt x="2961106" y="441026"/>
                </a:lnTo>
                <a:lnTo>
                  <a:pt x="2961106" y="433197"/>
                </a:lnTo>
                <a:lnTo>
                  <a:pt x="2961106" y="396659"/>
                </a:lnTo>
                <a:lnTo>
                  <a:pt x="2964586" y="393179"/>
                </a:lnTo>
                <a:lnTo>
                  <a:pt x="2968066" y="389699"/>
                </a:lnTo>
                <a:lnTo>
                  <a:pt x="2971533" y="386219"/>
                </a:lnTo>
                <a:lnTo>
                  <a:pt x="2971533" y="382794"/>
                </a:lnTo>
                <a:lnTo>
                  <a:pt x="2971533" y="374475"/>
                </a:lnTo>
                <a:lnTo>
                  <a:pt x="2971533" y="281838"/>
                </a:lnTo>
                <a:lnTo>
                  <a:pt x="2969741" y="276781"/>
                </a:lnTo>
                <a:lnTo>
                  <a:pt x="2965016" y="264874"/>
                </a:lnTo>
                <a:lnTo>
                  <a:pt x="2958337" y="251009"/>
                </a:lnTo>
                <a:lnTo>
                  <a:pt x="2950679" y="240080"/>
                </a:lnTo>
                <a:lnTo>
                  <a:pt x="2935202" y="224429"/>
                </a:lnTo>
                <a:lnTo>
                  <a:pt x="2920703" y="208773"/>
                </a:lnTo>
                <a:lnTo>
                  <a:pt x="2908158" y="193116"/>
                </a:lnTo>
                <a:lnTo>
                  <a:pt x="2898546" y="177457"/>
                </a:lnTo>
                <a:lnTo>
                  <a:pt x="2882906" y="163429"/>
                </a:lnTo>
                <a:lnTo>
                  <a:pt x="2867267" y="151358"/>
                </a:lnTo>
                <a:lnTo>
                  <a:pt x="2851631" y="139288"/>
                </a:lnTo>
                <a:lnTo>
                  <a:pt x="2835998" y="125260"/>
                </a:lnTo>
                <a:lnTo>
                  <a:pt x="2829039" y="121780"/>
                </a:lnTo>
                <a:lnTo>
                  <a:pt x="2822092" y="118300"/>
                </a:lnTo>
                <a:lnTo>
                  <a:pt x="2815145" y="114820"/>
                </a:lnTo>
                <a:lnTo>
                  <a:pt x="2802107" y="109600"/>
                </a:lnTo>
                <a:lnTo>
                  <a:pt x="2789073" y="104381"/>
                </a:lnTo>
                <a:lnTo>
                  <a:pt x="2776042" y="99161"/>
                </a:lnTo>
                <a:lnTo>
                  <a:pt x="2763012" y="93941"/>
                </a:lnTo>
                <a:lnTo>
                  <a:pt x="2755191" y="93941"/>
                </a:lnTo>
                <a:lnTo>
                  <a:pt x="2747371" y="93941"/>
                </a:lnTo>
                <a:lnTo>
                  <a:pt x="2739551" y="93941"/>
                </a:lnTo>
                <a:lnTo>
                  <a:pt x="2731731" y="93941"/>
                </a:lnTo>
                <a:lnTo>
                  <a:pt x="2724563" y="92149"/>
                </a:lnTo>
                <a:lnTo>
                  <a:pt x="2678946" y="80740"/>
                </a:lnTo>
                <a:lnTo>
                  <a:pt x="2637890" y="70465"/>
                </a:lnTo>
                <a:lnTo>
                  <a:pt x="2627464" y="67856"/>
                </a:lnTo>
                <a:lnTo>
                  <a:pt x="2617039" y="65246"/>
                </a:lnTo>
                <a:lnTo>
                  <a:pt x="2606611" y="62636"/>
                </a:lnTo>
                <a:lnTo>
                  <a:pt x="2596183" y="62636"/>
                </a:lnTo>
                <a:lnTo>
                  <a:pt x="2585758" y="62636"/>
                </a:lnTo>
                <a:lnTo>
                  <a:pt x="2575332" y="62636"/>
                </a:lnTo>
                <a:lnTo>
                  <a:pt x="2564904" y="62636"/>
                </a:lnTo>
                <a:lnTo>
                  <a:pt x="2525804" y="54806"/>
                </a:lnTo>
                <a:lnTo>
                  <a:pt x="2486704" y="46977"/>
                </a:lnTo>
                <a:lnTo>
                  <a:pt x="2447604" y="39147"/>
                </a:lnTo>
                <a:lnTo>
                  <a:pt x="2408504" y="31318"/>
                </a:lnTo>
                <a:lnTo>
                  <a:pt x="2392864" y="31318"/>
                </a:lnTo>
                <a:lnTo>
                  <a:pt x="2304249" y="31318"/>
                </a:lnTo>
                <a:lnTo>
                  <a:pt x="2291212" y="28708"/>
                </a:lnTo>
                <a:lnTo>
                  <a:pt x="2278178" y="26098"/>
                </a:lnTo>
                <a:lnTo>
                  <a:pt x="2265146" y="23488"/>
                </a:lnTo>
                <a:lnTo>
                  <a:pt x="2252116" y="20878"/>
                </a:lnTo>
                <a:lnTo>
                  <a:pt x="2233866" y="18268"/>
                </a:lnTo>
                <a:lnTo>
                  <a:pt x="2215618" y="15659"/>
                </a:lnTo>
                <a:lnTo>
                  <a:pt x="2197372" y="13049"/>
                </a:lnTo>
                <a:lnTo>
                  <a:pt x="2179129" y="10439"/>
                </a:lnTo>
                <a:lnTo>
                  <a:pt x="2160879" y="10439"/>
                </a:lnTo>
                <a:lnTo>
                  <a:pt x="2142631" y="10439"/>
                </a:lnTo>
                <a:lnTo>
                  <a:pt x="2124385" y="10439"/>
                </a:lnTo>
                <a:lnTo>
                  <a:pt x="2106142" y="10439"/>
                </a:lnTo>
                <a:lnTo>
                  <a:pt x="2087894" y="7829"/>
                </a:lnTo>
                <a:lnTo>
                  <a:pt x="2069649" y="5219"/>
                </a:lnTo>
                <a:lnTo>
                  <a:pt x="2051403" y="2609"/>
                </a:lnTo>
                <a:lnTo>
                  <a:pt x="2033155" y="0"/>
                </a:lnTo>
                <a:lnTo>
                  <a:pt x="615162" y="0"/>
                </a:lnTo>
                <a:lnTo>
                  <a:pt x="599522" y="2609"/>
                </a:lnTo>
                <a:lnTo>
                  <a:pt x="583882" y="5219"/>
                </a:lnTo>
                <a:lnTo>
                  <a:pt x="568242" y="7829"/>
                </a:lnTo>
                <a:lnTo>
                  <a:pt x="552602" y="10439"/>
                </a:lnTo>
                <a:lnTo>
                  <a:pt x="536962" y="10439"/>
                </a:lnTo>
                <a:lnTo>
                  <a:pt x="521322" y="10439"/>
                </a:lnTo>
                <a:lnTo>
                  <a:pt x="505682" y="10439"/>
                </a:lnTo>
                <a:lnTo>
                  <a:pt x="490042" y="10439"/>
                </a:lnTo>
                <a:lnTo>
                  <a:pt x="477010" y="13049"/>
                </a:lnTo>
                <a:lnTo>
                  <a:pt x="463975" y="15659"/>
                </a:lnTo>
                <a:lnTo>
                  <a:pt x="450940" y="18268"/>
                </a:lnTo>
                <a:lnTo>
                  <a:pt x="437908" y="20878"/>
                </a:lnTo>
                <a:lnTo>
                  <a:pt x="427480" y="23488"/>
                </a:lnTo>
                <a:lnTo>
                  <a:pt x="417055" y="26098"/>
                </a:lnTo>
                <a:lnTo>
                  <a:pt x="406629" y="28708"/>
                </a:lnTo>
                <a:lnTo>
                  <a:pt x="396201" y="31318"/>
                </a:lnTo>
                <a:lnTo>
                  <a:pt x="388381" y="31318"/>
                </a:lnTo>
                <a:lnTo>
                  <a:pt x="380561" y="31318"/>
                </a:lnTo>
                <a:lnTo>
                  <a:pt x="372741" y="31318"/>
                </a:lnTo>
                <a:lnTo>
                  <a:pt x="364921" y="31318"/>
                </a:lnTo>
                <a:lnTo>
                  <a:pt x="354493" y="33928"/>
                </a:lnTo>
                <a:lnTo>
                  <a:pt x="344068" y="36537"/>
                </a:lnTo>
                <a:lnTo>
                  <a:pt x="333642" y="39147"/>
                </a:lnTo>
                <a:lnTo>
                  <a:pt x="323215" y="41757"/>
                </a:lnTo>
                <a:lnTo>
                  <a:pt x="316268" y="41757"/>
                </a:lnTo>
                <a:lnTo>
                  <a:pt x="309321" y="41757"/>
                </a:lnTo>
                <a:lnTo>
                  <a:pt x="302361" y="41757"/>
                </a:lnTo>
                <a:lnTo>
                  <a:pt x="291939" y="46977"/>
                </a:lnTo>
                <a:lnTo>
                  <a:pt x="281512" y="52197"/>
                </a:lnTo>
                <a:lnTo>
                  <a:pt x="271084" y="57416"/>
                </a:lnTo>
                <a:lnTo>
                  <a:pt x="260654" y="62636"/>
                </a:lnTo>
                <a:lnTo>
                  <a:pt x="257187" y="62636"/>
                </a:lnTo>
                <a:lnTo>
                  <a:pt x="253707" y="62636"/>
                </a:lnTo>
                <a:lnTo>
                  <a:pt x="208521" y="62636"/>
                </a:lnTo>
                <a:lnTo>
                  <a:pt x="200701" y="67856"/>
                </a:lnTo>
                <a:lnTo>
                  <a:pt x="192881" y="73075"/>
                </a:lnTo>
                <a:lnTo>
                  <a:pt x="185061" y="78295"/>
                </a:lnTo>
                <a:lnTo>
                  <a:pt x="177241" y="83515"/>
                </a:lnTo>
                <a:lnTo>
                  <a:pt x="170294" y="86995"/>
                </a:lnTo>
                <a:lnTo>
                  <a:pt x="163347" y="90474"/>
                </a:lnTo>
                <a:lnTo>
                  <a:pt x="156387" y="93941"/>
                </a:lnTo>
                <a:lnTo>
                  <a:pt x="148575" y="93941"/>
                </a:lnTo>
                <a:lnTo>
                  <a:pt x="140758" y="93941"/>
                </a:lnTo>
                <a:lnTo>
                  <a:pt x="132940" y="93941"/>
                </a:lnTo>
                <a:lnTo>
                  <a:pt x="125120" y="93941"/>
                </a:lnTo>
                <a:lnTo>
                  <a:pt x="118277" y="100792"/>
                </a:lnTo>
                <a:lnTo>
                  <a:pt x="101660" y="117430"/>
                </a:lnTo>
                <a:lnTo>
                  <a:pt x="81132" y="137983"/>
                </a:lnTo>
                <a:lnTo>
                  <a:pt x="62560" y="156578"/>
                </a:lnTo>
                <a:lnTo>
                  <a:pt x="42684" y="176478"/>
                </a:lnTo>
                <a:lnTo>
                  <a:pt x="28673" y="190506"/>
                </a:lnTo>
                <a:lnTo>
                  <a:pt x="18572" y="200619"/>
                </a:lnTo>
                <a:lnTo>
                  <a:pt x="10426" y="208775"/>
                </a:lnTo>
                <a:lnTo>
                  <a:pt x="10426" y="216602"/>
                </a:lnTo>
                <a:lnTo>
                  <a:pt x="10426" y="224428"/>
                </a:lnTo>
                <a:lnTo>
                  <a:pt x="10426" y="232253"/>
                </a:lnTo>
                <a:lnTo>
                  <a:pt x="10426" y="240080"/>
                </a:lnTo>
                <a:lnTo>
                  <a:pt x="6946" y="247040"/>
                </a:lnTo>
                <a:lnTo>
                  <a:pt x="3467" y="254000"/>
                </a:lnTo>
                <a:lnTo>
                  <a:pt x="0" y="260959"/>
                </a:lnTo>
                <a:lnTo>
                  <a:pt x="0" y="276618"/>
                </a:lnTo>
                <a:lnTo>
                  <a:pt x="0" y="292277"/>
                </a:lnTo>
                <a:lnTo>
                  <a:pt x="0" y="396659"/>
                </a:lnTo>
                <a:lnTo>
                  <a:pt x="17269" y="424388"/>
                </a:lnTo>
                <a:lnTo>
                  <a:pt x="36493" y="446244"/>
                </a:lnTo>
                <a:lnTo>
                  <a:pt x="55717" y="464183"/>
                </a:lnTo>
                <a:lnTo>
                  <a:pt x="72986" y="480161"/>
                </a:lnTo>
                <a:lnTo>
                  <a:pt x="80806" y="485381"/>
                </a:lnTo>
                <a:lnTo>
                  <a:pt x="88626" y="490600"/>
                </a:lnTo>
                <a:lnTo>
                  <a:pt x="96446" y="495820"/>
                </a:lnTo>
                <a:lnTo>
                  <a:pt x="104267" y="501040"/>
                </a:lnTo>
                <a:lnTo>
                  <a:pt x="117297" y="508869"/>
                </a:lnTo>
                <a:lnTo>
                  <a:pt x="130327" y="516699"/>
                </a:lnTo>
                <a:lnTo>
                  <a:pt x="143357" y="524529"/>
                </a:lnTo>
                <a:lnTo>
                  <a:pt x="156387" y="532358"/>
                </a:lnTo>
                <a:lnTo>
                  <a:pt x="169425" y="532358"/>
                </a:lnTo>
                <a:lnTo>
                  <a:pt x="182459" y="532358"/>
                </a:lnTo>
                <a:lnTo>
                  <a:pt x="195490" y="532358"/>
                </a:lnTo>
                <a:lnTo>
                  <a:pt x="208521" y="532358"/>
                </a:lnTo>
                <a:lnTo>
                  <a:pt x="219273" y="535947"/>
                </a:lnTo>
                <a:lnTo>
                  <a:pt x="247621" y="545407"/>
                </a:lnTo>
                <a:lnTo>
                  <a:pt x="287699" y="558783"/>
                </a:lnTo>
                <a:lnTo>
                  <a:pt x="333641" y="574116"/>
                </a:lnTo>
                <a:lnTo>
                  <a:pt x="341461" y="574116"/>
                </a:lnTo>
                <a:lnTo>
                  <a:pt x="349281" y="574116"/>
                </a:lnTo>
                <a:lnTo>
                  <a:pt x="357101" y="574116"/>
                </a:lnTo>
                <a:lnTo>
                  <a:pt x="364921" y="574116"/>
                </a:lnTo>
                <a:lnTo>
                  <a:pt x="374208" y="575910"/>
                </a:lnTo>
                <a:lnTo>
                  <a:pt x="439700" y="587328"/>
                </a:lnTo>
                <a:lnTo>
                  <a:pt x="490042" y="594995"/>
                </a:lnTo>
                <a:lnTo>
                  <a:pt x="531744" y="600208"/>
                </a:lnTo>
                <a:lnTo>
                  <a:pt x="552598" y="602813"/>
                </a:lnTo>
                <a:lnTo>
                  <a:pt x="573455" y="605421"/>
                </a:lnTo>
                <a:lnTo>
                  <a:pt x="596915" y="608031"/>
                </a:lnTo>
                <a:lnTo>
                  <a:pt x="620375" y="610641"/>
                </a:lnTo>
                <a:lnTo>
                  <a:pt x="643836" y="613251"/>
                </a:lnTo>
                <a:lnTo>
                  <a:pt x="667296" y="615861"/>
                </a:lnTo>
                <a:lnTo>
                  <a:pt x="1178191" y="615861"/>
                </a:lnTo>
                <a:lnTo>
                  <a:pt x="1188618" y="615861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606611" y="5187861"/>
            <a:ext cx="844550" cy="20955"/>
          </a:xfrm>
          <a:custGeom>
            <a:avLst/>
            <a:gdLst/>
            <a:ahLst/>
            <a:cxnLst/>
            <a:rect l="l" t="t" r="r" b="b"/>
            <a:pathLst>
              <a:path w="844550" h="20954">
                <a:moveTo>
                  <a:pt x="0" y="0"/>
                </a:moveTo>
                <a:lnTo>
                  <a:pt x="0" y="0"/>
                </a:lnTo>
                <a:lnTo>
                  <a:pt x="93840" y="0"/>
                </a:lnTo>
                <a:lnTo>
                  <a:pt x="101660" y="2609"/>
                </a:lnTo>
                <a:lnTo>
                  <a:pt x="109480" y="5219"/>
                </a:lnTo>
                <a:lnTo>
                  <a:pt x="117300" y="7829"/>
                </a:lnTo>
                <a:lnTo>
                  <a:pt x="125120" y="10439"/>
                </a:lnTo>
                <a:lnTo>
                  <a:pt x="187680" y="10439"/>
                </a:lnTo>
                <a:lnTo>
                  <a:pt x="198103" y="13049"/>
                </a:lnTo>
                <a:lnTo>
                  <a:pt x="208529" y="15659"/>
                </a:lnTo>
                <a:lnTo>
                  <a:pt x="218957" y="18268"/>
                </a:lnTo>
                <a:lnTo>
                  <a:pt x="229387" y="20878"/>
                </a:lnTo>
                <a:lnTo>
                  <a:pt x="233134" y="20878"/>
                </a:lnTo>
                <a:lnTo>
                  <a:pt x="243724" y="20878"/>
                </a:lnTo>
                <a:lnTo>
                  <a:pt x="841070" y="20878"/>
                </a:lnTo>
                <a:lnTo>
                  <a:pt x="844550" y="20878"/>
                </a:lnTo>
              </a:path>
            </a:pathLst>
          </a:custGeom>
          <a:ln w="76199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847363" y="5010416"/>
            <a:ext cx="1699895" cy="229870"/>
          </a:xfrm>
          <a:custGeom>
            <a:avLst/>
            <a:gdLst/>
            <a:ahLst/>
            <a:cxnLst/>
            <a:rect l="l" t="t" r="r" b="b"/>
            <a:pathLst>
              <a:path w="1699895" h="229870">
                <a:moveTo>
                  <a:pt x="0" y="229641"/>
                </a:moveTo>
                <a:lnTo>
                  <a:pt x="0" y="229641"/>
                </a:lnTo>
                <a:lnTo>
                  <a:pt x="1407566" y="229641"/>
                </a:lnTo>
                <a:lnTo>
                  <a:pt x="1417178" y="220017"/>
                </a:lnTo>
                <a:lnTo>
                  <a:pt x="1429723" y="207457"/>
                </a:lnTo>
                <a:lnTo>
                  <a:pt x="1444222" y="192940"/>
                </a:lnTo>
                <a:lnTo>
                  <a:pt x="1459699" y="177444"/>
                </a:lnTo>
                <a:lnTo>
                  <a:pt x="1470778" y="169614"/>
                </a:lnTo>
                <a:lnTo>
                  <a:pt x="1485766" y="161785"/>
                </a:lnTo>
                <a:lnTo>
                  <a:pt x="1500755" y="153955"/>
                </a:lnTo>
                <a:lnTo>
                  <a:pt x="1511833" y="146126"/>
                </a:lnTo>
                <a:lnTo>
                  <a:pt x="1521282" y="136667"/>
                </a:lnTo>
                <a:lnTo>
                  <a:pt x="1532686" y="125253"/>
                </a:lnTo>
                <a:lnTo>
                  <a:pt x="1544091" y="113840"/>
                </a:lnTo>
                <a:lnTo>
                  <a:pt x="1553540" y="104381"/>
                </a:lnTo>
                <a:lnTo>
                  <a:pt x="1561360" y="96551"/>
                </a:lnTo>
                <a:lnTo>
                  <a:pt x="1569180" y="88722"/>
                </a:lnTo>
                <a:lnTo>
                  <a:pt x="1601763" y="57404"/>
                </a:lnTo>
                <a:lnTo>
                  <a:pt x="1626527" y="41744"/>
                </a:lnTo>
                <a:lnTo>
                  <a:pt x="1629994" y="41744"/>
                </a:lnTo>
                <a:lnTo>
                  <a:pt x="1633474" y="41744"/>
                </a:lnTo>
                <a:lnTo>
                  <a:pt x="1636953" y="41744"/>
                </a:lnTo>
                <a:lnTo>
                  <a:pt x="1642004" y="39950"/>
                </a:lnTo>
                <a:lnTo>
                  <a:pt x="1653897" y="35220"/>
                </a:lnTo>
                <a:lnTo>
                  <a:pt x="1667745" y="28532"/>
                </a:lnTo>
                <a:lnTo>
                  <a:pt x="1678660" y="20866"/>
                </a:lnTo>
                <a:lnTo>
                  <a:pt x="1684851" y="14667"/>
                </a:lnTo>
                <a:lnTo>
                  <a:pt x="1689087" y="10428"/>
                </a:lnTo>
                <a:lnTo>
                  <a:pt x="1693323" y="6191"/>
                </a:lnTo>
                <a:lnTo>
                  <a:pt x="1699514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6916343" y="4335576"/>
            <a:ext cx="1682114" cy="995044"/>
            <a:chOff x="6916343" y="4335576"/>
            <a:chExt cx="1682114" cy="995044"/>
          </a:xfrm>
        </p:grpSpPr>
        <p:sp>
          <p:nvSpPr>
            <p:cNvPr id="18" name="object 18" descr=""/>
            <p:cNvSpPr/>
            <p:nvPr/>
          </p:nvSpPr>
          <p:spPr>
            <a:xfrm>
              <a:off x="6954443" y="4373676"/>
              <a:ext cx="1490980" cy="407670"/>
            </a:xfrm>
            <a:custGeom>
              <a:avLst/>
              <a:gdLst/>
              <a:ahLst/>
              <a:cxnLst/>
              <a:rect l="l" t="t" r="r" b="b"/>
              <a:pathLst>
                <a:path w="1490979" h="407670">
                  <a:moveTo>
                    <a:pt x="688149" y="396646"/>
                  </a:moveTo>
                  <a:lnTo>
                    <a:pt x="684669" y="400126"/>
                  </a:lnTo>
                  <a:lnTo>
                    <a:pt x="681202" y="403605"/>
                  </a:lnTo>
                  <a:lnTo>
                    <a:pt x="677722" y="407085"/>
                  </a:lnTo>
                  <a:lnTo>
                    <a:pt x="1480553" y="407085"/>
                  </a:lnTo>
                  <a:lnTo>
                    <a:pt x="1484033" y="403605"/>
                  </a:lnTo>
                  <a:lnTo>
                    <a:pt x="1487512" y="400126"/>
                  </a:lnTo>
                  <a:lnTo>
                    <a:pt x="1490979" y="396646"/>
                  </a:lnTo>
                  <a:lnTo>
                    <a:pt x="1490979" y="394689"/>
                  </a:lnTo>
                  <a:lnTo>
                    <a:pt x="1490979" y="388818"/>
                  </a:lnTo>
                  <a:lnTo>
                    <a:pt x="1490979" y="187883"/>
                  </a:lnTo>
                  <a:lnTo>
                    <a:pt x="1487558" y="182664"/>
                  </a:lnTo>
                  <a:lnTo>
                    <a:pt x="1479249" y="169614"/>
                  </a:lnTo>
                  <a:lnTo>
                    <a:pt x="1468986" y="152650"/>
                  </a:lnTo>
                  <a:lnTo>
                    <a:pt x="1459699" y="135686"/>
                  </a:lnTo>
                  <a:lnTo>
                    <a:pt x="1437869" y="114162"/>
                  </a:lnTo>
                  <a:lnTo>
                    <a:pt x="1417994" y="96550"/>
                  </a:lnTo>
                  <a:lnTo>
                    <a:pt x="1398122" y="82849"/>
                  </a:lnTo>
                  <a:lnTo>
                    <a:pt x="1376299" y="73063"/>
                  </a:lnTo>
                  <a:lnTo>
                    <a:pt x="1372819" y="69583"/>
                  </a:lnTo>
                  <a:lnTo>
                    <a:pt x="1369339" y="66103"/>
                  </a:lnTo>
                  <a:lnTo>
                    <a:pt x="1365872" y="62623"/>
                  </a:lnTo>
                  <a:lnTo>
                    <a:pt x="1358052" y="62623"/>
                  </a:lnTo>
                  <a:lnTo>
                    <a:pt x="1350232" y="62623"/>
                  </a:lnTo>
                  <a:lnTo>
                    <a:pt x="1342412" y="62623"/>
                  </a:lnTo>
                  <a:lnTo>
                    <a:pt x="1334592" y="62623"/>
                  </a:lnTo>
                  <a:lnTo>
                    <a:pt x="1326772" y="57403"/>
                  </a:lnTo>
                  <a:lnTo>
                    <a:pt x="1318952" y="52184"/>
                  </a:lnTo>
                  <a:lnTo>
                    <a:pt x="1311132" y="46964"/>
                  </a:lnTo>
                  <a:lnTo>
                    <a:pt x="1303312" y="41744"/>
                  </a:lnTo>
                  <a:lnTo>
                    <a:pt x="1292882" y="41744"/>
                  </a:lnTo>
                  <a:lnTo>
                    <a:pt x="1282453" y="41744"/>
                  </a:lnTo>
                  <a:lnTo>
                    <a:pt x="1272027" y="41744"/>
                  </a:lnTo>
                  <a:lnTo>
                    <a:pt x="1261605" y="41744"/>
                  </a:lnTo>
                  <a:lnTo>
                    <a:pt x="1251175" y="39135"/>
                  </a:lnTo>
                  <a:lnTo>
                    <a:pt x="1240747" y="36525"/>
                  </a:lnTo>
                  <a:lnTo>
                    <a:pt x="1230321" y="33915"/>
                  </a:lnTo>
                  <a:lnTo>
                    <a:pt x="1219898" y="31305"/>
                  </a:lnTo>
                  <a:lnTo>
                    <a:pt x="1212078" y="28695"/>
                  </a:lnTo>
                  <a:lnTo>
                    <a:pt x="1204258" y="26085"/>
                  </a:lnTo>
                  <a:lnTo>
                    <a:pt x="1196438" y="23475"/>
                  </a:lnTo>
                  <a:lnTo>
                    <a:pt x="1188618" y="20866"/>
                  </a:lnTo>
                  <a:lnTo>
                    <a:pt x="1172978" y="20866"/>
                  </a:lnTo>
                  <a:lnTo>
                    <a:pt x="1157338" y="20866"/>
                  </a:lnTo>
                  <a:lnTo>
                    <a:pt x="1141698" y="20866"/>
                  </a:lnTo>
                  <a:lnTo>
                    <a:pt x="1126058" y="20866"/>
                  </a:lnTo>
                  <a:lnTo>
                    <a:pt x="1113026" y="18256"/>
                  </a:lnTo>
                  <a:lnTo>
                    <a:pt x="1099991" y="15646"/>
                  </a:lnTo>
                  <a:lnTo>
                    <a:pt x="1086956" y="13036"/>
                  </a:lnTo>
                  <a:lnTo>
                    <a:pt x="1073924" y="10426"/>
                  </a:lnTo>
                  <a:lnTo>
                    <a:pt x="1060892" y="10426"/>
                  </a:lnTo>
                  <a:lnTo>
                    <a:pt x="1047857" y="10426"/>
                  </a:lnTo>
                  <a:lnTo>
                    <a:pt x="1034823" y="10426"/>
                  </a:lnTo>
                  <a:lnTo>
                    <a:pt x="1021791" y="10426"/>
                  </a:lnTo>
                  <a:lnTo>
                    <a:pt x="1006151" y="7818"/>
                  </a:lnTo>
                  <a:lnTo>
                    <a:pt x="990511" y="5213"/>
                  </a:lnTo>
                  <a:lnTo>
                    <a:pt x="974871" y="2607"/>
                  </a:lnTo>
                  <a:lnTo>
                    <a:pt x="959230" y="0"/>
                  </a:lnTo>
                  <a:lnTo>
                    <a:pt x="344068" y="0"/>
                  </a:lnTo>
                  <a:lnTo>
                    <a:pt x="338694" y="1792"/>
                  </a:lnTo>
                  <a:lnTo>
                    <a:pt x="324524" y="6518"/>
                  </a:lnTo>
                  <a:lnTo>
                    <a:pt x="304490" y="13201"/>
                  </a:lnTo>
                  <a:lnTo>
                    <a:pt x="281520" y="20866"/>
                  </a:lnTo>
                  <a:lnTo>
                    <a:pt x="271091" y="23475"/>
                  </a:lnTo>
                  <a:lnTo>
                    <a:pt x="260662" y="26085"/>
                  </a:lnTo>
                  <a:lnTo>
                    <a:pt x="250236" y="28695"/>
                  </a:lnTo>
                  <a:lnTo>
                    <a:pt x="239814" y="31305"/>
                  </a:lnTo>
                  <a:lnTo>
                    <a:pt x="231994" y="31305"/>
                  </a:lnTo>
                  <a:lnTo>
                    <a:pt x="224174" y="31305"/>
                  </a:lnTo>
                  <a:lnTo>
                    <a:pt x="216354" y="31305"/>
                  </a:lnTo>
                  <a:lnTo>
                    <a:pt x="208533" y="31305"/>
                  </a:lnTo>
                  <a:lnTo>
                    <a:pt x="185236" y="45170"/>
                  </a:lnTo>
                  <a:lnTo>
                    <a:pt x="162917" y="56099"/>
                  </a:lnTo>
                  <a:lnTo>
                    <a:pt x="142552" y="65070"/>
                  </a:lnTo>
                  <a:lnTo>
                    <a:pt x="125120" y="73063"/>
                  </a:lnTo>
                  <a:lnTo>
                    <a:pt x="121640" y="76542"/>
                  </a:lnTo>
                  <a:lnTo>
                    <a:pt x="118173" y="80022"/>
                  </a:lnTo>
                  <a:lnTo>
                    <a:pt x="114693" y="83502"/>
                  </a:lnTo>
                  <a:lnTo>
                    <a:pt x="107746" y="86982"/>
                  </a:lnTo>
                  <a:lnTo>
                    <a:pt x="100787" y="90462"/>
                  </a:lnTo>
                  <a:lnTo>
                    <a:pt x="93840" y="93941"/>
                  </a:lnTo>
                  <a:lnTo>
                    <a:pt x="90360" y="93941"/>
                  </a:lnTo>
                  <a:lnTo>
                    <a:pt x="86893" y="93941"/>
                  </a:lnTo>
                  <a:lnTo>
                    <a:pt x="83413" y="93941"/>
                  </a:lnTo>
                  <a:lnTo>
                    <a:pt x="79992" y="95736"/>
                  </a:lnTo>
                  <a:lnTo>
                    <a:pt x="71683" y="100466"/>
                  </a:lnTo>
                  <a:lnTo>
                    <a:pt x="61419" y="107154"/>
                  </a:lnTo>
                  <a:lnTo>
                    <a:pt x="52133" y="114820"/>
                  </a:lnTo>
                  <a:lnTo>
                    <a:pt x="46921" y="120040"/>
                  </a:lnTo>
                  <a:lnTo>
                    <a:pt x="41706" y="125258"/>
                  </a:lnTo>
                  <a:lnTo>
                    <a:pt x="36492" y="130474"/>
                  </a:lnTo>
                  <a:lnTo>
                    <a:pt x="31280" y="135686"/>
                  </a:lnTo>
                  <a:lnTo>
                    <a:pt x="31280" y="139166"/>
                  </a:lnTo>
                  <a:lnTo>
                    <a:pt x="31280" y="142646"/>
                  </a:lnTo>
                  <a:lnTo>
                    <a:pt x="31280" y="146126"/>
                  </a:lnTo>
                  <a:lnTo>
                    <a:pt x="27800" y="153085"/>
                  </a:lnTo>
                  <a:lnTo>
                    <a:pt x="24333" y="160045"/>
                  </a:lnTo>
                  <a:lnTo>
                    <a:pt x="20853" y="167004"/>
                  </a:lnTo>
                  <a:lnTo>
                    <a:pt x="20853" y="170484"/>
                  </a:lnTo>
                  <a:lnTo>
                    <a:pt x="20853" y="173964"/>
                  </a:lnTo>
                  <a:lnTo>
                    <a:pt x="20853" y="177444"/>
                  </a:lnTo>
                  <a:lnTo>
                    <a:pt x="17373" y="180924"/>
                  </a:lnTo>
                  <a:lnTo>
                    <a:pt x="13906" y="184403"/>
                  </a:lnTo>
                  <a:lnTo>
                    <a:pt x="10426" y="187883"/>
                  </a:lnTo>
                  <a:lnTo>
                    <a:pt x="6946" y="194843"/>
                  </a:lnTo>
                  <a:lnTo>
                    <a:pt x="3479" y="201802"/>
                  </a:lnTo>
                  <a:lnTo>
                    <a:pt x="0" y="208762"/>
                  </a:lnTo>
                  <a:lnTo>
                    <a:pt x="0" y="216592"/>
                  </a:lnTo>
                  <a:lnTo>
                    <a:pt x="0" y="281825"/>
                  </a:lnTo>
                  <a:lnTo>
                    <a:pt x="3421" y="286882"/>
                  </a:lnTo>
                  <a:lnTo>
                    <a:pt x="11730" y="298789"/>
                  </a:lnTo>
                  <a:lnTo>
                    <a:pt x="21993" y="312654"/>
                  </a:lnTo>
                  <a:lnTo>
                    <a:pt x="31280" y="323583"/>
                  </a:lnTo>
                  <a:lnTo>
                    <a:pt x="34759" y="323583"/>
                  </a:lnTo>
                  <a:lnTo>
                    <a:pt x="38226" y="323583"/>
                  </a:lnTo>
                  <a:lnTo>
                    <a:pt x="41706" y="323583"/>
                  </a:lnTo>
                  <a:lnTo>
                    <a:pt x="49526" y="328802"/>
                  </a:lnTo>
                  <a:lnTo>
                    <a:pt x="57346" y="334022"/>
                  </a:lnTo>
                  <a:lnTo>
                    <a:pt x="65166" y="339242"/>
                  </a:lnTo>
                  <a:lnTo>
                    <a:pt x="72986" y="344462"/>
                  </a:lnTo>
                  <a:lnTo>
                    <a:pt x="80806" y="344462"/>
                  </a:lnTo>
                  <a:lnTo>
                    <a:pt x="88626" y="344462"/>
                  </a:lnTo>
                  <a:lnTo>
                    <a:pt x="96446" y="344462"/>
                  </a:lnTo>
                  <a:lnTo>
                    <a:pt x="104266" y="344462"/>
                  </a:lnTo>
                  <a:lnTo>
                    <a:pt x="109480" y="346256"/>
                  </a:lnTo>
                  <a:lnTo>
                    <a:pt x="122513" y="350986"/>
                  </a:lnTo>
                  <a:lnTo>
                    <a:pt x="139457" y="357674"/>
                  </a:lnTo>
                  <a:lnTo>
                    <a:pt x="156400" y="365340"/>
                  </a:lnTo>
                  <a:lnTo>
                    <a:pt x="163347" y="368820"/>
                  </a:lnTo>
                  <a:lnTo>
                    <a:pt x="170294" y="372300"/>
                  </a:lnTo>
                  <a:lnTo>
                    <a:pt x="208533" y="380998"/>
                  </a:lnTo>
                  <a:lnTo>
                    <a:pt x="239814" y="386206"/>
                  </a:lnTo>
                  <a:lnTo>
                    <a:pt x="246760" y="386206"/>
                  </a:lnTo>
                  <a:lnTo>
                    <a:pt x="253707" y="386206"/>
                  </a:lnTo>
                  <a:lnTo>
                    <a:pt x="302374" y="386206"/>
                  </a:lnTo>
                  <a:lnTo>
                    <a:pt x="312796" y="388816"/>
                  </a:lnTo>
                  <a:lnTo>
                    <a:pt x="323221" y="391426"/>
                  </a:lnTo>
                  <a:lnTo>
                    <a:pt x="333646" y="394036"/>
                  </a:lnTo>
                  <a:lnTo>
                    <a:pt x="344068" y="396646"/>
                  </a:lnTo>
                  <a:lnTo>
                    <a:pt x="636015" y="396646"/>
                  </a:lnTo>
                  <a:lnTo>
                    <a:pt x="649048" y="399256"/>
                  </a:lnTo>
                  <a:lnTo>
                    <a:pt x="662082" y="401866"/>
                  </a:lnTo>
                  <a:lnTo>
                    <a:pt x="675117" y="404475"/>
                  </a:lnTo>
                  <a:lnTo>
                    <a:pt x="688149" y="407085"/>
                  </a:lnTo>
                  <a:lnTo>
                    <a:pt x="788936" y="407085"/>
                  </a:lnTo>
                  <a:lnTo>
                    <a:pt x="792416" y="407085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54443" y="4864277"/>
              <a:ext cx="1605915" cy="427990"/>
            </a:xfrm>
            <a:custGeom>
              <a:avLst/>
              <a:gdLst/>
              <a:ahLst/>
              <a:cxnLst/>
              <a:rect l="l" t="t" r="r" b="b"/>
              <a:pathLst>
                <a:path w="1605915" h="427989">
                  <a:moveTo>
                    <a:pt x="145973" y="417525"/>
                  </a:moveTo>
                  <a:lnTo>
                    <a:pt x="145973" y="417525"/>
                  </a:lnTo>
                  <a:lnTo>
                    <a:pt x="1000937" y="417525"/>
                  </a:lnTo>
                  <a:lnTo>
                    <a:pt x="1033195" y="415731"/>
                  </a:lnTo>
                  <a:lnTo>
                    <a:pt x="1110418" y="411002"/>
                  </a:lnTo>
                  <a:lnTo>
                    <a:pt x="1203280" y="404318"/>
                  </a:lnTo>
                  <a:lnTo>
                    <a:pt x="1282458" y="396659"/>
                  </a:lnTo>
                  <a:lnTo>
                    <a:pt x="1335241" y="388829"/>
                  </a:lnTo>
                  <a:lnTo>
                    <a:pt x="1384112" y="380999"/>
                  </a:lnTo>
                  <a:lnTo>
                    <a:pt x="1429073" y="373170"/>
                  </a:lnTo>
                  <a:lnTo>
                    <a:pt x="1470126" y="365340"/>
                  </a:lnTo>
                  <a:lnTo>
                    <a:pt x="1515743" y="349681"/>
                  </a:lnTo>
                  <a:lnTo>
                    <a:pt x="1553540" y="334022"/>
                  </a:lnTo>
                  <a:lnTo>
                    <a:pt x="1557019" y="334022"/>
                  </a:lnTo>
                  <a:lnTo>
                    <a:pt x="1560487" y="334022"/>
                  </a:lnTo>
                  <a:lnTo>
                    <a:pt x="1563966" y="334022"/>
                  </a:lnTo>
                  <a:lnTo>
                    <a:pt x="1567388" y="332228"/>
                  </a:lnTo>
                  <a:lnTo>
                    <a:pt x="1598726" y="309664"/>
                  </a:lnTo>
                  <a:lnTo>
                    <a:pt x="1602193" y="306184"/>
                  </a:lnTo>
                  <a:lnTo>
                    <a:pt x="1605673" y="302704"/>
                  </a:lnTo>
                  <a:lnTo>
                    <a:pt x="1605673" y="292265"/>
                  </a:lnTo>
                  <a:lnTo>
                    <a:pt x="1605673" y="229641"/>
                  </a:lnTo>
                  <a:lnTo>
                    <a:pt x="1603718" y="226215"/>
                  </a:lnTo>
                  <a:lnTo>
                    <a:pt x="1597853" y="217897"/>
                  </a:lnTo>
                  <a:lnTo>
                    <a:pt x="1588078" y="207620"/>
                  </a:lnTo>
                  <a:lnTo>
                    <a:pt x="1574393" y="198323"/>
                  </a:lnTo>
                  <a:lnTo>
                    <a:pt x="1570913" y="194843"/>
                  </a:lnTo>
                  <a:lnTo>
                    <a:pt x="1567446" y="191363"/>
                  </a:lnTo>
                  <a:lnTo>
                    <a:pt x="1563966" y="187883"/>
                  </a:lnTo>
                  <a:lnTo>
                    <a:pt x="1557019" y="187883"/>
                  </a:lnTo>
                  <a:lnTo>
                    <a:pt x="1550060" y="187883"/>
                  </a:lnTo>
                  <a:lnTo>
                    <a:pt x="1543113" y="187883"/>
                  </a:lnTo>
                  <a:lnTo>
                    <a:pt x="1519653" y="178423"/>
                  </a:lnTo>
                  <a:lnTo>
                    <a:pt x="1496193" y="167006"/>
                  </a:lnTo>
                  <a:lnTo>
                    <a:pt x="1472733" y="155592"/>
                  </a:lnTo>
                  <a:lnTo>
                    <a:pt x="1449273" y="146138"/>
                  </a:lnTo>
                  <a:lnTo>
                    <a:pt x="1441453" y="146138"/>
                  </a:lnTo>
                  <a:lnTo>
                    <a:pt x="1433633" y="146138"/>
                  </a:lnTo>
                  <a:lnTo>
                    <a:pt x="1425813" y="146138"/>
                  </a:lnTo>
                  <a:lnTo>
                    <a:pt x="1417993" y="146138"/>
                  </a:lnTo>
                  <a:lnTo>
                    <a:pt x="1409360" y="142713"/>
                  </a:lnTo>
                  <a:lnTo>
                    <a:pt x="1388022" y="134394"/>
                  </a:lnTo>
                  <a:lnTo>
                    <a:pt x="1360819" y="124118"/>
                  </a:lnTo>
                  <a:lnTo>
                    <a:pt x="1334592" y="114820"/>
                  </a:lnTo>
                  <a:lnTo>
                    <a:pt x="1297284" y="100955"/>
                  </a:lnTo>
                  <a:lnTo>
                    <a:pt x="1262908" y="90027"/>
                  </a:lnTo>
                  <a:lnTo>
                    <a:pt x="1230488" y="81055"/>
                  </a:lnTo>
                  <a:lnTo>
                    <a:pt x="1199045" y="73063"/>
                  </a:lnTo>
                  <a:lnTo>
                    <a:pt x="1163203" y="59035"/>
                  </a:lnTo>
                  <a:lnTo>
                    <a:pt x="1131271" y="46966"/>
                  </a:lnTo>
                  <a:lnTo>
                    <a:pt x="1099339" y="34899"/>
                  </a:lnTo>
                  <a:lnTo>
                    <a:pt x="1063497" y="20878"/>
                  </a:lnTo>
                  <a:lnTo>
                    <a:pt x="1055677" y="20878"/>
                  </a:lnTo>
                  <a:lnTo>
                    <a:pt x="1047857" y="20878"/>
                  </a:lnTo>
                  <a:lnTo>
                    <a:pt x="1040037" y="20878"/>
                  </a:lnTo>
                  <a:lnTo>
                    <a:pt x="1032217" y="20878"/>
                  </a:lnTo>
                  <a:lnTo>
                    <a:pt x="1019187" y="18268"/>
                  </a:lnTo>
                  <a:lnTo>
                    <a:pt x="1006155" y="15659"/>
                  </a:lnTo>
                  <a:lnTo>
                    <a:pt x="993121" y="13049"/>
                  </a:lnTo>
                  <a:lnTo>
                    <a:pt x="980084" y="10439"/>
                  </a:lnTo>
                  <a:lnTo>
                    <a:pt x="972264" y="10439"/>
                  </a:lnTo>
                  <a:lnTo>
                    <a:pt x="964444" y="10439"/>
                  </a:lnTo>
                  <a:lnTo>
                    <a:pt x="956624" y="10439"/>
                  </a:lnTo>
                  <a:lnTo>
                    <a:pt x="948804" y="10439"/>
                  </a:lnTo>
                  <a:lnTo>
                    <a:pt x="935773" y="7829"/>
                  </a:lnTo>
                  <a:lnTo>
                    <a:pt x="922742" y="5219"/>
                  </a:lnTo>
                  <a:lnTo>
                    <a:pt x="909708" y="2609"/>
                  </a:lnTo>
                  <a:lnTo>
                    <a:pt x="896670" y="0"/>
                  </a:lnTo>
                  <a:lnTo>
                    <a:pt x="863600" y="0"/>
                  </a:lnTo>
                  <a:lnTo>
                    <a:pt x="827600" y="0"/>
                  </a:lnTo>
                  <a:lnTo>
                    <a:pt x="469188" y="0"/>
                  </a:lnTo>
                  <a:lnTo>
                    <a:pt x="456158" y="2609"/>
                  </a:lnTo>
                  <a:lnTo>
                    <a:pt x="443126" y="5219"/>
                  </a:lnTo>
                  <a:lnTo>
                    <a:pt x="430092" y="7829"/>
                  </a:lnTo>
                  <a:lnTo>
                    <a:pt x="417055" y="10439"/>
                  </a:lnTo>
                  <a:lnTo>
                    <a:pt x="404024" y="10439"/>
                  </a:lnTo>
                  <a:lnTo>
                    <a:pt x="390993" y="10439"/>
                  </a:lnTo>
                  <a:lnTo>
                    <a:pt x="377959" y="10439"/>
                  </a:lnTo>
                  <a:lnTo>
                    <a:pt x="364921" y="10439"/>
                  </a:lnTo>
                  <a:lnTo>
                    <a:pt x="333480" y="18266"/>
                  </a:lnTo>
                  <a:lnTo>
                    <a:pt x="301064" y="26092"/>
                  </a:lnTo>
                  <a:lnTo>
                    <a:pt x="266693" y="33917"/>
                  </a:lnTo>
                  <a:lnTo>
                    <a:pt x="229387" y="41744"/>
                  </a:lnTo>
                  <a:lnTo>
                    <a:pt x="205764" y="49737"/>
                  </a:lnTo>
                  <a:lnTo>
                    <a:pt x="154608" y="69637"/>
                  </a:lnTo>
                  <a:lnTo>
                    <a:pt x="109154" y="91495"/>
                  </a:lnTo>
                  <a:lnTo>
                    <a:pt x="69402" y="111395"/>
                  </a:lnTo>
                  <a:lnTo>
                    <a:pt x="41706" y="125260"/>
                  </a:lnTo>
                  <a:lnTo>
                    <a:pt x="27858" y="139122"/>
                  </a:lnTo>
                  <a:lnTo>
                    <a:pt x="16943" y="150047"/>
                  </a:lnTo>
                  <a:lnTo>
                    <a:pt x="7982" y="159014"/>
                  </a:lnTo>
                  <a:lnTo>
                    <a:pt x="0" y="167004"/>
                  </a:lnTo>
                  <a:lnTo>
                    <a:pt x="0" y="323583"/>
                  </a:lnTo>
                  <a:lnTo>
                    <a:pt x="9612" y="333044"/>
                  </a:lnTo>
                  <a:lnTo>
                    <a:pt x="22156" y="344462"/>
                  </a:lnTo>
                  <a:lnTo>
                    <a:pt x="36656" y="355880"/>
                  </a:lnTo>
                  <a:lnTo>
                    <a:pt x="52133" y="365340"/>
                  </a:lnTo>
                  <a:lnTo>
                    <a:pt x="59080" y="365340"/>
                  </a:lnTo>
                  <a:lnTo>
                    <a:pt x="66039" y="365340"/>
                  </a:lnTo>
                  <a:lnTo>
                    <a:pt x="72986" y="365340"/>
                  </a:lnTo>
                  <a:lnTo>
                    <a:pt x="76733" y="367135"/>
                  </a:lnTo>
                  <a:lnTo>
                    <a:pt x="87323" y="371865"/>
                  </a:lnTo>
                  <a:lnTo>
                    <a:pt x="103778" y="378553"/>
                  </a:lnTo>
                  <a:lnTo>
                    <a:pt x="125120" y="386219"/>
                  </a:lnTo>
                  <a:lnTo>
                    <a:pt x="132940" y="388829"/>
                  </a:lnTo>
                  <a:lnTo>
                    <a:pt x="140760" y="391439"/>
                  </a:lnTo>
                  <a:lnTo>
                    <a:pt x="148580" y="394049"/>
                  </a:lnTo>
                  <a:lnTo>
                    <a:pt x="156400" y="396659"/>
                  </a:lnTo>
                  <a:lnTo>
                    <a:pt x="166823" y="396659"/>
                  </a:lnTo>
                  <a:lnTo>
                    <a:pt x="177249" y="396659"/>
                  </a:lnTo>
                  <a:lnTo>
                    <a:pt x="187677" y="396659"/>
                  </a:lnTo>
                  <a:lnTo>
                    <a:pt x="198107" y="396659"/>
                  </a:lnTo>
                  <a:lnTo>
                    <a:pt x="205927" y="399266"/>
                  </a:lnTo>
                  <a:lnTo>
                    <a:pt x="213747" y="401872"/>
                  </a:lnTo>
                  <a:lnTo>
                    <a:pt x="221567" y="404477"/>
                  </a:lnTo>
                  <a:lnTo>
                    <a:pt x="229387" y="407085"/>
                  </a:lnTo>
                  <a:lnTo>
                    <a:pt x="237207" y="409695"/>
                  </a:lnTo>
                  <a:lnTo>
                    <a:pt x="245027" y="412305"/>
                  </a:lnTo>
                  <a:lnTo>
                    <a:pt x="252847" y="414915"/>
                  </a:lnTo>
                  <a:lnTo>
                    <a:pt x="260667" y="417525"/>
                  </a:lnTo>
                  <a:lnTo>
                    <a:pt x="268487" y="417525"/>
                  </a:lnTo>
                  <a:lnTo>
                    <a:pt x="323214" y="417525"/>
                  </a:lnTo>
                  <a:lnTo>
                    <a:pt x="333644" y="420135"/>
                  </a:lnTo>
                  <a:lnTo>
                    <a:pt x="344073" y="422744"/>
                  </a:lnTo>
                  <a:lnTo>
                    <a:pt x="354499" y="425354"/>
                  </a:lnTo>
                  <a:lnTo>
                    <a:pt x="364921" y="427964"/>
                  </a:lnTo>
                  <a:lnTo>
                    <a:pt x="368668" y="427964"/>
                  </a:lnTo>
                  <a:lnTo>
                    <a:pt x="587955" y="427964"/>
                  </a:lnTo>
                  <a:lnTo>
                    <a:pt x="594309" y="427964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454" rIns="0" bIns="0" rtlCol="0" vert="horz">
            <a:spAutoFit/>
          </a:bodyPr>
          <a:lstStyle/>
          <a:p>
            <a:pPr marL="72326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Interprocess</a:t>
            </a:r>
            <a:r>
              <a:rPr dirty="0" sz="3200" spc="-60"/>
              <a:t> </a:t>
            </a:r>
            <a:r>
              <a:rPr dirty="0" sz="3200" spc="-10"/>
              <a:t>Communication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03096" y="1180922"/>
            <a:ext cx="6520180" cy="196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within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independent</a:t>
            </a:r>
            <a:r>
              <a:rPr dirty="0" sz="1800" spc="-35" b="1" i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1800" spc="-10" b="1" i="1">
                <a:latin typeface="Arial"/>
                <a:cs typeface="Arial"/>
              </a:rPr>
              <a:t>cooperating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affect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affected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other </a:t>
            </a:r>
            <a:r>
              <a:rPr dirty="0" sz="1800">
                <a:latin typeface="Arial"/>
                <a:cs typeface="Arial"/>
              </a:rPr>
              <a:t>processes,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Independent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affect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Reasons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60295" y="3115817"/>
            <a:ext cx="5645785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Computation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speedup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(multiple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running</a:t>
            </a:r>
            <a:r>
              <a:rPr dirty="0" sz="1800" spc="-25">
                <a:latin typeface="Arial"/>
                <a:cs typeface="Arial"/>
              </a:rPr>
              <a:t> 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60295" y="3760470"/>
            <a:ext cx="1363345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855"/>
              </a:spcBef>
            </a:pPr>
            <a:r>
              <a:rPr dirty="0" sz="1800" spc="-10">
                <a:latin typeface="Arial"/>
                <a:cs typeface="Arial"/>
              </a:rPr>
              <a:t>parallel)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800" spc="-10">
                <a:latin typeface="Arial"/>
                <a:cs typeface="Arial"/>
              </a:rPr>
              <a:t>Modularity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03096" y="4501388"/>
            <a:ext cx="6858634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756285" indent="-287655">
              <a:lnSpc>
                <a:spcPct val="100000"/>
              </a:lnSpc>
              <a:spcBef>
                <a:spcPts val="8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Convenience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interposes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communication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IPC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31088" y="1432318"/>
            <a:ext cx="1275715" cy="1132205"/>
            <a:chOff x="431088" y="1432318"/>
            <a:chExt cx="1275715" cy="1132205"/>
          </a:xfrm>
        </p:grpSpPr>
        <p:sp>
          <p:nvSpPr>
            <p:cNvPr id="8" name="object 8" descr=""/>
            <p:cNvSpPr/>
            <p:nvPr/>
          </p:nvSpPr>
          <p:spPr>
            <a:xfrm>
              <a:off x="669569" y="1432318"/>
              <a:ext cx="735965" cy="663575"/>
            </a:xfrm>
            <a:custGeom>
              <a:avLst/>
              <a:gdLst/>
              <a:ahLst/>
              <a:cxnLst/>
              <a:rect l="l" t="t" r="r" b="b"/>
              <a:pathLst>
                <a:path w="735965" h="663575">
                  <a:moveTo>
                    <a:pt x="0" y="331762"/>
                  </a:moveTo>
                  <a:lnTo>
                    <a:pt x="3358" y="286744"/>
                  </a:lnTo>
                  <a:lnTo>
                    <a:pt x="13140" y="243568"/>
                  </a:lnTo>
                  <a:lnTo>
                    <a:pt x="28907" y="202627"/>
                  </a:lnTo>
                  <a:lnTo>
                    <a:pt x="50223" y="164317"/>
                  </a:lnTo>
                  <a:lnTo>
                    <a:pt x="76647" y="129033"/>
                  </a:lnTo>
                  <a:lnTo>
                    <a:pt x="107743" y="97172"/>
                  </a:lnTo>
                  <a:lnTo>
                    <a:pt x="143072" y="69128"/>
                  </a:lnTo>
                  <a:lnTo>
                    <a:pt x="182195" y="45296"/>
                  </a:lnTo>
                  <a:lnTo>
                    <a:pt x="224674" y="26072"/>
                  </a:lnTo>
                  <a:lnTo>
                    <a:pt x="270071" y="11851"/>
                  </a:lnTo>
                  <a:lnTo>
                    <a:pt x="317949" y="3028"/>
                  </a:lnTo>
                  <a:lnTo>
                    <a:pt x="367868" y="0"/>
                  </a:lnTo>
                  <a:lnTo>
                    <a:pt x="417784" y="3028"/>
                  </a:lnTo>
                  <a:lnTo>
                    <a:pt x="465659" y="11851"/>
                  </a:lnTo>
                  <a:lnTo>
                    <a:pt x="511054" y="26072"/>
                  </a:lnTo>
                  <a:lnTo>
                    <a:pt x="553532" y="45296"/>
                  </a:lnTo>
                  <a:lnTo>
                    <a:pt x="592654" y="69128"/>
                  </a:lnTo>
                  <a:lnTo>
                    <a:pt x="627981" y="97172"/>
                  </a:lnTo>
                  <a:lnTo>
                    <a:pt x="659076" y="129033"/>
                  </a:lnTo>
                  <a:lnTo>
                    <a:pt x="685500" y="164317"/>
                  </a:lnTo>
                  <a:lnTo>
                    <a:pt x="706815" y="202627"/>
                  </a:lnTo>
                  <a:lnTo>
                    <a:pt x="722583" y="243568"/>
                  </a:lnTo>
                  <a:lnTo>
                    <a:pt x="732365" y="286744"/>
                  </a:lnTo>
                  <a:lnTo>
                    <a:pt x="735723" y="331762"/>
                  </a:lnTo>
                  <a:lnTo>
                    <a:pt x="732365" y="376782"/>
                  </a:lnTo>
                  <a:lnTo>
                    <a:pt x="722583" y="419960"/>
                  </a:lnTo>
                  <a:lnTo>
                    <a:pt x="706815" y="460902"/>
                  </a:lnTo>
                  <a:lnTo>
                    <a:pt x="685500" y="499212"/>
                  </a:lnTo>
                  <a:lnTo>
                    <a:pt x="659076" y="534495"/>
                  </a:lnTo>
                  <a:lnTo>
                    <a:pt x="627981" y="566356"/>
                  </a:lnTo>
                  <a:lnTo>
                    <a:pt x="592654" y="594399"/>
                  </a:lnTo>
                  <a:lnTo>
                    <a:pt x="553532" y="618230"/>
                  </a:lnTo>
                  <a:lnTo>
                    <a:pt x="511054" y="637453"/>
                  </a:lnTo>
                  <a:lnTo>
                    <a:pt x="465659" y="651673"/>
                  </a:lnTo>
                  <a:lnTo>
                    <a:pt x="417784" y="660495"/>
                  </a:lnTo>
                  <a:lnTo>
                    <a:pt x="367868" y="663524"/>
                  </a:lnTo>
                  <a:lnTo>
                    <a:pt x="317949" y="660495"/>
                  </a:lnTo>
                  <a:lnTo>
                    <a:pt x="270071" y="651673"/>
                  </a:lnTo>
                  <a:lnTo>
                    <a:pt x="224674" y="637453"/>
                  </a:lnTo>
                  <a:lnTo>
                    <a:pt x="182195" y="618230"/>
                  </a:lnTo>
                  <a:lnTo>
                    <a:pt x="143072" y="594399"/>
                  </a:lnTo>
                  <a:lnTo>
                    <a:pt x="107743" y="566356"/>
                  </a:lnTo>
                  <a:lnTo>
                    <a:pt x="76647" y="534495"/>
                  </a:lnTo>
                  <a:lnTo>
                    <a:pt x="50223" y="499212"/>
                  </a:lnTo>
                  <a:lnTo>
                    <a:pt x="28907" y="460902"/>
                  </a:lnTo>
                  <a:lnTo>
                    <a:pt x="13140" y="419960"/>
                  </a:lnTo>
                  <a:lnTo>
                    <a:pt x="3358" y="376782"/>
                  </a:lnTo>
                  <a:lnTo>
                    <a:pt x="0" y="331762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75817" y="2025040"/>
              <a:ext cx="657225" cy="386715"/>
            </a:xfrm>
            <a:custGeom>
              <a:avLst/>
              <a:gdLst/>
              <a:ahLst/>
              <a:cxnLst/>
              <a:rect l="l" t="t" r="r" b="b"/>
              <a:pathLst>
                <a:path w="657225" h="386714">
                  <a:moveTo>
                    <a:pt x="573455" y="0"/>
                  </a:moveTo>
                  <a:lnTo>
                    <a:pt x="569988" y="3479"/>
                  </a:lnTo>
                  <a:lnTo>
                    <a:pt x="566508" y="6959"/>
                  </a:lnTo>
                  <a:lnTo>
                    <a:pt x="563029" y="10439"/>
                  </a:lnTo>
                  <a:lnTo>
                    <a:pt x="563029" y="13864"/>
                  </a:lnTo>
                  <a:lnTo>
                    <a:pt x="563029" y="22183"/>
                  </a:lnTo>
                  <a:lnTo>
                    <a:pt x="563029" y="32460"/>
                  </a:lnTo>
                  <a:lnTo>
                    <a:pt x="563029" y="41757"/>
                  </a:lnTo>
                  <a:lnTo>
                    <a:pt x="572478" y="63449"/>
                  </a:lnTo>
                  <a:lnTo>
                    <a:pt x="583882" y="82203"/>
                  </a:lnTo>
                  <a:lnTo>
                    <a:pt x="595286" y="99000"/>
                  </a:lnTo>
                  <a:lnTo>
                    <a:pt x="604735" y="114820"/>
                  </a:lnTo>
                  <a:lnTo>
                    <a:pt x="608215" y="121780"/>
                  </a:lnTo>
                  <a:lnTo>
                    <a:pt x="611695" y="128739"/>
                  </a:lnTo>
                  <a:lnTo>
                    <a:pt x="615162" y="135699"/>
                  </a:lnTo>
                  <a:lnTo>
                    <a:pt x="618642" y="139179"/>
                  </a:lnTo>
                  <a:lnTo>
                    <a:pt x="622122" y="142659"/>
                  </a:lnTo>
                  <a:lnTo>
                    <a:pt x="625589" y="146138"/>
                  </a:lnTo>
                  <a:lnTo>
                    <a:pt x="625589" y="149618"/>
                  </a:lnTo>
                  <a:lnTo>
                    <a:pt x="625589" y="153098"/>
                  </a:lnTo>
                  <a:lnTo>
                    <a:pt x="625589" y="156578"/>
                  </a:lnTo>
                  <a:lnTo>
                    <a:pt x="627381" y="158372"/>
                  </a:lnTo>
                  <a:lnTo>
                    <a:pt x="632105" y="163102"/>
                  </a:lnTo>
                  <a:lnTo>
                    <a:pt x="638785" y="169790"/>
                  </a:lnTo>
                  <a:lnTo>
                    <a:pt x="646442" y="177457"/>
                  </a:lnTo>
                  <a:lnTo>
                    <a:pt x="649922" y="180936"/>
                  </a:lnTo>
                  <a:lnTo>
                    <a:pt x="653389" y="184416"/>
                  </a:lnTo>
                  <a:lnTo>
                    <a:pt x="656869" y="187896"/>
                  </a:lnTo>
                </a:path>
                <a:path w="657225" h="386714">
                  <a:moveTo>
                    <a:pt x="208534" y="187896"/>
                  </a:moveTo>
                  <a:lnTo>
                    <a:pt x="205054" y="184416"/>
                  </a:lnTo>
                  <a:lnTo>
                    <a:pt x="201587" y="180936"/>
                  </a:lnTo>
                  <a:lnTo>
                    <a:pt x="198107" y="177457"/>
                  </a:lnTo>
                  <a:lnTo>
                    <a:pt x="177253" y="219201"/>
                  </a:lnTo>
                  <a:lnTo>
                    <a:pt x="155585" y="242527"/>
                  </a:lnTo>
                  <a:lnTo>
                    <a:pt x="136850" y="264874"/>
                  </a:lnTo>
                  <a:lnTo>
                    <a:pt x="104266" y="302717"/>
                  </a:lnTo>
                  <a:lnTo>
                    <a:pt x="58650" y="341853"/>
                  </a:lnTo>
                  <a:lnTo>
                    <a:pt x="20853" y="365340"/>
                  </a:lnTo>
                  <a:lnTo>
                    <a:pt x="17386" y="368820"/>
                  </a:lnTo>
                  <a:lnTo>
                    <a:pt x="13906" y="372300"/>
                  </a:lnTo>
                  <a:lnTo>
                    <a:pt x="10426" y="375780"/>
                  </a:lnTo>
                  <a:lnTo>
                    <a:pt x="6959" y="379260"/>
                  </a:lnTo>
                  <a:lnTo>
                    <a:pt x="3479" y="382739"/>
                  </a:lnTo>
                  <a:lnTo>
                    <a:pt x="0" y="386219"/>
                  </a:lnTo>
                  <a:lnTo>
                    <a:pt x="0" y="382739"/>
                  </a:lnTo>
                  <a:lnTo>
                    <a:pt x="0" y="379260"/>
                  </a:lnTo>
                  <a:lnTo>
                    <a:pt x="0" y="375780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088" y="1715541"/>
              <a:ext cx="243027" cy="12839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010" y="1538096"/>
              <a:ext cx="347294" cy="35802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79615" y="1732762"/>
              <a:ext cx="198120" cy="41910"/>
            </a:xfrm>
            <a:custGeom>
              <a:avLst/>
              <a:gdLst/>
              <a:ahLst/>
              <a:cxnLst/>
              <a:rect l="l" t="t" r="r" b="b"/>
              <a:pathLst>
                <a:path w="198120" h="41910">
                  <a:moveTo>
                    <a:pt x="0" y="0"/>
                  </a:moveTo>
                  <a:lnTo>
                    <a:pt x="5212" y="5219"/>
                  </a:lnTo>
                  <a:lnTo>
                    <a:pt x="10426" y="10439"/>
                  </a:lnTo>
                  <a:lnTo>
                    <a:pt x="15641" y="15659"/>
                  </a:lnTo>
                  <a:lnTo>
                    <a:pt x="20853" y="20878"/>
                  </a:lnTo>
                  <a:lnTo>
                    <a:pt x="27800" y="20878"/>
                  </a:lnTo>
                  <a:lnTo>
                    <a:pt x="34759" y="20878"/>
                  </a:lnTo>
                  <a:lnTo>
                    <a:pt x="41706" y="20878"/>
                  </a:lnTo>
                  <a:lnTo>
                    <a:pt x="45186" y="24358"/>
                  </a:lnTo>
                  <a:lnTo>
                    <a:pt x="48653" y="27838"/>
                  </a:lnTo>
                  <a:lnTo>
                    <a:pt x="52133" y="31318"/>
                  </a:lnTo>
                  <a:lnTo>
                    <a:pt x="135547" y="31318"/>
                  </a:lnTo>
                  <a:lnTo>
                    <a:pt x="145973" y="31318"/>
                  </a:lnTo>
                  <a:lnTo>
                    <a:pt x="149440" y="34798"/>
                  </a:lnTo>
                  <a:lnTo>
                    <a:pt x="152920" y="38277"/>
                  </a:lnTo>
                  <a:lnTo>
                    <a:pt x="156400" y="41757"/>
                  </a:lnTo>
                  <a:lnTo>
                    <a:pt x="166827" y="41757"/>
                  </a:lnTo>
                  <a:lnTo>
                    <a:pt x="177253" y="41757"/>
                  </a:lnTo>
                  <a:lnTo>
                    <a:pt x="180720" y="41757"/>
                  </a:lnTo>
                  <a:lnTo>
                    <a:pt x="184200" y="41757"/>
                  </a:lnTo>
                  <a:lnTo>
                    <a:pt x="187680" y="41757"/>
                  </a:lnTo>
                  <a:lnTo>
                    <a:pt x="191147" y="38277"/>
                  </a:lnTo>
                  <a:lnTo>
                    <a:pt x="194627" y="34798"/>
                  </a:lnTo>
                  <a:lnTo>
                    <a:pt x="198107" y="31318"/>
                  </a:lnTo>
                  <a:lnTo>
                    <a:pt x="198107" y="27838"/>
                  </a:lnTo>
                  <a:lnTo>
                    <a:pt x="198107" y="24358"/>
                  </a:lnTo>
                  <a:lnTo>
                    <a:pt x="198107" y="20878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2880" y="1579841"/>
              <a:ext cx="253453" cy="9707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2453" y="1538096"/>
              <a:ext cx="222173" cy="11794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61136" y="2087676"/>
              <a:ext cx="865505" cy="438784"/>
            </a:xfrm>
            <a:custGeom>
              <a:avLst/>
              <a:gdLst/>
              <a:ahLst/>
              <a:cxnLst/>
              <a:rect l="l" t="t" r="r" b="b"/>
              <a:pathLst>
                <a:path w="865505" h="438785">
                  <a:moveTo>
                    <a:pt x="698563" y="0"/>
                  </a:moveTo>
                  <a:lnTo>
                    <a:pt x="698563" y="3479"/>
                  </a:lnTo>
                  <a:lnTo>
                    <a:pt x="698563" y="6959"/>
                  </a:lnTo>
                  <a:lnTo>
                    <a:pt x="698563" y="10439"/>
                  </a:lnTo>
                  <a:lnTo>
                    <a:pt x="700355" y="13862"/>
                  </a:lnTo>
                  <a:lnTo>
                    <a:pt x="705080" y="22177"/>
                  </a:lnTo>
                  <a:lnTo>
                    <a:pt x="711759" y="32449"/>
                  </a:lnTo>
                  <a:lnTo>
                    <a:pt x="719416" y="41744"/>
                  </a:lnTo>
                  <a:lnTo>
                    <a:pt x="733590" y="77467"/>
                  </a:lnTo>
                  <a:lnTo>
                    <a:pt x="746786" y="108294"/>
                  </a:lnTo>
                  <a:lnTo>
                    <a:pt x="761938" y="137162"/>
                  </a:lnTo>
                  <a:lnTo>
                    <a:pt x="781977" y="167004"/>
                  </a:lnTo>
                  <a:lnTo>
                    <a:pt x="789797" y="177444"/>
                  </a:lnTo>
                  <a:lnTo>
                    <a:pt x="797617" y="187883"/>
                  </a:lnTo>
                  <a:lnTo>
                    <a:pt x="805437" y="198323"/>
                  </a:lnTo>
                  <a:lnTo>
                    <a:pt x="813257" y="208762"/>
                  </a:lnTo>
                  <a:lnTo>
                    <a:pt x="822706" y="236653"/>
                  </a:lnTo>
                  <a:lnTo>
                    <a:pt x="834110" y="259648"/>
                  </a:lnTo>
                  <a:lnTo>
                    <a:pt x="845514" y="280685"/>
                  </a:lnTo>
                  <a:lnTo>
                    <a:pt x="854963" y="302704"/>
                  </a:lnTo>
                  <a:lnTo>
                    <a:pt x="858443" y="306184"/>
                  </a:lnTo>
                  <a:lnTo>
                    <a:pt x="861910" y="309664"/>
                  </a:lnTo>
                  <a:lnTo>
                    <a:pt x="865390" y="313143"/>
                  </a:lnTo>
                </a:path>
                <a:path w="865505" h="438785">
                  <a:moveTo>
                    <a:pt x="0" y="438403"/>
                  </a:moveTo>
                  <a:lnTo>
                    <a:pt x="3467" y="438403"/>
                  </a:lnTo>
                  <a:lnTo>
                    <a:pt x="6946" y="438403"/>
                  </a:lnTo>
                  <a:lnTo>
                    <a:pt x="10426" y="438403"/>
                  </a:lnTo>
                  <a:lnTo>
                    <a:pt x="15802" y="434815"/>
                  </a:lnTo>
                  <a:lnTo>
                    <a:pt x="29975" y="425354"/>
                  </a:lnTo>
                  <a:lnTo>
                    <a:pt x="50010" y="411979"/>
                  </a:lnTo>
                  <a:lnTo>
                    <a:pt x="72974" y="396646"/>
                  </a:lnTo>
                  <a:lnTo>
                    <a:pt x="88777" y="382462"/>
                  </a:lnTo>
                  <a:lnTo>
                    <a:pt x="105557" y="369254"/>
                  </a:lnTo>
                  <a:lnTo>
                    <a:pt x="124293" y="354085"/>
                  </a:lnTo>
                  <a:lnTo>
                    <a:pt x="145961" y="334022"/>
                  </a:lnTo>
                  <a:lnTo>
                    <a:pt x="155736" y="326193"/>
                  </a:lnTo>
                  <a:lnTo>
                    <a:pt x="169421" y="318363"/>
                  </a:lnTo>
                  <a:lnTo>
                    <a:pt x="187016" y="310534"/>
                  </a:lnTo>
                  <a:lnTo>
                    <a:pt x="208521" y="302704"/>
                  </a:lnTo>
                  <a:lnTo>
                    <a:pt x="224324" y="288513"/>
                  </a:lnTo>
                  <a:lnTo>
                    <a:pt x="259840" y="260136"/>
                  </a:lnTo>
                  <a:lnTo>
                    <a:pt x="288455" y="233121"/>
                  </a:lnTo>
                  <a:lnTo>
                    <a:pt x="291934" y="229641"/>
                  </a:lnTo>
                  <a:lnTo>
                    <a:pt x="297147" y="224421"/>
                  </a:lnTo>
                  <a:lnTo>
                    <a:pt x="302361" y="219201"/>
                  </a:lnTo>
                  <a:lnTo>
                    <a:pt x="307576" y="213982"/>
                  </a:lnTo>
                  <a:lnTo>
                    <a:pt x="312788" y="208762"/>
                  </a:lnTo>
                  <a:lnTo>
                    <a:pt x="319735" y="208762"/>
                  </a:lnTo>
                  <a:lnTo>
                    <a:pt x="326694" y="208762"/>
                  </a:lnTo>
                  <a:lnTo>
                    <a:pt x="333641" y="208762"/>
                  </a:lnTo>
                  <a:lnTo>
                    <a:pt x="337121" y="205282"/>
                  </a:lnTo>
                  <a:lnTo>
                    <a:pt x="340588" y="201802"/>
                  </a:lnTo>
                  <a:lnTo>
                    <a:pt x="344068" y="198323"/>
                  </a:lnTo>
                  <a:lnTo>
                    <a:pt x="344068" y="194843"/>
                  </a:lnTo>
                  <a:lnTo>
                    <a:pt x="344068" y="191363"/>
                  </a:lnTo>
                  <a:lnTo>
                    <a:pt x="344068" y="187883"/>
                  </a:lnTo>
                  <a:lnTo>
                    <a:pt x="347548" y="184403"/>
                  </a:lnTo>
                  <a:lnTo>
                    <a:pt x="351015" y="180924"/>
                  </a:lnTo>
                  <a:lnTo>
                    <a:pt x="354495" y="177444"/>
                  </a:lnTo>
                  <a:lnTo>
                    <a:pt x="354495" y="169451"/>
                  </a:lnTo>
                  <a:lnTo>
                    <a:pt x="354495" y="128739"/>
                  </a:lnTo>
                  <a:lnTo>
                    <a:pt x="354495" y="125260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489" y="1475460"/>
              <a:ext cx="243027" cy="25365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907097" y="1711896"/>
              <a:ext cx="187960" cy="114935"/>
            </a:xfrm>
            <a:custGeom>
              <a:avLst/>
              <a:gdLst/>
              <a:ahLst/>
              <a:cxnLst/>
              <a:rect l="l" t="t" r="r" b="b"/>
              <a:pathLst>
                <a:path w="187959" h="114935">
                  <a:moveTo>
                    <a:pt x="145973" y="41744"/>
                  </a:moveTo>
                  <a:lnTo>
                    <a:pt x="145973" y="41744"/>
                  </a:lnTo>
                  <a:lnTo>
                    <a:pt x="145973" y="93941"/>
                  </a:lnTo>
                  <a:lnTo>
                    <a:pt x="149453" y="100901"/>
                  </a:lnTo>
                  <a:lnTo>
                    <a:pt x="152920" y="107861"/>
                  </a:lnTo>
                  <a:lnTo>
                    <a:pt x="156400" y="114820"/>
                  </a:lnTo>
                  <a:lnTo>
                    <a:pt x="159880" y="114820"/>
                  </a:lnTo>
                  <a:lnTo>
                    <a:pt x="163347" y="114820"/>
                  </a:lnTo>
                  <a:lnTo>
                    <a:pt x="166827" y="114820"/>
                  </a:lnTo>
                  <a:lnTo>
                    <a:pt x="170306" y="111340"/>
                  </a:lnTo>
                  <a:lnTo>
                    <a:pt x="173774" y="107861"/>
                  </a:lnTo>
                  <a:lnTo>
                    <a:pt x="177253" y="104381"/>
                  </a:lnTo>
                  <a:lnTo>
                    <a:pt x="180733" y="100901"/>
                  </a:lnTo>
                  <a:lnTo>
                    <a:pt x="184200" y="97421"/>
                  </a:lnTo>
                  <a:lnTo>
                    <a:pt x="187680" y="93941"/>
                  </a:lnTo>
                  <a:lnTo>
                    <a:pt x="187680" y="31305"/>
                  </a:lnTo>
                  <a:lnTo>
                    <a:pt x="185888" y="29511"/>
                  </a:lnTo>
                  <a:lnTo>
                    <a:pt x="181163" y="24780"/>
                  </a:lnTo>
                  <a:lnTo>
                    <a:pt x="174484" y="18093"/>
                  </a:lnTo>
                  <a:lnTo>
                    <a:pt x="166827" y="10426"/>
                  </a:lnTo>
                  <a:lnTo>
                    <a:pt x="163347" y="6946"/>
                  </a:lnTo>
                  <a:lnTo>
                    <a:pt x="159880" y="3479"/>
                  </a:lnTo>
                  <a:lnTo>
                    <a:pt x="156400" y="0"/>
                  </a:lnTo>
                  <a:lnTo>
                    <a:pt x="72986" y="0"/>
                  </a:lnTo>
                  <a:lnTo>
                    <a:pt x="57509" y="7822"/>
                  </a:lnTo>
                  <a:lnTo>
                    <a:pt x="43010" y="15647"/>
                  </a:lnTo>
                  <a:lnTo>
                    <a:pt x="30465" y="23476"/>
                  </a:lnTo>
                  <a:lnTo>
                    <a:pt x="20853" y="31305"/>
                  </a:lnTo>
                  <a:lnTo>
                    <a:pt x="15643" y="36525"/>
                  </a:lnTo>
                  <a:lnTo>
                    <a:pt x="10431" y="41744"/>
                  </a:lnTo>
                  <a:lnTo>
                    <a:pt x="5217" y="46964"/>
                  </a:lnTo>
                  <a:lnTo>
                    <a:pt x="0" y="52184"/>
                  </a:lnTo>
                  <a:lnTo>
                    <a:pt x="3479" y="55664"/>
                  </a:lnTo>
                  <a:lnTo>
                    <a:pt x="6959" y="59143"/>
                  </a:lnTo>
                  <a:lnTo>
                    <a:pt x="10426" y="62623"/>
                  </a:lnTo>
                  <a:lnTo>
                    <a:pt x="13906" y="62623"/>
                  </a:lnTo>
                  <a:lnTo>
                    <a:pt x="31280" y="62623"/>
                  </a:lnTo>
                  <a:lnTo>
                    <a:pt x="34759" y="59143"/>
                  </a:lnTo>
                  <a:lnTo>
                    <a:pt x="38239" y="55664"/>
                  </a:lnTo>
                  <a:lnTo>
                    <a:pt x="41706" y="52184"/>
                  </a:lnTo>
                  <a:lnTo>
                    <a:pt x="41706" y="55664"/>
                  </a:lnTo>
                  <a:lnTo>
                    <a:pt x="41706" y="59143"/>
                  </a:lnTo>
                  <a:lnTo>
                    <a:pt x="41706" y="62623"/>
                  </a:lnTo>
                  <a:lnTo>
                    <a:pt x="45186" y="66103"/>
                  </a:lnTo>
                  <a:lnTo>
                    <a:pt x="48666" y="69583"/>
                  </a:lnTo>
                  <a:lnTo>
                    <a:pt x="52133" y="73063"/>
                  </a:lnTo>
                  <a:lnTo>
                    <a:pt x="52133" y="73063"/>
                  </a:lnTo>
                  <a:lnTo>
                    <a:pt x="93840" y="73063"/>
                  </a:lnTo>
                  <a:lnTo>
                    <a:pt x="101660" y="65070"/>
                  </a:lnTo>
                  <a:lnTo>
                    <a:pt x="109480" y="56099"/>
                  </a:lnTo>
                  <a:lnTo>
                    <a:pt x="117300" y="45170"/>
                  </a:lnTo>
                  <a:lnTo>
                    <a:pt x="125120" y="31305"/>
                  </a:lnTo>
                  <a:lnTo>
                    <a:pt x="125120" y="27825"/>
                  </a:lnTo>
                  <a:lnTo>
                    <a:pt x="125120" y="24345"/>
                  </a:lnTo>
                  <a:lnTo>
                    <a:pt x="125120" y="20866"/>
                  </a:lnTo>
                  <a:lnTo>
                    <a:pt x="125120" y="17386"/>
                  </a:lnTo>
                  <a:lnTo>
                    <a:pt x="125120" y="13906"/>
                  </a:lnTo>
                  <a:lnTo>
                    <a:pt x="125120" y="10426"/>
                  </a:lnTo>
                  <a:lnTo>
                    <a:pt x="121640" y="6946"/>
                  </a:lnTo>
                  <a:lnTo>
                    <a:pt x="118173" y="3479"/>
                  </a:lnTo>
                  <a:lnTo>
                    <a:pt x="114693" y="0"/>
                  </a:lnTo>
                  <a:lnTo>
                    <a:pt x="111213" y="3479"/>
                  </a:lnTo>
                  <a:lnTo>
                    <a:pt x="107746" y="6946"/>
                  </a:lnTo>
                  <a:lnTo>
                    <a:pt x="104267" y="10426"/>
                  </a:lnTo>
                  <a:lnTo>
                    <a:pt x="104267" y="13906"/>
                  </a:lnTo>
                  <a:lnTo>
                    <a:pt x="104267" y="17386"/>
                  </a:lnTo>
                  <a:lnTo>
                    <a:pt x="104267" y="20866"/>
                  </a:lnTo>
                  <a:lnTo>
                    <a:pt x="104267" y="24345"/>
                  </a:lnTo>
                  <a:lnTo>
                    <a:pt x="104267" y="27825"/>
                  </a:lnTo>
                  <a:lnTo>
                    <a:pt x="104267" y="31305"/>
                  </a:lnTo>
                  <a:lnTo>
                    <a:pt x="100787" y="38265"/>
                  </a:lnTo>
                  <a:lnTo>
                    <a:pt x="97320" y="45224"/>
                  </a:lnTo>
                  <a:lnTo>
                    <a:pt x="93840" y="52184"/>
                  </a:lnTo>
                  <a:lnTo>
                    <a:pt x="97320" y="55664"/>
                  </a:lnTo>
                  <a:lnTo>
                    <a:pt x="100787" y="59143"/>
                  </a:lnTo>
                  <a:lnTo>
                    <a:pt x="104267" y="62623"/>
                  </a:lnTo>
                  <a:lnTo>
                    <a:pt x="107746" y="59143"/>
                  </a:lnTo>
                  <a:lnTo>
                    <a:pt x="111213" y="55664"/>
                  </a:lnTo>
                  <a:lnTo>
                    <a:pt x="114693" y="52184"/>
                  </a:lnTo>
                  <a:lnTo>
                    <a:pt x="114693" y="41744"/>
                  </a:lnTo>
                  <a:lnTo>
                    <a:pt x="114693" y="31305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994117" y="1047483"/>
            <a:ext cx="139065" cy="295910"/>
            <a:chOff x="994117" y="1047483"/>
            <a:chExt cx="139065" cy="295910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117" y="1089240"/>
              <a:ext cx="128333" cy="24321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063498" y="1085583"/>
              <a:ext cx="31750" cy="219710"/>
            </a:xfrm>
            <a:custGeom>
              <a:avLst/>
              <a:gdLst/>
              <a:ahLst/>
              <a:cxnLst/>
              <a:rect l="l" t="t" r="r" b="b"/>
              <a:pathLst>
                <a:path w="31750" h="219709">
                  <a:moveTo>
                    <a:pt x="0" y="0"/>
                  </a:moveTo>
                  <a:lnTo>
                    <a:pt x="0" y="0"/>
                  </a:lnTo>
                  <a:lnTo>
                    <a:pt x="0" y="52197"/>
                  </a:lnTo>
                  <a:lnTo>
                    <a:pt x="0" y="167017"/>
                  </a:lnTo>
                  <a:lnTo>
                    <a:pt x="3479" y="170497"/>
                  </a:lnTo>
                  <a:lnTo>
                    <a:pt x="6946" y="173977"/>
                  </a:lnTo>
                  <a:lnTo>
                    <a:pt x="10426" y="177457"/>
                  </a:lnTo>
                  <a:lnTo>
                    <a:pt x="10426" y="180936"/>
                  </a:lnTo>
                  <a:lnTo>
                    <a:pt x="10426" y="184416"/>
                  </a:lnTo>
                  <a:lnTo>
                    <a:pt x="10426" y="187896"/>
                  </a:lnTo>
                  <a:lnTo>
                    <a:pt x="16617" y="200130"/>
                  </a:lnTo>
                  <a:lnTo>
                    <a:pt x="20853" y="207470"/>
                  </a:lnTo>
                  <a:lnTo>
                    <a:pt x="25089" y="212853"/>
                  </a:lnTo>
                  <a:lnTo>
                    <a:pt x="31280" y="219214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/>
          <p:nvPr/>
        </p:nvSpPr>
        <p:spPr>
          <a:xfrm>
            <a:off x="3951630" y="3183699"/>
            <a:ext cx="2377440" cy="20955"/>
          </a:xfrm>
          <a:custGeom>
            <a:avLst/>
            <a:gdLst/>
            <a:ahLst/>
            <a:cxnLst/>
            <a:rect l="l" t="t" r="r" b="b"/>
            <a:pathLst>
              <a:path w="2377440" h="20955">
                <a:moveTo>
                  <a:pt x="0" y="0"/>
                </a:moveTo>
                <a:lnTo>
                  <a:pt x="0" y="0"/>
                </a:lnTo>
                <a:lnTo>
                  <a:pt x="2074862" y="0"/>
                </a:lnTo>
                <a:lnTo>
                  <a:pt x="2081809" y="3479"/>
                </a:lnTo>
                <a:lnTo>
                  <a:pt x="2088756" y="6959"/>
                </a:lnTo>
                <a:lnTo>
                  <a:pt x="2095715" y="10439"/>
                </a:lnTo>
                <a:lnTo>
                  <a:pt x="2105328" y="10439"/>
                </a:lnTo>
                <a:lnTo>
                  <a:pt x="2117872" y="10439"/>
                </a:lnTo>
                <a:lnTo>
                  <a:pt x="2168702" y="10439"/>
                </a:lnTo>
                <a:lnTo>
                  <a:pt x="2176522" y="13049"/>
                </a:lnTo>
                <a:lnTo>
                  <a:pt x="2184342" y="15659"/>
                </a:lnTo>
                <a:lnTo>
                  <a:pt x="2192162" y="18268"/>
                </a:lnTo>
                <a:lnTo>
                  <a:pt x="2199982" y="20878"/>
                </a:lnTo>
                <a:lnTo>
                  <a:pt x="2366797" y="20878"/>
                </a:lnTo>
                <a:lnTo>
                  <a:pt x="2377224" y="20878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189556" y="3883062"/>
            <a:ext cx="2138045" cy="0"/>
          </a:xfrm>
          <a:custGeom>
            <a:avLst/>
            <a:gdLst/>
            <a:ahLst/>
            <a:cxnLst/>
            <a:rect l="l" t="t" r="r" b="b"/>
            <a:pathLst>
              <a:path w="2138045" h="0">
                <a:moveTo>
                  <a:pt x="0" y="0"/>
                </a:moveTo>
                <a:lnTo>
                  <a:pt x="0" y="0"/>
                </a:lnTo>
                <a:lnTo>
                  <a:pt x="2133942" y="0"/>
                </a:lnTo>
                <a:lnTo>
                  <a:pt x="2137422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126995" y="4624196"/>
            <a:ext cx="1074420" cy="41910"/>
          </a:xfrm>
          <a:custGeom>
            <a:avLst/>
            <a:gdLst/>
            <a:ahLst/>
            <a:cxnLst/>
            <a:rect l="l" t="t" r="r" b="b"/>
            <a:pathLst>
              <a:path w="1074420" h="41910">
                <a:moveTo>
                  <a:pt x="0" y="41744"/>
                </a:moveTo>
                <a:lnTo>
                  <a:pt x="7820" y="41744"/>
                </a:lnTo>
                <a:lnTo>
                  <a:pt x="15640" y="41744"/>
                </a:lnTo>
                <a:lnTo>
                  <a:pt x="23460" y="41744"/>
                </a:lnTo>
                <a:lnTo>
                  <a:pt x="31280" y="41744"/>
                </a:lnTo>
                <a:lnTo>
                  <a:pt x="42521" y="39950"/>
                </a:lnTo>
                <a:lnTo>
                  <a:pt x="74290" y="35220"/>
                </a:lnTo>
                <a:lnTo>
                  <a:pt x="123654" y="28532"/>
                </a:lnTo>
                <a:lnTo>
                  <a:pt x="187680" y="20866"/>
                </a:lnTo>
                <a:lnTo>
                  <a:pt x="205923" y="18256"/>
                </a:lnTo>
                <a:lnTo>
                  <a:pt x="224169" y="15647"/>
                </a:lnTo>
                <a:lnTo>
                  <a:pt x="242417" y="13041"/>
                </a:lnTo>
                <a:lnTo>
                  <a:pt x="260667" y="10439"/>
                </a:lnTo>
                <a:lnTo>
                  <a:pt x="281517" y="10439"/>
                </a:lnTo>
                <a:lnTo>
                  <a:pt x="302367" y="10439"/>
                </a:lnTo>
                <a:lnTo>
                  <a:pt x="323218" y="10439"/>
                </a:lnTo>
                <a:lnTo>
                  <a:pt x="344068" y="10439"/>
                </a:lnTo>
                <a:lnTo>
                  <a:pt x="364925" y="7829"/>
                </a:lnTo>
                <a:lnTo>
                  <a:pt x="385779" y="5219"/>
                </a:lnTo>
                <a:lnTo>
                  <a:pt x="406631" y="2609"/>
                </a:lnTo>
                <a:lnTo>
                  <a:pt x="427481" y="0"/>
                </a:lnTo>
                <a:lnTo>
                  <a:pt x="441655" y="0"/>
                </a:lnTo>
                <a:lnTo>
                  <a:pt x="1070444" y="0"/>
                </a:lnTo>
                <a:lnTo>
                  <a:pt x="1073924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126995" y="4926901"/>
            <a:ext cx="1647825" cy="41910"/>
          </a:xfrm>
          <a:custGeom>
            <a:avLst/>
            <a:gdLst/>
            <a:ahLst/>
            <a:cxnLst/>
            <a:rect l="l" t="t" r="r" b="b"/>
            <a:pathLst>
              <a:path w="1647825" h="41910">
                <a:moveTo>
                  <a:pt x="0" y="0"/>
                </a:moveTo>
                <a:lnTo>
                  <a:pt x="6946" y="3479"/>
                </a:lnTo>
                <a:lnTo>
                  <a:pt x="13906" y="6959"/>
                </a:lnTo>
                <a:lnTo>
                  <a:pt x="20853" y="10439"/>
                </a:lnTo>
                <a:lnTo>
                  <a:pt x="26392" y="10439"/>
                </a:lnTo>
                <a:lnTo>
                  <a:pt x="41706" y="10439"/>
                </a:lnTo>
                <a:lnTo>
                  <a:pt x="64841" y="10439"/>
                </a:lnTo>
                <a:lnTo>
                  <a:pt x="93840" y="10439"/>
                </a:lnTo>
                <a:lnTo>
                  <a:pt x="128541" y="18268"/>
                </a:lnTo>
                <a:lnTo>
                  <a:pt x="168130" y="26098"/>
                </a:lnTo>
                <a:lnTo>
                  <a:pt x="209674" y="33928"/>
                </a:lnTo>
                <a:lnTo>
                  <a:pt x="250240" y="41757"/>
                </a:lnTo>
                <a:lnTo>
                  <a:pt x="1639560" y="41757"/>
                </a:lnTo>
                <a:lnTo>
                  <a:pt x="1647380" y="41757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535513" y="4676381"/>
            <a:ext cx="4056379" cy="709930"/>
          </a:xfrm>
          <a:custGeom>
            <a:avLst/>
            <a:gdLst/>
            <a:ahLst/>
            <a:cxnLst/>
            <a:rect l="l" t="t" r="r" b="b"/>
            <a:pathLst>
              <a:path w="4056379" h="709929">
                <a:moveTo>
                  <a:pt x="208521" y="688936"/>
                </a:moveTo>
                <a:lnTo>
                  <a:pt x="208521" y="688936"/>
                </a:lnTo>
                <a:lnTo>
                  <a:pt x="2523197" y="688936"/>
                </a:lnTo>
                <a:lnTo>
                  <a:pt x="2526944" y="687142"/>
                </a:lnTo>
                <a:lnTo>
                  <a:pt x="2537534" y="682412"/>
                </a:lnTo>
                <a:lnTo>
                  <a:pt x="2553989" y="675724"/>
                </a:lnTo>
                <a:lnTo>
                  <a:pt x="2575331" y="668058"/>
                </a:lnTo>
                <a:lnTo>
                  <a:pt x="2590808" y="668058"/>
                </a:lnTo>
                <a:lnTo>
                  <a:pt x="2605308" y="668058"/>
                </a:lnTo>
                <a:lnTo>
                  <a:pt x="2617852" y="668058"/>
                </a:lnTo>
                <a:lnTo>
                  <a:pt x="2627464" y="668058"/>
                </a:lnTo>
                <a:lnTo>
                  <a:pt x="2630932" y="664578"/>
                </a:lnTo>
                <a:lnTo>
                  <a:pt x="2634411" y="661098"/>
                </a:lnTo>
                <a:lnTo>
                  <a:pt x="2637891" y="657618"/>
                </a:lnTo>
                <a:lnTo>
                  <a:pt x="2648318" y="657618"/>
                </a:lnTo>
                <a:lnTo>
                  <a:pt x="2658744" y="657618"/>
                </a:lnTo>
                <a:lnTo>
                  <a:pt x="2665691" y="657618"/>
                </a:lnTo>
                <a:lnTo>
                  <a:pt x="2672638" y="657618"/>
                </a:lnTo>
                <a:lnTo>
                  <a:pt x="2679598" y="657618"/>
                </a:lnTo>
                <a:lnTo>
                  <a:pt x="2686545" y="654138"/>
                </a:lnTo>
                <a:lnTo>
                  <a:pt x="2693492" y="650659"/>
                </a:lnTo>
                <a:lnTo>
                  <a:pt x="2700451" y="647179"/>
                </a:lnTo>
                <a:lnTo>
                  <a:pt x="2707398" y="647179"/>
                </a:lnTo>
                <a:lnTo>
                  <a:pt x="2714345" y="647179"/>
                </a:lnTo>
                <a:lnTo>
                  <a:pt x="2721305" y="647179"/>
                </a:lnTo>
                <a:lnTo>
                  <a:pt x="2724772" y="647179"/>
                </a:lnTo>
                <a:lnTo>
                  <a:pt x="2728252" y="647179"/>
                </a:lnTo>
                <a:lnTo>
                  <a:pt x="2731731" y="647179"/>
                </a:lnTo>
                <a:lnTo>
                  <a:pt x="2738678" y="643699"/>
                </a:lnTo>
                <a:lnTo>
                  <a:pt x="2745625" y="640219"/>
                </a:lnTo>
                <a:lnTo>
                  <a:pt x="2752572" y="636739"/>
                </a:lnTo>
                <a:lnTo>
                  <a:pt x="2762999" y="636739"/>
                </a:lnTo>
                <a:lnTo>
                  <a:pt x="2773425" y="636739"/>
                </a:lnTo>
                <a:lnTo>
                  <a:pt x="2781246" y="636739"/>
                </a:lnTo>
                <a:lnTo>
                  <a:pt x="2789066" y="636739"/>
                </a:lnTo>
                <a:lnTo>
                  <a:pt x="2796886" y="636739"/>
                </a:lnTo>
                <a:lnTo>
                  <a:pt x="2804706" y="636739"/>
                </a:lnTo>
                <a:lnTo>
                  <a:pt x="2812689" y="636739"/>
                </a:lnTo>
                <a:lnTo>
                  <a:pt x="2821649" y="636739"/>
                </a:lnTo>
                <a:lnTo>
                  <a:pt x="2832564" y="636739"/>
                </a:lnTo>
                <a:lnTo>
                  <a:pt x="2846412" y="636739"/>
                </a:lnTo>
                <a:lnTo>
                  <a:pt x="2854232" y="636739"/>
                </a:lnTo>
                <a:lnTo>
                  <a:pt x="2862052" y="636739"/>
                </a:lnTo>
                <a:lnTo>
                  <a:pt x="2869872" y="636739"/>
                </a:lnTo>
                <a:lnTo>
                  <a:pt x="2877692" y="636739"/>
                </a:lnTo>
                <a:lnTo>
                  <a:pt x="2891703" y="636739"/>
                </a:lnTo>
                <a:lnTo>
                  <a:pt x="2903759" y="636739"/>
                </a:lnTo>
                <a:lnTo>
                  <a:pt x="2915815" y="636739"/>
                </a:lnTo>
                <a:lnTo>
                  <a:pt x="2929826" y="636739"/>
                </a:lnTo>
                <a:lnTo>
                  <a:pt x="2939275" y="636739"/>
                </a:lnTo>
                <a:lnTo>
                  <a:pt x="2950679" y="636739"/>
                </a:lnTo>
                <a:lnTo>
                  <a:pt x="2962084" y="636739"/>
                </a:lnTo>
                <a:lnTo>
                  <a:pt x="2971533" y="636739"/>
                </a:lnTo>
                <a:lnTo>
                  <a:pt x="2987010" y="636739"/>
                </a:lnTo>
                <a:lnTo>
                  <a:pt x="3001510" y="636739"/>
                </a:lnTo>
                <a:lnTo>
                  <a:pt x="3014054" y="636739"/>
                </a:lnTo>
                <a:lnTo>
                  <a:pt x="3023666" y="636739"/>
                </a:lnTo>
                <a:lnTo>
                  <a:pt x="3043868" y="636739"/>
                </a:lnTo>
                <a:lnTo>
                  <a:pt x="3060160" y="636739"/>
                </a:lnTo>
                <a:lnTo>
                  <a:pt x="3076451" y="636739"/>
                </a:lnTo>
                <a:lnTo>
                  <a:pt x="3096653" y="636739"/>
                </a:lnTo>
                <a:lnTo>
                  <a:pt x="3104473" y="636739"/>
                </a:lnTo>
                <a:lnTo>
                  <a:pt x="3112293" y="636739"/>
                </a:lnTo>
                <a:lnTo>
                  <a:pt x="3120113" y="636739"/>
                </a:lnTo>
                <a:lnTo>
                  <a:pt x="3127933" y="636739"/>
                </a:lnTo>
                <a:lnTo>
                  <a:pt x="3141944" y="636739"/>
                </a:lnTo>
                <a:lnTo>
                  <a:pt x="3154000" y="636739"/>
                </a:lnTo>
                <a:lnTo>
                  <a:pt x="3166056" y="636739"/>
                </a:lnTo>
                <a:lnTo>
                  <a:pt x="3180067" y="636739"/>
                </a:lnTo>
                <a:lnTo>
                  <a:pt x="3183534" y="636739"/>
                </a:lnTo>
                <a:lnTo>
                  <a:pt x="3187014" y="636739"/>
                </a:lnTo>
                <a:lnTo>
                  <a:pt x="3190493" y="636739"/>
                </a:lnTo>
                <a:lnTo>
                  <a:pt x="3193961" y="640219"/>
                </a:lnTo>
                <a:lnTo>
                  <a:pt x="3197440" y="643699"/>
                </a:lnTo>
                <a:lnTo>
                  <a:pt x="3200920" y="647179"/>
                </a:lnTo>
                <a:lnTo>
                  <a:pt x="3218189" y="647179"/>
                </a:lnTo>
                <a:lnTo>
                  <a:pt x="3237412" y="647179"/>
                </a:lnTo>
                <a:lnTo>
                  <a:pt x="3256633" y="647179"/>
                </a:lnTo>
                <a:lnTo>
                  <a:pt x="3273894" y="647179"/>
                </a:lnTo>
                <a:lnTo>
                  <a:pt x="3277374" y="650659"/>
                </a:lnTo>
                <a:lnTo>
                  <a:pt x="3280854" y="654138"/>
                </a:lnTo>
                <a:lnTo>
                  <a:pt x="3284321" y="657618"/>
                </a:lnTo>
                <a:lnTo>
                  <a:pt x="3287801" y="657618"/>
                </a:lnTo>
                <a:lnTo>
                  <a:pt x="3291281" y="657618"/>
                </a:lnTo>
                <a:lnTo>
                  <a:pt x="3294748" y="657618"/>
                </a:lnTo>
                <a:lnTo>
                  <a:pt x="3305177" y="660228"/>
                </a:lnTo>
                <a:lnTo>
                  <a:pt x="3315606" y="662838"/>
                </a:lnTo>
                <a:lnTo>
                  <a:pt x="3326032" y="665448"/>
                </a:lnTo>
                <a:lnTo>
                  <a:pt x="3336455" y="668058"/>
                </a:lnTo>
                <a:lnTo>
                  <a:pt x="3338735" y="668058"/>
                </a:lnTo>
                <a:lnTo>
                  <a:pt x="3346881" y="668058"/>
                </a:lnTo>
                <a:lnTo>
                  <a:pt x="3362847" y="668058"/>
                </a:lnTo>
                <a:lnTo>
                  <a:pt x="3388588" y="668058"/>
                </a:lnTo>
                <a:lnTo>
                  <a:pt x="3395548" y="671537"/>
                </a:lnTo>
                <a:lnTo>
                  <a:pt x="3402495" y="675017"/>
                </a:lnTo>
                <a:lnTo>
                  <a:pt x="3409441" y="678497"/>
                </a:lnTo>
                <a:lnTo>
                  <a:pt x="3414655" y="678497"/>
                </a:lnTo>
                <a:lnTo>
                  <a:pt x="3427688" y="678497"/>
                </a:lnTo>
                <a:lnTo>
                  <a:pt x="3472002" y="678497"/>
                </a:lnTo>
                <a:lnTo>
                  <a:pt x="3482430" y="681107"/>
                </a:lnTo>
                <a:lnTo>
                  <a:pt x="3492855" y="683717"/>
                </a:lnTo>
                <a:lnTo>
                  <a:pt x="3503281" y="686327"/>
                </a:lnTo>
                <a:lnTo>
                  <a:pt x="3513709" y="688936"/>
                </a:lnTo>
                <a:lnTo>
                  <a:pt x="3555415" y="688936"/>
                </a:lnTo>
                <a:lnTo>
                  <a:pt x="3558895" y="692416"/>
                </a:lnTo>
                <a:lnTo>
                  <a:pt x="3562362" y="695896"/>
                </a:lnTo>
                <a:lnTo>
                  <a:pt x="3565842" y="699376"/>
                </a:lnTo>
                <a:lnTo>
                  <a:pt x="3571055" y="699376"/>
                </a:lnTo>
                <a:lnTo>
                  <a:pt x="3584089" y="699376"/>
                </a:lnTo>
                <a:lnTo>
                  <a:pt x="3670109" y="699376"/>
                </a:lnTo>
                <a:lnTo>
                  <a:pt x="3677056" y="702856"/>
                </a:lnTo>
                <a:lnTo>
                  <a:pt x="3684003" y="706335"/>
                </a:lnTo>
                <a:lnTo>
                  <a:pt x="3690962" y="709815"/>
                </a:lnTo>
                <a:lnTo>
                  <a:pt x="3701389" y="709815"/>
                </a:lnTo>
                <a:lnTo>
                  <a:pt x="3727456" y="709815"/>
                </a:lnTo>
                <a:lnTo>
                  <a:pt x="3972471" y="709815"/>
                </a:lnTo>
                <a:lnTo>
                  <a:pt x="3980454" y="701823"/>
                </a:lnTo>
                <a:lnTo>
                  <a:pt x="3989414" y="692851"/>
                </a:lnTo>
                <a:lnTo>
                  <a:pt x="4000329" y="681922"/>
                </a:lnTo>
                <a:lnTo>
                  <a:pt x="4014177" y="668058"/>
                </a:lnTo>
                <a:lnTo>
                  <a:pt x="4017657" y="661098"/>
                </a:lnTo>
                <a:lnTo>
                  <a:pt x="4021124" y="654138"/>
                </a:lnTo>
                <a:lnTo>
                  <a:pt x="4024604" y="647179"/>
                </a:lnTo>
                <a:lnTo>
                  <a:pt x="4029816" y="641959"/>
                </a:lnTo>
                <a:lnTo>
                  <a:pt x="4035031" y="636739"/>
                </a:lnTo>
                <a:lnTo>
                  <a:pt x="4040245" y="631520"/>
                </a:lnTo>
                <a:lnTo>
                  <a:pt x="4045458" y="626300"/>
                </a:lnTo>
                <a:lnTo>
                  <a:pt x="4045458" y="619340"/>
                </a:lnTo>
                <a:lnTo>
                  <a:pt x="4045458" y="612381"/>
                </a:lnTo>
                <a:lnTo>
                  <a:pt x="4045458" y="605421"/>
                </a:lnTo>
                <a:lnTo>
                  <a:pt x="4045458" y="598462"/>
                </a:lnTo>
                <a:lnTo>
                  <a:pt x="4045458" y="591515"/>
                </a:lnTo>
                <a:lnTo>
                  <a:pt x="4045458" y="584555"/>
                </a:lnTo>
                <a:lnTo>
                  <a:pt x="4048937" y="577596"/>
                </a:lnTo>
                <a:lnTo>
                  <a:pt x="4052404" y="570636"/>
                </a:lnTo>
                <a:lnTo>
                  <a:pt x="4055884" y="563676"/>
                </a:lnTo>
                <a:lnTo>
                  <a:pt x="4055884" y="561556"/>
                </a:lnTo>
                <a:lnTo>
                  <a:pt x="4055884" y="448856"/>
                </a:lnTo>
                <a:lnTo>
                  <a:pt x="4053276" y="441026"/>
                </a:lnTo>
                <a:lnTo>
                  <a:pt x="4050671" y="433197"/>
                </a:lnTo>
                <a:lnTo>
                  <a:pt x="4048065" y="425367"/>
                </a:lnTo>
                <a:lnTo>
                  <a:pt x="4045458" y="417537"/>
                </a:lnTo>
                <a:lnTo>
                  <a:pt x="4045458" y="414058"/>
                </a:lnTo>
                <a:lnTo>
                  <a:pt x="4045458" y="410578"/>
                </a:lnTo>
                <a:lnTo>
                  <a:pt x="4045458" y="407098"/>
                </a:lnTo>
                <a:lnTo>
                  <a:pt x="4040245" y="399268"/>
                </a:lnTo>
                <a:lnTo>
                  <a:pt x="4035031" y="391439"/>
                </a:lnTo>
                <a:lnTo>
                  <a:pt x="4029816" y="383609"/>
                </a:lnTo>
                <a:lnTo>
                  <a:pt x="4024604" y="375780"/>
                </a:lnTo>
                <a:lnTo>
                  <a:pt x="4024604" y="372300"/>
                </a:lnTo>
                <a:lnTo>
                  <a:pt x="4024604" y="368820"/>
                </a:lnTo>
                <a:lnTo>
                  <a:pt x="4024604" y="365340"/>
                </a:lnTo>
                <a:lnTo>
                  <a:pt x="4015155" y="348215"/>
                </a:lnTo>
                <a:lnTo>
                  <a:pt x="4003751" y="330114"/>
                </a:lnTo>
                <a:lnTo>
                  <a:pt x="3992346" y="313970"/>
                </a:lnTo>
                <a:lnTo>
                  <a:pt x="3982897" y="302717"/>
                </a:lnTo>
                <a:lnTo>
                  <a:pt x="3965791" y="277760"/>
                </a:lnTo>
                <a:lnTo>
                  <a:pt x="3947707" y="251826"/>
                </a:lnTo>
                <a:lnTo>
                  <a:pt x="3931578" y="227852"/>
                </a:lnTo>
                <a:lnTo>
                  <a:pt x="3920337" y="208775"/>
                </a:lnTo>
                <a:lnTo>
                  <a:pt x="3898832" y="187244"/>
                </a:lnTo>
                <a:lnTo>
                  <a:pt x="3881237" y="169627"/>
                </a:lnTo>
                <a:lnTo>
                  <a:pt x="3867552" y="155925"/>
                </a:lnTo>
                <a:lnTo>
                  <a:pt x="3857777" y="146138"/>
                </a:lnTo>
                <a:lnTo>
                  <a:pt x="3843929" y="132274"/>
                </a:lnTo>
                <a:lnTo>
                  <a:pt x="3833013" y="121345"/>
                </a:lnTo>
                <a:lnTo>
                  <a:pt x="3824053" y="112373"/>
                </a:lnTo>
                <a:lnTo>
                  <a:pt x="3816070" y="104381"/>
                </a:lnTo>
                <a:lnTo>
                  <a:pt x="3812603" y="104381"/>
                </a:lnTo>
                <a:lnTo>
                  <a:pt x="3809123" y="104381"/>
                </a:lnTo>
                <a:lnTo>
                  <a:pt x="3805643" y="104381"/>
                </a:lnTo>
                <a:lnTo>
                  <a:pt x="3803853" y="102587"/>
                </a:lnTo>
                <a:lnTo>
                  <a:pt x="3799133" y="97858"/>
                </a:lnTo>
                <a:lnTo>
                  <a:pt x="3792458" y="91174"/>
                </a:lnTo>
                <a:lnTo>
                  <a:pt x="3784803" y="83515"/>
                </a:lnTo>
                <a:lnTo>
                  <a:pt x="3777843" y="80035"/>
                </a:lnTo>
                <a:lnTo>
                  <a:pt x="3770896" y="76555"/>
                </a:lnTo>
                <a:lnTo>
                  <a:pt x="3763949" y="73075"/>
                </a:lnTo>
                <a:lnTo>
                  <a:pt x="3761994" y="73075"/>
                </a:lnTo>
                <a:lnTo>
                  <a:pt x="3756129" y="73075"/>
                </a:lnTo>
                <a:lnTo>
                  <a:pt x="3746354" y="73075"/>
                </a:lnTo>
                <a:lnTo>
                  <a:pt x="3732669" y="73075"/>
                </a:lnTo>
                <a:lnTo>
                  <a:pt x="3715237" y="65246"/>
                </a:lnTo>
                <a:lnTo>
                  <a:pt x="3694872" y="57416"/>
                </a:lnTo>
                <a:lnTo>
                  <a:pt x="3672553" y="49587"/>
                </a:lnTo>
                <a:lnTo>
                  <a:pt x="3649256" y="41757"/>
                </a:lnTo>
                <a:lnTo>
                  <a:pt x="3633616" y="39147"/>
                </a:lnTo>
                <a:lnTo>
                  <a:pt x="3617976" y="36537"/>
                </a:lnTo>
                <a:lnTo>
                  <a:pt x="3602335" y="33928"/>
                </a:lnTo>
                <a:lnTo>
                  <a:pt x="3586695" y="31318"/>
                </a:lnTo>
                <a:lnTo>
                  <a:pt x="3576268" y="31318"/>
                </a:lnTo>
                <a:lnTo>
                  <a:pt x="3565842" y="31318"/>
                </a:lnTo>
                <a:lnTo>
                  <a:pt x="3555416" y="31318"/>
                </a:lnTo>
                <a:lnTo>
                  <a:pt x="3544989" y="31318"/>
                </a:lnTo>
                <a:lnTo>
                  <a:pt x="3531956" y="28708"/>
                </a:lnTo>
                <a:lnTo>
                  <a:pt x="3518922" y="26098"/>
                </a:lnTo>
                <a:lnTo>
                  <a:pt x="3505887" y="23488"/>
                </a:lnTo>
                <a:lnTo>
                  <a:pt x="3492855" y="20878"/>
                </a:lnTo>
                <a:lnTo>
                  <a:pt x="3477215" y="18268"/>
                </a:lnTo>
                <a:lnTo>
                  <a:pt x="3461575" y="15659"/>
                </a:lnTo>
                <a:lnTo>
                  <a:pt x="3445935" y="13049"/>
                </a:lnTo>
                <a:lnTo>
                  <a:pt x="3430295" y="10439"/>
                </a:lnTo>
                <a:lnTo>
                  <a:pt x="3386796" y="10439"/>
                </a:lnTo>
                <a:lnTo>
                  <a:pt x="3348185" y="10439"/>
                </a:lnTo>
                <a:lnTo>
                  <a:pt x="3311528" y="10439"/>
                </a:lnTo>
                <a:lnTo>
                  <a:pt x="3273894" y="10439"/>
                </a:lnTo>
                <a:lnTo>
                  <a:pt x="3255652" y="7829"/>
                </a:lnTo>
                <a:lnTo>
                  <a:pt x="3237407" y="5219"/>
                </a:lnTo>
                <a:lnTo>
                  <a:pt x="3219163" y="2609"/>
                </a:lnTo>
                <a:lnTo>
                  <a:pt x="3200920" y="0"/>
                </a:lnTo>
                <a:lnTo>
                  <a:pt x="1324152" y="0"/>
                </a:lnTo>
                <a:lnTo>
                  <a:pt x="1316332" y="2609"/>
                </a:lnTo>
                <a:lnTo>
                  <a:pt x="1308512" y="5219"/>
                </a:lnTo>
                <a:lnTo>
                  <a:pt x="1300692" y="7829"/>
                </a:lnTo>
                <a:lnTo>
                  <a:pt x="1292872" y="10439"/>
                </a:lnTo>
                <a:lnTo>
                  <a:pt x="1285052" y="10439"/>
                </a:lnTo>
                <a:lnTo>
                  <a:pt x="1277232" y="10439"/>
                </a:lnTo>
                <a:lnTo>
                  <a:pt x="1269412" y="10439"/>
                </a:lnTo>
                <a:lnTo>
                  <a:pt x="1261592" y="10439"/>
                </a:lnTo>
                <a:lnTo>
                  <a:pt x="1251170" y="13049"/>
                </a:lnTo>
                <a:lnTo>
                  <a:pt x="1240743" y="15659"/>
                </a:lnTo>
                <a:lnTo>
                  <a:pt x="1230315" y="18268"/>
                </a:lnTo>
                <a:lnTo>
                  <a:pt x="1219885" y="20878"/>
                </a:lnTo>
                <a:lnTo>
                  <a:pt x="1216138" y="20878"/>
                </a:lnTo>
                <a:lnTo>
                  <a:pt x="1205549" y="20878"/>
                </a:lnTo>
                <a:lnTo>
                  <a:pt x="1189094" y="20878"/>
                </a:lnTo>
                <a:lnTo>
                  <a:pt x="1167752" y="20878"/>
                </a:lnTo>
                <a:lnTo>
                  <a:pt x="1159932" y="23488"/>
                </a:lnTo>
                <a:lnTo>
                  <a:pt x="1152112" y="26098"/>
                </a:lnTo>
                <a:lnTo>
                  <a:pt x="1144292" y="28708"/>
                </a:lnTo>
                <a:lnTo>
                  <a:pt x="1136472" y="31318"/>
                </a:lnTo>
                <a:lnTo>
                  <a:pt x="1132888" y="31318"/>
                </a:lnTo>
                <a:lnTo>
                  <a:pt x="1123440" y="31318"/>
                </a:lnTo>
                <a:lnTo>
                  <a:pt x="1110084" y="31318"/>
                </a:lnTo>
                <a:lnTo>
                  <a:pt x="1094778" y="31318"/>
                </a:lnTo>
                <a:lnTo>
                  <a:pt x="1086958" y="33928"/>
                </a:lnTo>
                <a:lnTo>
                  <a:pt x="1079138" y="36537"/>
                </a:lnTo>
                <a:lnTo>
                  <a:pt x="1071318" y="39147"/>
                </a:lnTo>
                <a:lnTo>
                  <a:pt x="1063498" y="41757"/>
                </a:lnTo>
                <a:lnTo>
                  <a:pt x="1056538" y="41757"/>
                </a:lnTo>
                <a:lnTo>
                  <a:pt x="1049591" y="41757"/>
                </a:lnTo>
                <a:lnTo>
                  <a:pt x="1042644" y="41757"/>
                </a:lnTo>
                <a:lnTo>
                  <a:pt x="1035685" y="45237"/>
                </a:lnTo>
                <a:lnTo>
                  <a:pt x="1028738" y="48717"/>
                </a:lnTo>
                <a:lnTo>
                  <a:pt x="1021791" y="52197"/>
                </a:lnTo>
                <a:lnTo>
                  <a:pt x="1019836" y="52197"/>
                </a:lnTo>
                <a:lnTo>
                  <a:pt x="1013971" y="52197"/>
                </a:lnTo>
                <a:lnTo>
                  <a:pt x="1004196" y="52197"/>
                </a:lnTo>
                <a:lnTo>
                  <a:pt x="990511" y="52197"/>
                </a:lnTo>
                <a:lnTo>
                  <a:pt x="942939" y="60026"/>
                </a:lnTo>
                <a:lnTo>
                  <a:pt x="907097" y="67856"/>
                </a:lnTo>
                <a:lnTo>
                  <a:pt x="879075" y="75685"/>
                </a:lnTo>
                <a:lnTo>
                  <a:pt x="854963" y="83515"/>
                </a:lnTo>
                <a:lnTo>
                  <a:pt x="840953" y="83515"/>
                </a:lnTo>
                <a:lnTo>
                  <a:pt x="828897" y="83515"/>
                </a:lnTo>
                <a:lnTo>
                  <a:pt x="816841" y="83515"/>
                </a:lnTo>
                <a:lnTo>
                  <a:pt x="802830" y="83515"/>
                </a:lnTo>
                <a:lnTo>
                  <a:pt x="795883" y="86994"/>
                </a:lnTo>
                <a:lnTo>
                  <a:pt x="788924" y="90462"/>
                </a:lnTo>
                <a:lnTo>
                  <a:pt x="781977" y="93941"/>
                </a:lnTo>
                <a:lnTo>
                  <a:pt x="775030" y="97421"/>
                </a:lnTo>
                <a:lnTo>
                  <a:pt x="768070" y="100901"/>
                </a:lnTo>
                <a:lnTo>
                  <a:pt x="761123" y="104381"/>
                </a:lnTo>
                <a:lnTo>
                  <a:pt x="757643" y="104381"/>
                </a:lnTo>
                <a:lnTo>
                  <a:pt x="754176" y="104381"/>
                </a:lnTo>
                <a:lnTo>
                  <a:pt x="750697" y="104381"/>
                </a:lnTo>
                <a:lnTo>
                  <a:pt x="743750" y="107861"/>
                </a:lnTo>
                <a:lnTo>
                  <a:pt x="736803" y="111340"/>
                </a:lnTo>
                <a:lnTo>
                  <a:pt x="729843" y="114820"/>
                </a:lnTo>
                <a:lnTo>
                  <a:pt x="715995" y="114820"/>
                </a:lnTo>
                <a:lnTo>
                  <a:pt x="705080" y="114820"/>
                </a:lnTo>
                <a:lnTo>
                  <a:pt x="667283" y="114820"/>
                </a:lnTo>
                <a:lnTo>
                  <a:pt x="663816" y="118300"/>
                </a:lnTo>
                <a:lnTo>
                  <a:pt x="660336" y="121780"/>
                </a:lnTo>
                <a:lnTo>
                  <a:pt x="656856" y="125260"/>
                </a:lnTo>
                <a:lnTo>
                  <a:pt x="653389" y="125260"/>
                </a:lnTo>
                <a:lnTo>
                  <a:pt x="649909" y="125260"/>
                </a:lnTo>
                <a:lnTo>
                  <a:pt x="646429" y="125260"/>
                </a:lnTo>
                <a:lnTo>
                  <a:pt x="643008" y="127054"/>
                </a:lnTo>
                <a:lnTo>
                  <a:pt x="634699" y="131784"/>
                </a:lnTo>
                <a:lnTo>
                  <a:pt x="624436" y="138472"/>
                </a:lnTo>
                <a:lnTo>
                  <a:pt x="615149" y="146138"/>
                </a:lnTo>
                <a:lnTo>
                  <a:pt x="607329" y="146138"/>
                </a:lnTo>
                <a:lnTo>
                  <a:pt x="599509" y="146138"/>
                </a:lnTo>
                <a:lnTo>
                  <a:pt x="591689" y="146138"/>
                </a:lnTo>
                <a:lnTo>
                  <a:pt x="583869" y="146138"/>
                </a:lnTo>
                <a:lnTo>
                  <a:pt x="576922" y="149618"/>
                </a:lnTo>
                <a:lnTo>
                  <a:pt x="569976" y="153098"/>
                </a:lnTo>
                <a:lnTo>
                  <a:pt x="563029" y="156578"/>
                </a:lnTo>
                <a:lnTo>
                  <a:pt x="559549" y="156578"/>
                </a:lnTo>
                <a:lnTo>
                  <a:pt x="556069" y="156578"/>
                </a:lnTo>
                <a:lnTo>
                  <a:pt x="552602" y="156578"/>
                </a:lnTo>
                <a:lnTo>
                  <a:pt x="545642" y="160058"/>
                </a:lnTo>
                <a:lnTo>
                  <a:pt x="538695" y="163537"/>
                </a:lnTo>
                <a:lnTo>
                  <a:pt x="531749" y="167017"/>
                </a:lnTo>
                <a:lnTo>
                  <a:pt x="528269" y="167017"/>
                </a:lnTo>
                <a:lnTo>
                  <a:pt x="524789" y="167017"/>
                </a:lnTo>
                <a:lnTo>
                  <a:pt x="521322" y="167017"/>
                </a:lnTo>
                <a:lnTo>
                  <a:pt x="514362" y="170497"/>
                </a:lnTo>
                <a:lnTo>
                  <a:pt x="507415" y="173977"/>
                </a:lnTo>
                <a:lnTo>
                  <a:pt x="500468" y="177457"/>
                </a:lnTo>
                <a:lnTo>
                  <a:pt x="496884" y="177457"/>
                </a:lnTo>
                <a:lnTo>
                  <a:pt x="487435" y="177457"/>
                </a:lnTo>
                <a:lnTo>
                  <a:pt x="474076" y="177457"/>
                </a:lnTo>
                <a:lnTo>
                  <a:pt x="458762" y="177457"/>
                </a:lnTo>
                <a:lnTo>
                  <a:pt x="451802" y="180936"/>
                </a:lnTo>
                <a:lnTo>
                  <a:pt x="444855" y="184416"/>
                </a:lnTo>
                <a:lnTo>
                  <a:pt x="437908" y="187896"/>
                </a:lnTo>
                <a:lnTo>
                  <a:pt x="434161" y="187896"/>
                </a:lnTo>
                <a:lnTo>
                  <a:pt x="423571" y="187896"/>
                </a:lnTo>
                <a:lnTo>
                  <a:pt x="407117" y="187896"/>
                </a:lnTo>
                <a:lnTo>
                  <a:pt x="385775" y="187896"/>
                </a:lnTo>
                <a:lnTo>
                  <a:pt x="382295" y="191376"/>
                </a:lnTo>
                <a:lnTo>
                  <a:pt x="378828" y="194856"/>
                </a:lnTo>
                <a:lnTo>
                  <a:pt x="375348" y="198335"/>
                </a:lnTo>
                <a:lnTo>
                  <a:pt x="368401" y="198335"/>
                </a:lnTo>
                <a:lnTo>
                  <a:pt x="361441" y="198335"/>
                </a:lnTo>
                <a:lnTo>
                  <a:pt x="354495" y="198335"/>
                </a:lnTo>
                <a:lnTo>
                  <a:pt x="346675" y="200945"/>
                </a:lnTo>
                <a:lnTo>
                  <a:pt x="338855" y="203555"/>
                </a:lnTo>
                <a:lnTo>
                  <a:pt x="331035" y="206165"/>
                </a:lnTo>
                <a:lnTo>
                  <a:pt x="323214" y="208775"/>
                </a:lnTo>
                <a:lnTo>
                  <a:pt x="323214" y="208775"/>
                </a:lnTo>
                <a:lnTo>
                  <a:pt x="260654" y="208775"/>
                </a:lnTo>
                <a:lnTo>
                  <a:pt x="257175" y="212255"/>
                </a:lnTo>
                <a:lnTo>
                  <a:pt x="253707" y="215734"/>
                </a:lnTo>
                <a:lnTo>
                  <a:pt x="250228" y="219202"/>
                </a:lnTo>
                <a:lnTo>
                  <a:pt x="246806" y="219202"/>
                </a:lnTo>
                <a:lnTo>
                  <a:pt x="238498" y="219202"/>
                </a:lnTo>
                <a:lnTo>
                  <a:pt x="228234" y="219202"/>
                </a:lnTo>
                <a:lnTo>
                  <a:pt x="218948" y="219202"/>
                </a:lnTo>
                <a:lnTo>
                  <a:pt x="212001" y="222681"/>
                </a:lnTo>
                <a:lnTo>
                  <a:pt x="205054" y="226161"/>
                </a:lnTo>
                <a:lnTo>
                  <a:pt x="198094" y="229641"/>
                </a:lnTo>
                <a:lnTo>
                  <a:pt x="190274" y="232251"/>
                </a:lnTo>
                <a:lnTo>
                  <a:pt x="182454" y="234861"/>
                </a:lnTo>
                <a:lnTo>
                  <a:pt x="174634" y="237470"/>
                </a:lnTo>
                <a:lnTo>
                  <a:pt x="166814" y="240080"/>
                </a:lnTo>
                <a:lnTo>
                  <a:pt x="163347" y="240080"/>
                </a:lnTo>
                <a:lnTo>
                  <a:pt x="159867" y="240080"/>
                </a:lnTo>
                <a:lnTo>
                  <a:pt x="156387" y="240080"/>
                </a:lnTo>
                <a:lnTo>
                  <a:pt x="152966" y="241875"/>
                </a:lnTo>
                <a:lnTo>
                  <a:pt x="144657" y="246605"/>
                </a:lnTo>
                <a:lnTo>
                  <a:pt x="134393" y="253293"/>
                </a:lnTo>
                <a:lnTo>
                  <a:pt x="125107" y="260959"/>
                </a:lnTo>
                <a:lnTo>
                  <a:pt x="118160" y="264439"/>
                </a:lnTo>
                <a:lnTo>
                  <a:pt x="111213" y="267919"/>
                </a:lnTo>
                <a:lnTo>
                  <a:pt x="104254" y="271399"/>
                </a:lnTo>
                <a:lnTo>
                  <a:pt x="100787" y="271399"/>
                </a:lnTo>
                <a:lnTo>
                  <a:pt x="97307" y="271399"/>
                </a:lnTo>
                <a:lnTo>
                  <a:pt x="93827" y="271399"/>
                </a:lnTo>
                <a:lnTo>
                  <a:pt x="79979" y="285263"/>
                </a:lnTo>
                <a:lnTo>
                  <a:pt x="69064" y="296192"/>
                </a:lnTo>
                <a:lnTo>
                  <a:pt x="60103" y="305163"/>
                </a:lnTo>
                <a:lnTo>
                  <a:pt x="52120" y="313156"/>
                </a:lnTo>
                <a:lnTo>
                  <a:pt x="48653" y="316636"/>
                </a:lnTo>
                <a:lnTo>
                  <a:pt x="45173" y="320116"/>
                </a:lnTo>
                <a:lnTo>
                  <a:pt x="41694" y="323596"/>
                </a:lnTo>
                <a:lnTo>
                  <a:pt x="41694" y="327075"/>
                </a:lnTo>
                <a:lnTo>
                  <a:pt x="41694" y="330555"/>
                </a:lnTo>
                <a:lnTo>
                  <a:pt x="41694" y="334035"/>
                </a:lnTo>
                <a:lnTo>
                  <a:pt x="38226" y="340994"/>
                </a:lnTo>
                <a:lnTo>
                  <a:pt x="34747" y="347941"/>
                </a:lnTo>
                <a:lnTo>
                  <a:pt x="31280" y="354901"/>
                </a:lnTo>
                <a:lnTo>
                  <a:pt x="31280" y="361861"/>
                </a:lnTo>
                <a:lnTo>
                  <a:pt x="31280" y="368820"/>
                </a:lnTo>
                <a:lnTo>
                  <a:pt x="31280" y="375780"/>
                </a:lnTo>
                <a:lnTo>
                  <a:pt x="27800" y="382739"/>
                </a:lnTo>
                <a:lnTo>
                  <a:pt x="24320" y="389699"/>
                </a:lnTo>
                <a:lnTo>
                  <a:pt x="20853" y="396659"/>
                </a:lnTo>
                <a:lnTo>
                  <a:pt x="17373" y="403618"/>
                </a:lnTo>
                <a:lnTo>
                  <a:pt x="13893" y="410578"/>
                </a:lnTo>
                <a:lnTo>
                  <a:pt x="10426" y="417537"/>
                </a:lnTo>
                <a:lnTo>
                  <a:pt x="10426" y="421017"/>
                </a:lnTo>
                <a:lnTo>
                  <a:pt x="10426" y="424497"/>
                </a:lnTo>
                <a:lnTo>
                  <a:pt x="10426" y="427977"/>
                </a:lnTo>
                <a:lnTo>
                  <a:pt x="10426" y="434936"/>
                </a:lnTo>
                <a:lnTo>
                  <a:pt x="10426" y="441896"/>
                </a:lnTo>
                <a:lnTo>
                  <a:pt x="10426" y="448856"/>
                </a:lnTo>
                <a:lnTo>
                  <a:pt x="6946" y="452335"/>
                </a:lnTo>
                <a:lnTo>
                  <a:pt x="3467" y="455815"/>
                </a:lnTo>
                <a:lnTo>
                  <a:pt x="0" y="459295"/>
                </a:lnTo>
                <a:lnTo>
                  <a:pt x="0" y="459295"/>
                </a:lnTo>
                <a:lnTo>
                  <a:pt x="0" y="563676"/>
                </a:lnTo>
                <a:lnTo>
                  <a:pt x="7820" y="571506"/>
                </a:lnTo>
                <a:lnTo>
                  <a:pt x="15640" y="579335"/>
                </a:lnTo>
                <a:lnTo>
                  <a:pt x="23460" y="587165"/>
                </a:lnTo>
                <a:lnTo>
                  <a:pt x="31280" y="594995"/>
                </a:lnTo>
                <a:lnTo>
                  <a:pt x="31280" y="605421"/>
                </a:lnTo>
                <a:lnTo>
                  <a:pt x="41694" y="615861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3996931" y="1966061"/>
            <a:ext cx="1807210" cy="567055"/>
            <a:chOff x="3996931" y="1966061"/>
            <a:chExt cx="1807210" cy="567055"/>
          </a:xfrm>
        </p:grpSpPr>
        <p:sp>
          <p:nvSpPr>
            <p:cNvPr id="27" name="object 27" descr=""/>
            <p:cNvSpPr/>
            <p:nvPr/>
          </p:nvSpPr>
          <p:spPr>
            <a:xfrm>
              <a:off x="4399965" y="2463457"/>
              <a:ext cx="1042669" cy="0"/>
            </a:xfrm>
            <a:custGeom>
              <a:avLst/>
              <a:gdLst/>
              <a:ahLst/>
              <a:cxnLst/>
              <a:rect l="l" t="t" r="r" b="b"/>
              <a:pathLst>
                <a:path w="1042670" h="0">
                  <a:moveTo>
                    <a:pt x="0" y="0"/>
                  </a:moveTo>
                  <a:lnTo>
                    <a:pt x="0" y="0"/>
                  </a:lnTo>
                  <a:lnTo>
                    <a:pt x="1034824" y="0"/>
                  </a:lnTo>
                  <a:lnTo>
                    <a:pt x="1042644" y="0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035031" y="2004161"/>
              <a:ext cx="1731010" cy="490855"/>
            </a:xfrm>
            <a:custGeom>
              <a:avLst/>
              <a:gdLst/>
              <a:ahLst/>
              <a:cxnLst/>
              <a:rect l="l" t="t" r="r" b="b"/>
              <a:pathLst>
                <a:path w="1731010" h="490855">
                  <a:moveTo>
                    <a:pt x="312800" y="469722"/>
                  </a:moveTo>
                  <a:lnTo>
                    <a:pt x="312800" y="469722"/>
                  </a:lnTo>
                  <a:lnTo>
                    <a:pt x="333654" y="469722"/>
                  </a:lnTo>
                  <a:lnTo>
                    <a:pt x="338866" y="474941"/>
                  </a:lnTo>
                  <a:lnTo>
                    <a:pt x="344081" y="480161"/>
                  </a:lnTo>
                  <a:lnTo>
                    <a:pt x="349295" y="485381"/>
                  </a:lnTo>
                  <a:lnTo>
                    <a:pt x="354507" y="490600"/>
                  </a:lnTo>
                  <a:lnTo>
                    <a:pt x="359721" y="490600"/>
                  </a:lnTo>
                  <a:lnTo>
                    <a:pt x="1292885" y="490600"/>
                  </a:lnTo>
                  <a:lnTo>
                    <a:pt x="1296365" y="487121"/>
                  </a:lnTo>
                  <a:lnTo>
                    <a:pt x="1299832" y="483641"/>
                  </a:lnTo>
                  <a:lnTo>
                    <a:pt x="1303312" y="480161"/>
                  </a:lnTo>
                  <a:lnTo>
                    <a:pt x="1306791" y="480161"/>
                  </a:lnTo>
                  <a:lnTo>
                    <a:pt x="1310259" y="480161"/>
                  </a:lnTo>
                  <a:lnTo>
                    <a:pt x="1313738" y="480161"/>
                  </a:lnTo>
                  <a:lnTo>
                    <a:pt x="1317218" y="476681"/>
                  </a:lnTo>
                  <a:lnTo>
                    <a:pt x="1320685" y="473201"/>
                  </a:lnTo>
                  <a:lnTo>
                    <a:pt x="1324165" y="469722"/>
                  </a:lnTo>
                  <a:lnTo>
                    <a:pt x="1407579" y="469722"/>
                  </a:lnTo>
                  <a:lnTo>
                    <a:pt x="1411000" y="467929"/>
                  </a:lnTo>
                  <a:lnTo>
                    <a:pt x="1419309" y="463203"/>
                  </a:lnTo>
                  <a:lnTo>
                    <a:pt x="1429572" y="456520"/>
                  </a:lnTo>
                  <a:lnTo>
                    <a:pt x="1438859" y="448856"/>
                  </a:lnTo>
                  <a:lnTo>
                    <a:pt x="1445806" y="445376"/>
                  </a:lnTo>
                  <a:lnTo>
                    <a:pt x="1452752" y="441896"/>
                  </a:lnTo>
                  <a:lnTo>
                    <a:pt x="1459712" y="438416"/>
                  </a:lnTo>
                  <a:lnTo>
                    <a:pt x="1463179" y="438416"/>
                  </a:lnTo>
                  <a:lnTo>
                    <a:pt x="1466659" y="438416"/>
                  </a:lnTo>
                  <a:lnTo>
                    <a:pt x="1470139" y="438416"/>
                  </a:lnTo>
                  <a:lnTo>
                    <a:pt x="1481217" y="430587"/>
                  </a:lnTo>
                  <a:lnTo>
                    <a:pt x="1496206" y="422757"/>
                  </a:lnTo>
                  <a:lnTo>
                    <a:pt x="1511194" y="414928"/>
                  </a:lnTo>
                  <a:lnTo>
                    <a:pt x="1522272" y="407098"/>
                  </a:lnTo>
                  <a:lnTo>
                    <a:pt x="1537749" y="399268"/>
                  </a:lnTo>
                  <a:lnTo>
                    <a:pt x="1552249" y="391439"/>
                  </a:lnTo>
                  <a:lnTo>
                    <a:pt x="1564794" y="383609"/>
                  </a:lnTo>
                  <a:lnTo>
                    <a:pt x="1574406" y="375780"/>
                  </a:lnTo>
                  <a:lnTo>
                    <a:pt x="1596072" y="361752"/>
                  </a:lnTo>
                  <a:lnTo>
                    <a:pt x="1614803" y="349683"/>
                  </a:lnTo>
                  <a:lnTo>
                    <a:pt x="1631579" y="337616"/>
                  </a:lnTo>
                  <a:lnTo>
                    <a:pt x="1647380" y="323596"/>
                  </a:lnTo>
                  <a:lnTo>
                    <a:pt x="1655200" y="315766"/>
                  </a:lnTo>
                  <a:lnTo>
                    <a:pt x="1663020" y="307936"/>
                  </a:lnTo>
                  <a:lnTo>
                    <a:pt x="1670840" y="300107"/>
                  </a:lnTo>
                  <a:lnTo>
                    <a:pt x="1678660" y="292277"/>
                  </a:lnTo>
                  <a:lnTo>
                    <a:pt x="1686480" y="284448"/>
                  </a:lnTo>
                  <a:lnTo>
                    <a:pt x="1694300" y="276618"/>
                  </a:lnTo>
                  <a:lnTo>
                    <a:pt x="1702120" y="268789"/>
                  </a:lnTo>
                  <a:lnTo>
                    <a:pt x="1709940" y="260959"/>
                  </a:lnTo>
                  <a:lnTo>
                    <a:pt x="1713420" y="257479"/>
                  </a:lnTo>
                  <a:lnTo>
                    <a:pt x="1716900" y="254000"/>
                  </a:lnTo>
                  <a:lnTo>
                    <a:pt x="1720367" y="250520"/>
                  </a:lnTo>
                  <a:lnTo>
                    <a:pt x="1723847" y="247040"/>
                  </a:lnTo>
                  <a:lnTo>
                    <a:pt x="1727327" y="243560"/>
                  </a:lnTo>
                  <a:lnTo>
                    <a:pt x="1730794" y="240080"/>
                  </a:lnTo>
                  <a:lnTo>
                    <a:pt x="1730794" y="167017"/>
                  </a:lnTo>
                  <a:lnTo>
                    <a:pt x="1727327" y="163537"/>
                  </a:lnTo>
                  <a:lnTo>
                    <a:pt x="1723847" y="160058"/>
                  </a:lnTo>
                  <a:lnTo>
                    <a:pt x="1720367" y="156578"/>
                  </a:lnTo>
                  <a:lnTo>
                    <a:pt x="1720367" y="153098"/>
                  </a:lnTo>
                  <a:lnTo>
                    <a:pt x="1720367" y="149618"/>
                  </a:lnTo>
                  <a:lnTo>
                    <a:pt x="1720367" y="146138"/>
                  </a:lnTo>
                  <a:lnTo>
                    <a:pt x="1704890" y="130642"/>
                  </a:lnTo>
                  <a:lnTo>
                    <a:pt x="1690390" y="116125"/>
                  </a:lnTo>
                  <a:lnTo>
                    <a:pt x="1677846" y="103565"/>
                  </a:lnTo>
                  <a:lnTo>
                    <a:pt x="1668233" y="93941"/>
                  </a:lnTo>
                  <a:lnTo>
                    <a:pt x="1660413" y="93941"/>
                  </a:lnTo>
                  <a:lnTo>
                    <a:pt x="1652593" y="93941"/>
                  </a:lnTo>
                  <a:lnTo>
                    <a:pt x="1644773" y="93941"/>
                  </a:lnTo>
                  <a:lnTo>
                    <a:pt x="1636953" y="93941"/>
                  </a:lnTo>
                  <a:lnTo>
                    <a:pt x="1633043" y="91986"/>
                  </a:lnTo>
                  <a:lnTo>
                    <a:pt x="1621315" y="86118"/>
                  </a:lnTo>
                  <a:lnTo>
                    <a:pt x="1601769" y="76336"/>
                  </a:lnTo>
                  <a:lnTo>
                    <a:pt x="1574406" y="62636"/>
                  </a:lnTo>
                  <a:lnTo>
                    <a:pt x="1567446" y="62636"/>
                  </a:lnTo>
                  <a:lnTo>
                    <a:pt x="1560499" y="62636"/>
                  </a:lnTo>
                  <a:lnTo>
                    <a:pt x="1553552" y="62636"/>
                  </a:lnTo>
                  <a:lnTo>
                    <a:pt x="1548013" y="60679"/>
                  </a:lnTo>
                  <a:lnTo>
                    <a:pt x="1532699" y="54806"/>
                  </a:lnTo>
                  <a:lnTo>
                    <a:pt x="1509565" y="45019"/>
                  </a:lnTo>
                  <a:lnTo>
                    <a:pt x="1480565" y="31318"/>
                  </a:lnTo>
                  <a:lnTo>
                    <a:pt x="1457268" y="31318"/>
                  </a:lnTo>
                  <a:lnTo>
                    <a:pt x="1355445" y="31318"/>
                  </a:lnTo>
                  <a:lnTo>
                    <a:pt x="1347625" y="28708"/>
                  </a:lnTo>
                  <a:lnTo>
                    <a:pt x="1339805" y="26098"/>
                  </a:lnTo>
                  <a:lnTo>
                    <a:pt x="1331985" y="23488"/>
                  </a:lnTo>
                  <a:lnTo>
                    <a:pt x="1324165" y="20878"/>
                  </a:lnTo>
                  <a:lnTo>
                    <a:pt x="1311133" y="20878"/>
                  </a:lnTo>
                  <a:lnTo>
                    <a:pt x="1298098" y="20878"/>
                  </a:lnTo>
                  <a:lnTo>
                    <a:pt x="1285064" y="20878"/>
                  </a:lnTo>
                  <a:lnTo>
                    <a:pt x="1272032" y="20878"/>
                  </a:lnTo>
                  <a:lnTo>
                    <a:pt x="1265085" y="17399"/>
                  </a:lnTo>
                  <a:lnTo>
                    <a:pt x="1258125" y="13919"/>
                  </a:lnTo>
                  <a:lnTo>
                    <a:pt x="1251178" y="10439"/>
                  </a:lnTo>
                  <a:lnTo>
                    <a:pt x="1238148" y="10439"/>
                  </a:lnTo>
                  <a:lnTo>
                    <a:pt x="1225116" y="10439"/>
                  </a:lnTo>
                  <a:lnTo>
                    <a:pt x="1212082" y="10439"/>
                  </a:lnTo>
                  <a:lnTo>
                    <a:pt x="1199045" y="10439"/>
                  </a:lnTo>
                  <a:lnTo>
                    <a:pt x="1191225" y="7829"/>
                  </a:lnTo>
                  <a:lnTo>
                    <a:pt x="1183405" y="5219"/>
                  </a:lnTo>
                  <a:lnTo>
                    <a:pt x="1175585" y="2609"/>
                  </a:lnTo>
                  <a:lnTo>
                    <a:pt x="1167764" y="0"/>
                  </a:lnTo>
                  <a:lnTo>
                    <a:pt x="573455" y="0"/>
                  </a:lnTo>
                  <a:lnTo>
                    <a:pt x="537784" y="7829"/>
                  </a:lnTo>
                  <a:lnTo>
                    <a:pt x="506996" y="15659"/>
                  </a:lnTo>
                  <a:lnTo>
                    <a:pt x="478161" y="23488"/>
                  </a:lnTo>
                  <a:lnTo>
                    <a:pt x="448348" y="31318"/>
                  </a:lnTo>
                  <a:lnTo>
                    <a:pt x="431078" y="31318"/>
                  </a:lnTo>
                  <a:lnTo>
                    <a:pt x="411854" y="31318"/>
                  </a:lnTo>
                  <a:lnTo>
                    <a:pt x="392630" y="31318"/>
                  </a:lnTo>
                  <a:lnTo>
                    <a:pt x="375361" y="31318"/>
                  </a:lnTo>
                  <a:lnTo>
                    <a:pt x="362323" y="36537"/>
                  </a:lnTo>
                  <a:lnTo>
                    <a:pt x="349289" y="41757"/>
                  </a:lnTo>
                  <a:lnTo>
                    <a:pt x="336258" y="46977"/>
                  </a:lnTo>
                  <a:lnTo>
                    <a:pt x="323227" y="52197"/>
                  </a:lnTo>
                  <a:lnTo>
                    <a:pt x="323227" y="52197"/>
                  </a:lnTo>
                  <a:lnTo>
                    <a:pt x="271094" y="52197"/>
                  </a:lnTo>
                  <a:lnTo>
                    <a:pt x="264147" y="55676"/>
                  </a:lnTo>
                  <a:lnTo>
                    <a:pt x="257187" y="59156"/>
                  </a:lnTo>
                  <a:lnTo>
                    <a:pt x="250240" y="62636"/>
                  </a:lnTo>
                  <a:lnTo>
                    <a:pt x="226943" y="62636"/>
                  </a:lnTo>
                  <a:lnTo>
                    <a:pt x="204623" y="62636"/>
                  </a:lnTo>
                  <a:lnTo>
                    <a:pt x="184259" y="62636"/>
                  </a:lnTo>
                  <a:lnTo>
                    <a:pt x="166827" y="62636"/>
                  </a:lnTo>
                  <a:lnTo>
                    <a:pt x="159880" y="66116"/>
                  </a:lnTo>
                  <a:lnTo>
                    <a:pt x="152933" y="69596"/>
                  </a:lnTo>
                  <a:lnTo>
                    <a:pt x="145973" y="73075"/>
                  </a:lnTo>
                  <a:lnTo>
                    <a:pt x="138153" y="73075"/>
                  </a:lnTo>
                  <a:lnTo>
                    <a:pt x="130333" y="73075"/>
                  </a:lnTo>
                  <a:lnTo>
                    <a:pt x="122513" y="73075"/>
                  </a:lnTo>
                  <a:lnTo>
                    <a:pt x="114693" y="73075"/>
                  </a:lnTo>
                  <a:lnTo>
                    <a:pt x="111226" y="76555"/>
                  </a:lnTo>
                  <a:lnTo>
                    <a:pt x="107746" y="80035"/>
                  </a:lnTo>
                  <a:lnTo>
                    <a:pt x="104266" y="83515"/>
                  </a:lnTo>
                  <a:lnTo>
                    <a:pt x="97320" y="86995"/>
                  </a:lnTo>
                  <a:lnTo>
                    <a:pt x="90373" y="90462"/>
                  </a:lnTo>
                  <a:lnTo>
                    <a:pt x="83413" y="93941"/>
                  </a:lnTo>
                  <a:lnTo>
                    <a:pt x="79946" y="93941"/>
                  </a:lnTo>
                  <a:lnTo>
                    <a:pt x="52133" y="93941"/>
                  </a:lnTo>
                  <a:lnTo>
                    <a:pt x="44313" y="101771"/>
                  </a:lnTo>
                  <a:lnTo>
                    <a:pt x="36493" y="109600"/>
                  </a:lnTo>
                  <a:lnTo>
                    <a:pt x="28673" y="117430"/>
                  </a:lnTo>
                  <a:lnTo>
                    <a:pt x="20853" y="125260"/>
                  </a:lnTo>
                  <a:lnTo>
                    <a:pt x="17386" y="128739"/>
                  </a:lnTo>
                  <a:lnTo>
                    <a:pt x="13906" y="132219"/>
                  </a:lnTo>
                  <a:lnTo>
                    <a:pt x="10426" y="135699"/>
                  </a:lnTo>
                  <a:lnTo>
                    <a:pt x="6959" y="139179"/>
                  </a:lnTo>
                  <a:lnTo>
                    <a:pt x="3479" y="142659"/>
                  </a:lnTo>
                  <a:lnTo>
                    <a:pt x="0" y="146138"/>
                  </a:lnTo>
                  <a:lnTo>
                    <a:pt x="0" y="154131"/>
                  </a:lnTo>
                  <a:lnTo>
                    <a:pt x="0" y="271399"/>
                  </a:lnTo>
                  <a:lnTo>
                    <a:pt x="7820" y="279228"/>
                  </a:lnTo>
                  <a:lnTo>
                    <a:pt x="15640" y="287058"/>
                  </a:lnTo>
                  <a:lnTo>
                    <a:pt x="23460" y="294887"/>
                  </a:lnTo>
                  <a:lnTo>
                    <a:pt x="31280" y="302717"/>
                  </a:lnTo>
                  <a:lnTo>
                    <a:pt x="39100" y="310546"/>
                  </a:lnTo>
                  <a:lnTo>
                    <a:pt x="46920" y="318376"/>
                  </a:lnTo>
                  <a:lnTo>
                    <a:pt x="54740" y="326205"/>
                  </a:lnTo>
                  <a:lnTo>
                    <a:pt x="62560" y="334035"/>
                  </a:lnTo>
                  <a:lnTo>
                    <a:pt x="70543" y="341857"/>
                  </a:lnTo>
                  <a:lnTo>
                    <a:pt x="79503" y="349683"/>
                  </a:lnTo>
                  <a:lnTo>
                    <a:pt x="90419" y="357511"/>
                  </a:lnTo>
                  <a:lnTo>
                    <a:pt x="104266" y="365340"/>
                  </a:lnTo>
                  <a:lnTo>
                    <a:pt x="107746" y="368820"/>
                  </a:lnTo>
                  <a:lnTo>
                    <a:pt x="111226" y="372300"/>
                  </a:lnTo>
                  <a:lnTo>
                    <a:pt x="114693" y="375780"/>
                  </a:lnTo>
                  <a:lnTo>
                    <a:pt x="121653" y="375780"/>
                  </a:lnTo>
                  <a:lnTo>
                    <a:pt x="128600" y="375780"/>
                  </a:lnTo>
                  <a:lnTo>
                    <a:pt x="135547" y="375780"/>
                  </a:lnTo>
                  <a:lnTo>
                    <a:pt x="142506" y="379260"/>
                  </a:lnTo>
                  <a:lnTo>
                    <a:pt x="149453" y="382739"/>
                  </a:lnTo>
                  <a:lnTo>
                    <a:pt x="156400" y="386219"/>
                  </a:lnTo>
                  <a:lnTo>
                    <a:pt x="159984" y="386219"/>
                  </a:lnTo>
                  <a:lnTo>
                    <a:pt x="169433" y="386219"/>
                  </a:lnTo>
                  <a:lnTo>
                    <a:pt x="182793" y="386219"/>
                  </a:lnTo>
                  <a:lnTo>
                    <a:pt x="198107" y="386219"/>
                  </a:lnTo>
                  <a:lnTo>
                    <a:pt x="205054" y="389699"/>
                  </a:lnTo>
                  <a:lnTo>
                    <a:pt x="212013" y="393179"/>
                  </a:lnTo>
                  <a:lnTo>
                    <a:pt x="218960" y="396659"/>
                  </a:lnTo>
                  <a:lnTo>
                    <a:pt x="225907" y="396659"/>
                  </a:lnTo>
                  <a:lnTo>
                    <a:pt x="232867" y="396659"/>
                  </a:lnTo>
                  <a:lnTo>
                    <a:pt x="239814" y="396659"/>
                  </a:lnTo>
                  <a:lnTo>
                    <a:pt x="250241" y="399268"/>
                  </a:lnTo>
                  <a:lnTo>
                    <a:pt x="260667" y="401878"/>
                  </a:lnTo>
                  <a:lnTo>
                    <a:pt x="271093" y="404488"/>
                  </a:lnTo>
                  <a:lnTo>
                    <a:pt x="281520" y="407098"/>
                  </a:lnTo>
                  <a:lnTo>
                    <a:pt x="563029" y="407098"/>
                  </a:lnTo>
                  <a:lnTo>
                    <a:pt x="566508" y="410578"/>
                  </a:lnTo>
                  <a:lnTo>
                    <a:pt x="569988" y="414058"/>
                  </a:lnTo>
                  <a:lnTo>
                    <a:pt x="573455" y="417537"/>
                  </a:lnTo>
                  <a:lnTo>
                    <a:pt x="576877" y="417537"/>
                  </a:lnTo>
                  <a:lnTo>
                    <a:pt x="642975" y="417537"/>
                  </a:lnTo>
                  <a:lnTo>
                    <a:pt x="646442" y="417537"/>
                  </a:lnTo>
                </a:path>
              </a:pathLst>
            </a:custGeom>
            <a:ln w="76199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455" rIns="0" bIns="0" rtlCol="0" vert="horz">
            <a:spAutoFit/>
          </a:bodyPr>
          <a:lstStyle/>
          <a:p>
            <a:pPr marL="18542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Synchronization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55216" y="1163828"/>
            <a:ext cx="6046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5216" y="1341881"/>
            <a:ext cx="6565900" cy="76708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synchronize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their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actions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ensure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consistency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Maintaining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consistency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req</a:t>
            </a:r>
            <a:r>
              <a:rPr dirty="0" u="sng" sz="1800" spc="-25">
                <a:uFill>
                  <a:solidFill>
                    <a:srgbClr val="ED1B21"/>
                  </a:solidFill>
                </a:uFill>
                <a:latin typeface="Arial"/>
                <a:cs typeface="Arial"/>
              </a:rPr>
              <a:t>u</a:t>
            </a:r>
            <a:r>
              <a:rPr dirty="0" u="sng" sz="1800" spc="-430">
                <a:uFill>
                  <a:solidFill>
                    <a:srgbClr val="ED1B21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25">
                <a:uFill>
                  <a:solidFill>
                    <a:srgbClr val="ED1B21"/>
                  </a:solidFill>
                </a:uFill>
                <a:latin typeface="Arial"/>
                <a:cs typeface="Arial"/>
              </a:rPr>
              <a:t>i</a:t>
            </a:r>
            <a:r>
              <a:rPr dirty="0" sz="1800" spc="35">
                <a:latin typeface="Arial"/>
                <a:cs typeface="Arial"/>
              </a:rPr>
              <a:t>r</a:t>
            </a:r>
            <a:r>
              <a:rPr dirty="0" sz="1800" spc="-655">
                <a:latin typeface="Arial"/>
                <a:cs typeface="Arial"/>
              </a:rPr>
              <a:t>e</a:t>
            </a:r>
            <a:r>
              <a:rPr dirty="0" u="sng" sz="1800" spc="160">
                <a:uFill>
                  <a:solidFill>
                    <a:srgbClr val="ED1B21"/>
                  </a:solidFill>
                </a:u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 mechanisms 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ensure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55216" y="1987041"/>
            <a:ext cx="6564630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orderly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Illustration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12798" y="2823717"/>
            <a:ext cx="6216650" cy="260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32715" indent="-287020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Producer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</a:t>
            </a:r>
            <a:r>
              <a:rPr dirty="0" u="sng" sz="1800">
                <a:uFill>
                  <a:solidFill>
                    <a:srgbClr val="ED1B21"/>
                  </a:solidFill>
                </a:uFill>
                <a:latin typeface="Arial"/>
                <a:cs typeface="Arial"/>
              </a:rPr>
              <a:t>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consumed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10">
                <a:latin typeface="Arial"/>
                <a:cs typeface="Arial"/>
              </a:rPr>
              <a:t> process.</a:t>
            </a:r>
            <a:endParaRPr sz="1800">
              <a:latin typeface="Arial"/>
              <a:cs typeface="Arial"/>
            </a:endParaRPr>
          </a:p>
          <a:p>
            <a:pPr marL="299085" marR="76454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passed 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Producer 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buffer.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buffers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used:</a:t>
            </a:r>
            <a:endParaRPr sz="1800">
              <a:latin typeface="Arial"/>
              <a:cs typeface="Arial"/>
            </a:endParaRPr>
          </a:p>
          <a:p>
            <a:pPr lvl="1" marL="6419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26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unbounded-buffer</a:t>
            </a:r>
            <a:r>
              <a:rPr dirty="0" sz="1800" spc="-9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places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practical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limit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the</a:t>
            </a:r>
            <a:r>
              <a:rPr dirty="0" u="sng" sz="1800" spc="285">
                <a:uFill>
                  <a:solidFill>
                    <a:srgbClr val="ED1B21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20">
                <a:uFill>
                  <a:solidFill>
                    <a:srgbClr val="ED1B21"/>
                  </a:solidFill>
                </a:uFill>
                <a:latin typeface="Arial"/>
                <a:cs typeface="Arial"/>
              </a:rPr>
              <a:t>siz</a:t>
            </a:r>
            <a:r>
              <a:rPr dirty="0" sz="1800" spc="-2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buffer</a:t>
            </a:r>
            <a:endParaRPr sz="1800">
              <a:latin typeface="Arial"/>
              <a:cs typeface="Arial"/>
            </a:endParaRPr>
          </a:p>
          <a:p>
            <a:pPr lvl="1" marL="6419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6426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bounded-buffer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assumes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fixed buffer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98559" y="125260"/>
            <a:ext cx="3639185" cy="897890"/>
          </a:xfrm>
          <a:custGeom>
            <a:avLst/>
            <a:gdLst/>
            <a:ahLst/>
            <a:cxnLst/>
            <a:rect l="l" t="t" r="r" b="b"/>
            <a:pathLst>
              <a:path w="3639184" h="897890">
                <a:moveTo>
                  <a:pt x="354495" y="0"/>
                </a:moveTo>
                <a:lnTo>
                  <a:pt x="331197" y="9460"/>
                </a:lnTo>
                <a:lnTo>
                  <a:pt x="308878" y="20878"/>
                </a:lnTo>
                <a:lnTo>
                  <a:pt x="288513" y="32296"/>
                </a:lnTo>
                <a:lnTo>
                  <a:pt x="271081" y="41757"/>
                </a:lnTo>
                <a:lnTo>
                  <a:pt x="258051" y="49586"/>
                </a:lnTo>
                <a:lnTo>
                  <a:pt x="245019" y="57415"/>
                </a:lnTo>
                <a:lnTo>
                  <a:pt x="231985" y="65240"/>
                </a:lnTo>
                <a:lnTo>
                  <a:pt x="218948" y="73063"/>
                </a:lnTo>
                <a:lnTo>
                  <a:pt x="201190" y="90516"/>
                </a:lnTo>
                <a:lnTo>
                  <a:pt x="178544" y="110905"/>
                </a:lnTo>
                <a:lnTo>
                  <a:pt x="150034" y="133252"/>
                </a:lnTo>
                <a:lnTo>
                  <a:pt x="114681" y="156578"/>
                </a:lnTo>
                <a:lnTo>
                  <a:pt x="97249" y="175987"/>
                </a:lnTo>
                <a:lnTo>
                  <a:pt x="54569" y="234373"/>
                </a:lnTo>
                <a:lnTo>
                  <a:pt x="31280" y="271398"/>
                </a:lnTo>
                <a:lnTo>
                  <a:pt x="10426" y="313156"/>
                </a:lnTo>
                <a:lnTo>
                  <a:pt x="0" y="354901"/>
                </a:lnTo>
                <a:lnTo>
                  <a:pt x="0" y="380021"/>
                </a:lnTo>
                <a:lnTo>
                  <a:pt x="0" y="407096"/>
                </a:lnTo>
                <a:lnTo>
                  <a:pt x="0" y="553237"/>
                </a:lnTo>
                <a:lnTo>
                  <a:pt x="15802" y="582917"/>
                </a:lnTo>
                <a:lnTo>
                  <a:pt x="51313" y="638371"/>
                </a:lnTo>
                <a:lnTo>
                  <a:pt x="102950" y="694312"/>
                </a:lnTo>
                <a:lnTo>
                  <a:pt x="166814" y="731171"/>
                </a:lnTo>
                <a:lnTo>
                  <a:pt x="208521" y="751560"/>
                </a:lnTo>
                <a:lnTo>
                  <a:pt x="237520" y="761347"/>
                </a:lnTo>
                <a:lnTo>
                  <a:pt x="276294" y="775049"/>
                </a:lnTo>
                <a:lnTo>
                  <a:pt x="322889" y="792665"/>
                </a:lnTo>
                <a:lnTo>
                  <a:pt x="375348" y="814196"/>
                </a:lnTo>
                <a:lnTo>
                  <a:pt x="422268" y="824629"/>
                </a:lnTo>
                <a:lnTo>
                  <a:pt x="469188" y="835064"/>
                </a:lnTo>
                <a:lnTo>
                  <a:pt x="516108" y="845502"/>
                </a:lnTo>
                <a:lnTo>
                  <a:pt x="563029" y="855941"/>
                </a:lnTo>
                <a:lnTo>
                  <a:pt x="614292" y="859421"/>
                </a:lnTo>
                <a:lnTo>
                  <a:pt x="665555" y="862901"/>
                </a:lnTo>
                <a:lnTo>
                  <a:pt x="716817" y="866381"/>
                </a:lnTo>
                <a:lnTo>
                  <a:pt x="768080" y="869861"/>
                </a:lnTo>
                <a:lnTo>
                  <a:pt x="819342" y="873340"/>
                </a:lnTo>
                <a:lnTo>
                  <a:pt x="870604" y="876820"/>
                </a:lnTo>
                <a:lnTo>
                  <a:pt x="921866" y="880300"/>
                </a:lnTo>
                <a:lnTo>
                  <a:pt x="973128" y="883780"/>
                </a:lnTo>
                <a:lnTo>
                  <a:pt x="1024390" y="887260"/>
                </a:lnTo>
                <a:lnTo>
                  <a:pt x="1075652" y="890739"/>
                </a:lnTo>
                <a:lnTo>
                  <a:pt x="1126915" y="894219"/>
                </a:lnTo>
                <a:lnTo>
                  <a:pt x="1178178" y="897699"/>
                </a:lnTo>
                <a:lnTo>
                  <a:pt x="1229029" y="897699"/>
                </a:lnTo>
                <a:lnTo>
                  <a:pt x="1280002" y="897699"/>
                </a:lnTo>
                <a:lnTo>
                  <a:pt x="2846412" y="897699"/>
                </a:lnTo>
                <a:lnTo>
                  <a:pt x="2864662" y="895089"/>
                </a:lnTo>
                <a:lnTo>
                  <a:pt x="2882911" y="892479"/>
                </a:lnTo>
                <a:lnTo>
                  <a:pt x="2901157" y="889869"/>
                </a:lnTo>
                <a:lnTo>
                  <a:pt x="2919399" y="887260"/>
                </a:lnTo>
                <a:lnTo>
                  <a:pt x="2937647" y="887260"/>
                </a:lnTo>
                <a:lnTo>
                  <a:pt x="2955893" y="887260"/>
                </a:lnTo>
                <a:lnTo>
                  <a:pt x="2974138" y="887260"/>
                </a:lnTo>
                <a:lnTo>
                  <a:pt x="2992386" y="887260"/>
                </a:lnTo>
                <a:lnTo>
                  <a:pt x="3045334" y="879267"/>
                </a:lnTo>
                <a:lnTo>
                  <a:pt x="3095350" y="870296"/>
                </a:lnTo>
                <a:lnTo>
                  <a:pt x="3143410" y="859367"/>
                </a:lnTo>
                <a:lnTo>
                  <a:pt x="3190493" y="845502"/>
                </a:lnTo>
                <a:lnTo>
                  <a:pt x="3230408" y="831476"/>
                </a:lnTo>
                <a:lnTo>
                  <a:pt x="3282862" y="807344"/>
                </a:lnTo>
                <a:lnTo>
                  <a:pt x="3316253" y="783857"/>
                </a:lnTo>
                <a:lnTo>
                  <a:pt x="3331241" y="772439"/>
                </a:lnTo>
                <a:lnTo>
                  <a:pt x="3346230" y="761021"/>
                </a:lnTo>
                <a:lnTo>
                  <a:pt x="3357308" y="751560"/>
                </a:lnTo>
                <a:lnTo>
                  <a:pt x="3372948" y="735901"/>
                </a:lnTo>
                <a:lnTo>
                  <a:pt x="3388588" y="720243"/>
                </a:lnTo>
                <a:lnTo>
                  <a:pt x="3404228" y="704588"/>
                </a:lnTo>
                <a:lnTo>
                  <a:pt x="3419868" y="688936"/>
                </a:lnTo>
                <a:lnTo>
                  <a:pt x="3437137" y="671646"/>
                </a:lnTo>
                <a:lnTo>
                  <a:pt x="3456362" y="652398"/>
                </a:lnTo>
                <a:lnTo>
                  <a:pt x="3475586" y="633151"/>
                </a:lnTo>
                <a:lnTo>
                  <a:pt x="3492855" y="615861"/>
                </a:lnTo>
                <a:lnTo>
                  <a:pt x="3543685" y="574109"/>
                </a:lnTo>
                <a:lnTo>
                  <a:pt x="3586695" y="532358"/>
                </a:lnTo>
                <a:lnTo>
                  <a:pt x="3591908" y="527138"/>
                </a:lnTo>
                <a:lnTo>
                  <a:pt x="3597122" y="521919"/>
                </a:lnTo>
                <a:lnTo>
                  <a:pt x="3602337" y="516699"/>
                </a:lnTo>
                <a:lnTo>
                  <a:pt x="3607549" y="511479"/>
                </a:lnTo>
                <a:lnTo>
                  <a:pt x="3615369" y="503650"/>
                </a:lnTo>
                <a:lnTo>
                  <a:pt x="3623189" y="495820"/>
                </a:lnTo>
                <a:lnTo>
                  <a:pt x="3631009" y="487991"/>
                </a:lnTo>
                <a:lnTo>
                  <a:pt x="3638829" y="480161"/>
                </a:lnTo>
                <a:lnTo>
                  <a:pt x="3638829" y="354901"/>
                </a:lnTo>
                <a:lnTo>
                  <a:pt x="3604128" y="321959"/>
                </a:lnTo>
                <a:lnTo>
                  <a:pt x="3564539" y="287056"/>
                </a:lnTo>
                <a:lnTo>
                  <a:pt x="3522995" y="252151"/>
                </a:lnTo>
                <a:lnTo>
                  <a:pt x="3482428" y="219201"/>
                </a:lnTo>
                <a:lnTo>
                  <a:pt x="3445283" y="205339"/>
                </a:lnTo>
                <a:lnTo>
                  <a:pt x="3382723" y="185447"/>
                </a:lnTo>
                <a:lnTo>
                  <a:pt x="3357308" y="177457"/>
                </a:lnTo>
                <a:lnTo>
                  <a:pt x="3308435" y="167833"/>
                </a:lnTo>
                <a:lnTo>
                  <a:pt x="3255654" y="155273"/>
                </a:lnTo>
                <a:lnTo>
                  <a:pt x="3198963" y="140756"/>
                </a:lnTo>
                <a:lnTo>
                  <a:pt x="3138360" y="125260"/>
                </a:lnTo>
                <a:lnTo>
                  <a:pt x="3090668" y="114869"/>
                </a:lnTo>
                <a:lnTo>
                  <a:pt x="3041816" y="104767"/>
                </a:lnTo>
                <a:lnTo>
                  <a:pt x="2992386" y="95246"/>
                </a:lnTo>
                <a:lnTo>
                  <a:pt x="2942956" y="86595"/>
                </a:lnTo>
                <a:lnTo>
                  <a:pt x="2894105" y="79104"/>
                </a:lnTo>
                <a:lnTo>
                  <a:pt x="2846412" y="73063"/>
                </a:lnTo>
                <a:lnTo>
                  <a:pt x="2794284" y="67844"/>
                </a:lnTo>
                <a:lnTo>
                  <a:pt x="2742154" y="62626"/>
                </a:lnTo>
                <a:lnTo>
                  <a:pt x="2690023" y="57410"/>
                </a:lnTo>
                <a:lnTo>
                  <a:pt x="2637891" y="52193"/>
                </a:lnTo>
                <a:lnTo>
                  <a:pt x="2585758" y="46976"/>
                </a:lnTo>
                <a:lnTo>
                  <a:pt x="2533624" y="41757"/>
                </a:lnTo>
                <a:lnTo>
                  <a:pt x="2486704" y="41757"/>
                </a:lnTo>
                <a:lnTo>
                  <a:pt x="2439784" y="41757"/>
                </a:lnTo>
                <a:lnTo>
                  <a:pt x="1073924" y="41757"/>
                </a:lnTo>
                <a:lnTo>
                  <a:pt x="1055674" y="44367"/>
                </a:lnTo>
                <a:lnTo>
                  <a:pt x="1037426" y="46977"/>
                </a:lnTo>
                <a:lnTo>
                  <a:pt x="1019180" y="49587"/>
                </a:lnTo>
                <a:lnTo>
                  <a:pt x="1000937" y="52196"/>
                </a:lnTo>
                <a:lnTo>
                  <a:pt x="982689" y="52196"/>
                </a:lnTo>
                <a:lnTo>
                  <a:pt x="964444" y="52196"/>
                </a:lnTo>
                <a:lnTo>
                  <a:pt x="946198" y="52196"/>
                </a:lnTo>
                <a:lnTo>
                  <a:pt x="927950" y="52196"/>
                </a:lnTo>
                <a:lnTo>
                  <a:pt x="909702" y="54806"/>
                </a:lnTo>
                <a:lnTo>
                  <a:pt x="891457" y="57415"/>
                </a:lnTo>
                <a:lnTo>
                  <a:pt x="873211" y="60021"/>
                </a:lnTo>
                <a:lnTo>
                  <a:pt x="854963" y="62623"/>
                </a:lnTo>
                <a:lnTo>
                  <a:pt x="836716" y="62623"/>
                </a:lnTo>
                <a:lnTo>
                  <a:pt x="818470" y="62623"/>
                </a:lnTo>
                <a:lnTo>
                  <a:pt x="800225" y="62623"/>
                </a:lnTo>
                <a:lnTo>
                  <a:pt x="781977" y="62623"/>
                </a:lnTo>
                <a:lnTo>
                  <a:pt x="763734" y="65233"/>
                </a:lnTo>
                <a:lnTo>
                  <a:pt x="745488" y="67843"/>
                </a:lnTo>
                <a:lnTo>
                  <a:pt x="727239" y="70453"/>
                </a:lnTo>
                <a:lnTo>
                  <a:pt x="708990" y="73063"/>
                </a:lnTo>
                <a:lnTo>
                  <a:pt x="693350" y="75672"/>
                </a:lnTo>
                <a:lnTo>
                  <a:pt x="677710" y="78282"/>
                </a:lnTo>
                <a:lnTo>
                  <a:pt x="662070" y="80892"/>
                </a:lnTo>
                <a:lnTo>
                  <a:pt x="646429" y="83502"/>
                </a:lnTo>
                <a:lnTo>
                  <a:pt x="510895" y="83502"/>
                </a:lnTo>
                <a:lnTo>
                  <a:pt x="492645" y="86112"/>
                </a:lnTo>
                <a:lnTo>
                  <a:pt x="474397" y="88722"/>
                </a:lnTo>
                <a:lnTo>
                  <a:pt x="456151" y="91332"/>
                </a:lnTo>
                <a:lnTo>
                  <a:pt x="437908" y="93941"/>
                </a:lnTo>
                <a:lnTo>
                  <a:pt x="422268" y="93941"/>
                </a:lnTo>
                <a:lnTo>
                  <a:pt x="406628" y="93941"/>
                </a:lnTo>
                <a:lnTo>
                  <a:pt x="390988" y="93941"/>
                </a:lnTo>
                <a:lnTo>
                  <a:pt x="375348" y="93941"/>
                </a:lnTo>
                <a:lnTo>
                  <a:pt x="362316" y="96551"/>
                </a:lnTo>
                <a:lnTo>
                  <a:pt x="349281" y="99161"/>
                </a:lnTo>
                <a:lnTo>
                  <a:pt x="336247" y="101771"/>
                </a:lnTo>
                <a:lnTo>
                  <a:pt x="323214" y="104381"/>
                </a:lnTo>
                <a:lnTo>
                  <a:pt x="315394" y="106991"/>
                </a:lnTo>
                <a:lnTo>
                  <a:pt x="307574" y="109600"/>
                </a:lnTo>
                <a:lnTo>
                  <a:pt x="299754" y="112210"/>
                </a:lnTo>
                <a:lnTo>
                  <a:pt x="291934" y="114820"/>
                </a:lnTo>
                <a:lnTo>
                  <a:pt x="198094" y="114820"/>
                </a:lnTo>
                <a:lnTo>
                  <a:pt x="194627" y="118300"/>
                </a:lnTo>
                <a:lnTo>
                  <a:pt x="191147" y="121780"/>
                </a:lnTo>
                <a:lnTo>
                  <a:pt x="187667" y="12526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432183" y="1482242"/>
            <a:ext cx="1157605" cy="10795"/>
          </a:xfrm>
          <a:custGeom>
            <a:avLst/>
            <a:gdLst/>
            <a:ahLst/>
            <a:cxnLst/>
            <a:rect l="l" t="t" r="r" b="b"/>
            <a:pathLst>
              <a:path w="1157604" h="10794">
                <a:moveTo>
                  <a:pt x="0" y="10439"/>
                </a:moveTo>
                <a:lnTo>
                  <a:pt x="6946" y="10439"/>
                </a:lnTo>
                <a:lnTo>
                  <a:pt x="13906" y="10439"/>
                </a:lnTo>
                <a:lnTo>
                  <a:pt x="20853" y="10439"/>
                </a:lnTo>
                <a:lnTo>
                  <a:pt x="28673" y="7829"/>
                </a:lnTo>
                <a:lnTo>
                  <a:pt x="36493" y="5219"/>
                </a:lnTo>
                <a:lnTo>
                  <a:pt x="44313" y="2609"/>
                </a:lnTo>
                <a:lnTo>
                  <a:pt x="52133" y="0"/>
                </a:lnTo>
                <a:lnTo>
                  <a:pt x="1146911" y="0"/>
                </a:lnTo>
                <a:lnTo>
                  <a:pt x="1157338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359196" y="1753641"/>
            <a:ext cx="1657985" cy="10795"/>
          </a:xfrm>
          <a:custGeom>
            <a:avLst/>
            <a:gdLst/>
            <a:ahLst/>
            <a:cxnLst/>
            <a:rect l="l" t="t" r="r" b="b"/>
            <a:pathLst>
              <a:path w="1657984" h="10794">
                <a:moveTo>
                  <a:pt x="0" y="0"/>
                </a:moveTo>
                <a:lnTo>
                  <a:pt x="0" y="0"/>
                </a:lnTo>
                <a:lnTo>
                  <a:pt x="1522260" y="0"/>
                </a:lnTo>
                <a:lnTo>
                  <a:pt x="1525739" y="3479"/>
                </a:lnTo>
                <a:lnTo>
                  <a:pt x="1529219" y="6959"/>
                </a:lnTo>
                <a:lnTo>
                  <a:pt x="1532686" y="10439"/>
                </a:lnTo>
                <a:lnTo>
                  <a:pt x="1532686" y="10439"/>
                </a:lnTo>
                <a:lnTo>
                  <a:pt x="1649987" y="10439"/>
                </a:lnTo>
                <a:lnTo>
                  <a:pt x="1657807" y="10439"/>
                </a:lnTo>
              </a:path>
            </a:pathLst>
          </a:custGeom>
          <a:ln w="76199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2068042" y="2101761"/>
            <a:ext cx="6113145" cy="786130"/>
            <a:chOff x="2068042" y="2101761"/>
            <a:chExt cx="6113145" cy="786130"/>
          </a:xfrm>
        </p:grpSpPr>
        <p:sp>
          <p:nvSpPr>
            <p:cNvPr id="11" name="object 11" descr=""/>
            <p:cNvSpPr/>
            <p:nvPr/>
          </p:nvSpPr>
          <p:spPr>
            <a:xfrm>
              <a:off x="5682411" y="2139861"/>
              <a:ext cx="1167765" cy="0"/>
            </a:xfrm>
            <a:custGeom>
              <a:avLst/>
              <a:gdLst/>
              <a:ahLst/>
              <a:cxnLst/>
              <a:rect l="l" t="t" r="r" b="b"/>
              <a:pathLst>
                <a:path w="1167765" h="0">
                  <a:moveTo>
                    <a:pt x="0" y="0"/>
                  </a:moveTo>
                  <a:lnTo>
                    <a:pt x="0" y="0"/>
                  </a:lnTo>
                  <a:lnTo>
                    <a:pt x="1160818" y="0"/>
                  </a:lnTo>
                  <a:lnTo>
                    <a:pt x="1167764" y="0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8042" y="2101761"/>
              <a:ext cx="6113119" cy="786015"/>
            </a:xfrm>
            <a:prstGeom prst="rect">
              <a:avLst/>
            </a:prstGeom>
          </p:spPr>
        </p:pic>
      </p:grpSp>
      <p:sp>
        <p:nvSpPr>
          <p:cNvPr id="13" name="object 13" descr=""/>
          <p:cNvSpPr/>
          <p:nvPr/>
        </p:nvSpPr>
        <p:spPr>
          <a:xfrm>
            <a:off x="1730794" y="2891421"/>
            <a:ext cx="208915" cy="250825"/>
          </a:xfrm>
          <a:custGeom>
            <a:avLst/>
            <a:gdLst/>
            <a:ahLst/>
            <a:cxnLst/>
            <a:rect l="l" t="t" r="r" b="b"/>
            <a:pathLst>
              <a:path w="208914" h="250825">
                <a:moveTo>
                  <a:pt x="0" y="156578"/>
                </a:moveTo>
                <a:lnTo>
                  <a:pt x="7982" y="164570"/>
                </a:lnTo>
                <a:lnTo>
                  <a:pt x="16943" y="173542"/>
                </a:lnTo>
                <a:lnTo>
                  <a:pt x="27858" y="184471"/>
                </a:lnTo>
                <a:lnTo>
                  <a:pt x="41706" y="198335"/>
                </a:lnTo>
                <a:lnTo>
                  <a:pt x="49689" y="206163"/>
                </a:lnTo>
                <a:lnTo>
                  <a:pt x="58650" y="213988"/>
                </a:lnTo>
                <a:lnTo>
                  <a:pt x="69565" y="221813"/>
                </a:lnTo>
                <a:lnTo>
                  <a:pt x="83413" y="229641"/>
                </a:lnTo>
                <a:lnTo>
                  <a:pt x="86880" y="236600"/>
                </a:lnTo>
                <a:lnTo>
                  <a:pt x="90360" y="243560"/>
                </a:lnTo>
                <a:lnTo>
                  <a:pt x="93840" y="250520"/>
                </a:lnTo>
                <a:lnTo>
                  <a:pt x="95632" y="248725"/>
                </a:lnTo>
                <a:lnTo>
                  <a:pt x="100356" y="243995"/>
                </a:lnTo>
                <a:lnTo>
                  <a:pt x="107036" y="237307"/>
                </a:lnTo>
                <a:lnTo>
                  <a:pt x="114693" y="229641"/>
                </a:lnTo>
                <a:lnTo>
                  <a:pt x="122513" y="203387"/>
                </a:lnTo>
                <a:lnTo>
                  <a:pt x="130333" y="183980"/>
                </a:lnTo>
                <a:lnTo>
                  <a:pt x="138153" y="166528"/>
                </a:lnTo>
                <a:lnTo>
                  <a:pt x="145973" y="146138"/>
                </a:lnTo>
                <a:lnTo>
                  <a:pt x="159814" y="124444"/>
                </a:lnTo>
                <a:lnTo>
                  <a:pt x="170726" y="105687"/>
                </a:lnTo>
                <a:lnTo>
                  <a:pt x="179685" y="88890"/>
                </a:lnTo>
                <a:lnTo>
                  <a:pt x="187667" y="73075"/>
                </a:lnTo>
                <a:lnTo>
                  <a:pt x="192885" y="65246"/>
                </a:lnTo>
                <a:lnTo>
                  <a:pt x="198099" y="57416"/>
                </a:lnTo>
                <a:lnTo>
                  <a:pt x="203310" y="49587"/>
                </a:lnTo>
                <a:lnTo>
                  <a:pt x="208521" y="41757"/>
                </a:lnTo>
                <a:lnTo>
                  <a:pt x="208521" y="31318"/>
                </a:lnTo>
                <a:lnTo>
                  <a:pt x="208521" y="20878"/>
                </a:lnTo>
                <a:lnTo>
                  <a:pt x="208521" y="10439"/>
                </a:lnTo>
                <a:lnTo>
                  <a:pt x="208521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973421" y="314194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0" y="0"/>
                </a:lnTo>
                <a:lnTo>
                  <a:pt x="980084" y="0"/>
                </a:lnTo>
                <a:lnTo>
                  <a:pt x="990511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818896" y="3110623"/>
            <a:ext cx="1147445" cy="62865"/>
          </a:xfrm>
          <a:custGeom>
            <a:avLst/>
            <a:gdLst/>
            <a:ahLst/>
            <a:cxnLst/>
            <a:rect l="l" t="t" r="r" b="b"/>
            <a:pathLst>
              <a:path w="1147445" h="62864">
                <a:moveTo>
                  <a:pt x="0" y="62636"/>
                </a:moveTo>
                <a:lnTo>
                  <a:pt x="3479" y="62636"/>
                </a:lnTo>
                <a:lnTo>
                  <a:pt x="6959" y="62636"/>
                </a:lnTo>
                <a:lnTo>
                  <a:pt x="10426" y="62636"/>
                </a:lnTo>
                <a:lnTo>
                  <a:pt x="17386" y="59156"/>
                </a:lnTo>
                <a:lnTo>
                  <a:pt x="24333" y="55676"/>
                </a:lnTo>
                <a:lnTo>
                  <a:pt x="31280" y="52197"/>
                </a:lnTo>
                <a:lnTo>
                  <a:pt x="48712" y="52197"/>
                </a:lnTo>
                <a:lnTo>
                  <a:pt x="177253" y="52197"/>
                </a:lnTo>
                <a:lnTo>
                  <a:pt x="185073" y="49587"/>
                </a:lnTo>
                <a:lnTo>
                  <a:pt x="192893" y="46977"/>
                </a:lnTo>
                <a:lnTo>
                  <a:pt x="200713" y="44367"/>
                </a:lnTo>
                <a:lnTo>
                  <a:pt x="208533" y="41757"/>
                </a:lnTo>
                <a:lnTo>
                  <a:pt x="239814" y="36537"/>
                </a:lnTo>
                <a:lnTo>
                  <a:pt x="271094" y="31318"/>
                </a:lnTo>
                <a:lnTo>
                  <a:pt x="302374" y="26098"/>
                </a:lnTo>
                <a:lnTo>
                  <a:pt x="333654" y="20878"/>
                </a:lnTo>
                <a:lnTo>
                  <a:pt x="357114" y="20878"/>
                </a:lnTo>
                <a:lnTo>
                  <a:pt x="380574" y="20878"/>
                </a:lnTo>
                <a:lnTo>
                  <a:pt x="1073924" y="20878"/>
                </a:lnTo>
                <a:lnTo>
                  <a:pt x="1080884" y="17399"/>
                </a:lnTo>
                <a:lnTo>
                  <a:pt x="1087831" y="13919"/>
                </a:lnTo>
                <a:lnTo>
                  <a:pt x="1094778" y="10439"/>
                </a:lnTo>
                <a:lnTo>
                  <a:pt x="1098199" y="10439"/>
                </a:lnTo>
                <a:lnTo>
                  <a:pt x="1106508" y="10439"/>
                </a:lnTo>
                <a:lnTo>
                  <a:pt x="1116771" y="10439"/>
                </a:lnTo>
                <a:lnTo>
                  <a:pt x="1126058" y="10439"/>
                </a:lnTo>
                <a:lnTo>
                  <a:pt x="1136484" y="0"/>
                </a:lnTo>
                <a:lnTo>
                  <a:pt x="1146911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189556" y="3455098"/>
            <a:ext cx="2283460" cy="10795"/>
          </a:xfrm>
          <a:custGeom>
            <a:avLst/>
            <a:gdLst/>
            <a:ahLst/>
            <a:cxnLst/>
            <a:rect l="l" t="t" r="r" b="b"/>
            <a:pathLst>
              <a:path w="2283460" h="10795">
                <a:moveTo>
                  <a:pt x="0" y="10439"/>
                </a:moveTo>
                <a:lnTo>
                  <a:pt x="0" y="10439"/>
                </a:lnTo>
                <a:lnTo>
                  <a:pt x="1501406" y="10439"/>
                </a:lnTo>
                <a:lnTo>
                  <a:pt x="1509226" y="7829"/>
                </a:lnTo>
                <a:lnTo>
                  <a:pt x="1517046" y="5219"/>
                </a:lnTo>
                <a:lnTo>
                  <a:pt x="1524866" y="2609"/>
                </a:lnTo>
                <a:lnTo>
                  <a:pt x="1532686" y="0"/>
                </a:lnTo>
                <a:lnTo>
                  <a:pt x="2272969" y="0"/>
                </a:lnTo>
                <a:lnTo>
                  <a:pt x="2283396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440734" y="4070959"/>
            <a:ext cx="844550" cy="31750"/>
          </a:xfrm>
          <a:custGeom>
            <a:avLst/>
            <a:gdLst/>
            <a:ahLst/>
            <a:cxnLst/>
            <a:rect l="l" t="t" r="r" b="b"/>
            <a:pathLst>
              <a:path w="844550" h="31750">
                <a:moveTo>
                  <a:pt x="0" y="0"/>
                </a:moveTo>
                <a:lnTo>
                  <a:pt x="10422" y="0"/>
                </a:lnTo>
                <a:lnTo>
                  <a:pt x="20848" y="0"/>
                </a:lnTo>
                <a:lnTo>
                  <a:pt x="31277" y="0"/>
                </a:lnTo>
                <a:lnTo>
                  <a:pt x="41706" y="0"/>
                </a:lnTo>
                <a:lnTo>
                  <a:pt x="49199" y="1794"/>
                </a:lnTo>
                <a:lnTo>
                  <a:pt x="70373" y="6524"/>
                </a:lnTo>
                <a:lnTo>
                  <a:pt x="103278" y="13212"/>
                </a:lnTo>
                <a:lnTo>
                  <a:pt x="145961" y="20878"/>
                </a:lnTo>
                <a:lnTo>
                  <a:pt x="177241" y="23488"/>
                </a:lnTo>
                <a:lnTo>
                  <a:pt x="208521" y="26098"/>
                </a:lnTo>
                <a:lnTo>
                  <a:pt x="239801" y="28708"/>
                </a:lnTo>
                <a:lnTo>
                  <a:pt x="271081" y="31318"/>
                </a:lnTo>
                <a:lnTo>
                  <a:pt x="278575" y="31318"/>
                </a:lnTo>
                <a:lnTo>
                  <a:pt x="841057" y="31318"/>
                </a:lnTo>
                <a:lnTo>
                  <a:pt x="844537" y="31318"/>
                </a:lnTo>
              </a:path>
            </a:pathLst>
          </a:custGeom>
          <a:ln w="76199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158276" y="4363237"/>
            <a:ext cx="1918970" cy="73660"/>
          </a:xfrm>
          <a:custGeom>
            <a:avLst/>
            <a:gdLst/>
            <a:ahLst/>
            <a:cxnLst/>
            <a:rect l="l" t="t" r="r" b="b"/>
            <a:pathLst>
              <a:path w="1918970" h="73660">
                <a:moveTo>
                  <a:pt x="0" y="73063"/>
                </a:moveTo>
                <a:lnTo>
                  <a:pt x="0" y="73063"/>
                </a:lnTo>
                <a:lnTo>
                  <a:pt x="896670" y="73063"/>
                </a:lnTo>
                <a:lnTo>
                  <a:pt x="904490" y="70453"/>
                </a:lnTo>
                <a:lnTo>
                  <a:pt x="912310" y="67843"/>
                </a:lnTo>
                <a:lnTo>
                  <a:pt x="920130" y="65233"/>
                </a:lnTo>
                <a:lnTo>
                  <a:pt x="927950" y="62623"/>
                </a:lnTo>
                <a:lnTo>
                  <a:pt x="1407566" y="62623"/>
                </a:lnTo>
                <a:lnTo>
                  <a:pt x="1415386" y="60013"/>
                </a:lnTo>
                <a:lnTo>
                  <a:pt x="1423206" y="57403"/>
                </a:lnTo>
                <a:lnTo>
                  <a:pt x="1431026" y="54794"/>
                </a:lnTo>
                <a:lnTo>
                  <a:pt x="1438846" y="52184"/>
                </a:lnTo>
                <a:lnTo>
                  <a:pt x="1501406" y="52184"/>
                </a:lnTo>
                <a:lnTo>
                  <a:pt x="1508366" y="48704"/>
                </a:lnTo>
                <a:lnTo>
                  <a:pt x="1515313" y="45224"/>
                </a:lnTo>
                <a:lnTo>
                  <a:pt x="1522260" y="41744"/>
                </a:lnTo>
                <a:lnTo>
                  <a:pt x="1529207" y="41744"/>
                </a:lnTo>
                <a:lnTo>
                  <a:pt x="1574393" y="41744"/>
                </a:lnTo>
                <a:lnTo>
                  <a:pt x="1582213" y="39135"/>
                </a:lnTo>
                <a:lnTo>
                  <a:pt x="1590033" y="36525"/>
                </a:lnTo>
                <a:lnTo>
                  <a:pt x="1597853" y="33915"/>
                </a:lnTo>
                <a:lnTo>
                  <a:pt x="1605673" y="31305"/>
                </a:lnTo>
                <a:lnTo>
                  <a:pt x="1730794" y="31305"/>
                </a:lnTo>
                <a:lnTo>
                  <a:pt x="1738614" y="28695"/>
                </a:lnTo>
                <a:lnTo>
                  <a:pt x="1746434" y="26085"/>
                </a:lnTo>
                <a:lnTo>
                  <a:pt x="1754254" y="23475"/>
                </a:lnTo>
                <a:lnTo>
                  <a:pt x="1762074" y="20866"/>
                </a:lnTo>
                <a:lnTo>
                  <a:pt x="1835061" y="20866"/>
                </a:lnTo>
                <a:lnTo>
                  <a:pt x="1842008" y="17386"/>
                </a:lnTo>
                <a:lnTo>
                  <a:pt x="1848954" y="13919"/>
                </a:lnTo>
                <a:lnTo>
                  <a:pt x="1855914" y="10439"/>
                </a:lnTo>
                <a:lnTo>
                  <a:pt x="1862861" y="10439"/>
                </a:lnTo>
                <a:lnTo>
                  <a:pt x="1887181" y="10439"/>
                </a:lnTo>
                <a:lnTo>
                  <a:pt x="1899400" y="4404"/>
                </a:lnTo>
                <a:lnTo>
                  <a:pt x="1906731" y="1304"/>
                </a:lnTo>
                <a:lnTo>
                  <a:pt x="1912108" y="163"/>
                </a:lnTo>
                <a:lnTo>
                  <a:pt x="1918461" y="0"/>
                </a:lnTo>
              </a:path>
            </a:pathLst>
          </a:custGeom>
          <a:ln w="76199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439784" y="5563641"/>
            <a:ext cx="2044064" cy="41910"/>
          </a:xfrm>
          <a:custGeom>
            <a:avLst/>
            <a:gdLst/>
            <a:ahLst/>
            <a:cxnLst/>
            <a:rect l="l" t="t" r="r" b="b"/>
            <a:pathLst>
              <a:path w="2044064" h="41910">
                <a:moveTo>
                  <a:pt x="0" y="41757"/>
                </a:moveTo>
                <a:lnTo>
                  <a:pt x="0" y="41757"/>
                </a:lnTo>
                <a:lnTo>
                  <a:pt x="875830" y="41757"/>
                </a:lnTo>
                <a:lnTo>
                  <a:pt x="893587" y="39963"/>
                </a:lnTo>
                <a:lnTo>
                  <a:pt x="939692" y="35232"/>
                </a:lnTo>
                <a:lnTo>
                  <a:pt x="1003388" y="28545"/>
                </a:lnTo>
                <a:lnTo>
                  <a:pt x="1073924" y="20878"/>
                </a:lnTo>
                <a:lnTo>
                  <a:pt x="1128669" y="13049"/>
                </a:lnTo>
                <a:lnTo>
                  <a:pt x="1146911" y="10439"/>
                </a:lnTo>
                <a:lnTo>
                  <a:pt x="1165161" y="10439"/>
                </a:lnTo>
                <a:lnTo>
                  <a:pt x="1183409" y="10439"/>
                </a:lnTo>
                <a:lnTo>
                  <a:pt x="1201655" y="10439"/>
                </a:lnTo>
                <a:lnTo>
                  <a:pt x="1219898" y="10439"/>
                </a:lnTo>
                <a:lnTo>
                  <a:pt x="1235538" y="7829"/>
                </a:lnTo>
                <a:lnTo>
                  <a:pt x="1251178" y="5219"/>
                </a:lnTo>
                <a:lnTo>
                  <a:pt x="1266818" y="2609"/>
                </a:lnTo>
                <a:lnTo>
                  <a:pt x="1282458" y="0"/>
                </a:lnTo>
                <a:lnTo>
                  <a:pt x="2040115" y="0"/>
                </a:lnTo>
                <a:lnTo>
                  <a:pt x="2043595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491917" y="4801641"/>
            <a:ext cx="1741805" cy="0"/>
          </a:xfrm>
          <a:custGeom>
            <a:avLst/>
            <a:gdLst/>
            <a:ahLst/>
            <a:cxnLst/>
            <a:rect l="l" t="t" r="r" b="b"/>
            <a:pathLst>
              <a:path w="1741804" h="0">
                <a:moveTo>
                  <a:pt x="0" y="0"/>
                </a:moveTo>
                <a:lnTo>
                  <a:pt x="0" y="0"/>
                </a:lnTo>
                <a:lnTo>
                  <a:pt x="1737740" y="0"/>
                </a:lnTo>
                <a:lnTo>
                  <a:pt x="1741220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606611" y="5114797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 h="0">
                <a:moveTo>
                  <a:pt x="0" y="0"/>
                </a:moveTo>
                <a:lnTo>
                  <a:pt x="0" y="0"/>
                </a:lnTo>
                <a:lnTo>
                  <a:pt x="853184" y="0"/>
                </a:lnTo>
                <a:lnTo>
                  <a:pt x="865403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692838" y="5417502"/>
            <a:ext cx="1856105" cy="31750"/>
          </a:xfrm>
          <a:custGeom>
            <a:avLst/>
            <a:gdLst/>
            <a:ahLst/>
            <a:cxnLst/>
            <a:rect l="l" t="t" r="r" b="b"/>
            <a:pathLst>
              <a:path w="1856104" h="31750">
                <a:moveTo>
                  <a:pt x="0" y="31318"/>
                </a:moveTo>
                <a:lnTo>
                  <a:pt x="0" y="31318"/>
                </a:lnTo>
                <a:lnTo>
                  <a:pt x="208534" y="31318"/>
                </a:lnTo>
                <a:lnTo>
                  <a:pt x="221566" y="28708"/>
                </a:lnTo>
                <a:lnTo>
                  <a:pt x="234600" y="26098"/>
                </a:lnTo>
                <a:lnTo>
                  <a:pt x="247635" y="23488"/>
                </a:lnTo>
                <a:lnTo>
                  <a:pt x="260667" y="20878"/>
                </a:lnTo>
                <a:lnTo>
                  <a:pt x="271420" y="20878"/>
                </a:lnTo>
                <a:lnTo>
                  <a:pt x="299767" y="20878"/>
                </a:lnTo>
                <a:lnTo>
                  <a:pt x="339845" y="20878"/>
                </a:lnTo>
                <a:lnTo>
                  <a:pt x="385787" y="20878"/>
                </a:lnTo>
                <a:lnTo>
                  <a:pt x="401427" y="18268"/>
                </a:lnTo>
                <a:lnTo>
                  <a:pt x="417067" y="15659"/>
                </a:lnTo>
                <a:lnTo>
                  <a:pt x="432708" y="13049"/>
                </a:lnTo>
                <a:lnTo>
                  <a:pt x="448348" y="10439"/>
                </a:lnTo>
                <a:lnTo>
                  <a:pt x="1678660" y="10439"/>
                </a:lnTo>
                <a:lnTo>
                  <a:pt x="1686480" y="7829"/>
                </a:lnTo>
                <a:lnTo>
                  <a:pt x="1694300" y="5219"/>
                </a:lnTo>
                <a:lnTo>
                  <a:pt x="1702120" y="2609"/>
                </a:lnTo>
                <a:lnTo>
                  <a:pt x="1709940" y="0"/>
                </a:lnTo>
                <a:lnTo>
                  <a:pt x="1845487" y="0"/>
                </a:lnTo>
                <a:lnTo>
                  <a:pt x="1855914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80" rIns="0" bIns="0" rtlCol="0" vert="horz">
            <a:spAutoFit/>
          </a:bodyPr>
          <a:lstStyle/>
          <a:p>
            <a:pPr marL="2243455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Objectives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229969" y="1165352"/>
            <a:ext cx="6614795" cy="223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342265" marR="1043305" indent="-34226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42265" algn="l"/>
                <a:tab pos="343535" algn="l"/>
              </a:tabLst>
            </a:pP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introduce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notion 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--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algn="r" marR="109537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execution,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basis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computation</a:t>
            </a:r>
            <a:endParaRPr sz="1800">
              <a:latin typeface="Arial"/>
              <a:cs typeface="Arial"/>
            </a:endParaRPr>
          </a:p>
          <a:p>
            <a:pPr marL="355600" marR="47498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describe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various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features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including </a:t>
            </a:r>
            <a:r>
              <a:rPr dirty="0" sz="1800">
                <a:latin typeface="Arial"/>
                <a:cs typeface="Arial"/>
              </a:rPr>
              <a:t>scheduling,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termination,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explore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 passing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describe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client-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2715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Communications</a:t>
            </a:r>
            <a:r>
              <a:rPr dirty="0" sz="3200" spc="-110"/>
              <a:t> </a:t>
            </a:r>
            <a:r>
              <a:rPr dirty="0" sz="3200" spc="-10"/>
              <a:t>Models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42719" y="975486"/>
            <a:ext cx="2661285" cy="113665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IPC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Shared</a:t>
            </a:r>
            <a:r>
              <a:rPr dirty="0" sz="1800" spc="-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Message</a:t>
            </a:r>
            <a:r>
              <a:rPr dirty="0" sz="1800" spc="-9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passing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01406" y="1649260"/>
            <a:ext cx="438150" cy="1022985"/>
          </a:xfrm>
          <a:custGeom>
            <a:avLst/>
            <a:gdLst/>
            <a:ahLst/>
            <a:cxnLst/>
            <a:rect l="l" t="t" r="r" b="b"/>
            <a:pathLst>
              <a:path w="438150" h="1022985">
                <a:moveTo>
                  <a:pt x="437908" y="0"/>
                </a:moveTo>
                <a:lnTo>
                  <a:pt x="437908" y="0"/>
                </a:lnTo>
                <a:lnTo>
                  <a:pt x="364934" y="0"/>
                </a:lnTo>
                <a:lnTo>
                  <a:pt x="341474" y="7829"/>
                </a:lnTo>
                <a:lnTo>
                  <a:pt x="318014" y="15659"/>
                </a:lnTo>
                <a:lnTo>
                  <a:pt x="294554" y="23488"/>
                </a:lnTo>
                <a:lnTo>
                  <a:pt x="271094" y="31318"/>
                </a:lnTo>
                <a:lnTo>
                  <a:pt x="247634" y="45344"/>
                </a:lnTo>
                <a:lnTo>
                  <a:pt x="224174" y="57410"/>
                </a:lnTo>
                <a:lnTo>
                  <a:pt x="200713" y="69476"/>
                </a:lnTo>
                <a:lnTo>
                  <a:pt x="177253" y="83502"/>
                </a:lnTo>
                <a:lnTo>
                  <a:pt x="161450" y="99324"/>
                </a:lnTo>
                <a:lnTo>
                  <a:pt x="144670" y="116125"/>
                </a:lnTo>
                <a:lnTo>
                  <a:pt x="125934" y="134883"/>
                </a:lnTo>
                <a:lnTo>
                  <a:pt x="104266" y="156578"/>
                </a:lnTo>
                <a:lnTo>
                  <a:pt x="94654" y="174029"/>
                </a:lnTo>
                <a:lnTo>
                  <a:pt x="82110" y="194414"/>
                </a:lnTo>
                <a:lnTo>
                  <a:pt x="67610" y="216757"/>
                </a:lnTo>
                <a:lnTo>
                  <a:pt x="52133" y="240080"/>
                </a:lnTo>
                <a:lnTo>
                  <a:pt x="44313" y="269441"/>
                </a:lnTo>
                <a:lnTo>
                  <a:pt x="36493" y="294886"/>
                </a:lnTo>
                <a:lnTo>
                  <a:pt x="28673" y="316413"/>
                </a:lnTo>
                <a:lnTo>
                  <a:pt x="20853" y="334022"/>
                </a:lnTo>
                <a:lnTo>
                  <a:pt x="18250" y="341852"/>
                </a:lnTo>
                <a:lnTo>
                  <a:pt x="15644" y="349681"/>
                </a:lnTo>
                <a:lnTo>
                  <a:pt x="13036" y="357511"/>
                </a:lnTo>
                <a:lnTo>
                  <a:pt x="10426" y="365340"/>
                </a:lnTo>
                <a:lnTo>
                  <a:pt x="10426" y="373170"/>
                </a:lnTo>
                <a:lnTo>
                  <a:pt x="10426" y="380999"/>
                </a:lnTo>
                <a:lnTo>
                  <a:pt x="10426" y="388829"/>
                </a:lnTo>
                <a:lnTo>
                  <a:pt x="10426" y="396659"/>
                </a:lnTo>
                <a:lnTo>
                  <a:pt x="7824" y="404488"/>
                </a:lnTo>
                <a:lnTo>
                  <a:pt x="5218" y="412318"/>
                </a:lnTo>
                <a:lnTo>
                  <a:pt x="2609" y="420147"/>
                </a:lnTo>
                <a:lnTo>
                  <a:pt x="0" y="427977"/>
                </a:lnTo>
                <a:lnTo>
                  <a:pt x="0" y="431890"/>
                </a:lnTo>
                <a:lnTo>
                  <a:pt x="0" y="657618"/>
                </a:lnTo>
                <a:lnTo>
                  <a:pt x="1792" y="666424"/>
                </a:lnTo>
                <a:lnTo>
                  <a:pt x="13196" y="719265"/>
                </a:lnTo>
                <a:lnTo>
                  <a:pt x="28999" y="769013"/>
                </a:lnTo>
                <a:lnTo>
                  <a:pt x="53111" y="811744"/>
                </a:lnTo>
                <a:lnTo>
                  <a:pt x="72986" y="835063"/>
                </a:lnTo>
                <a:lnTo>
                  <a:pt x="85694" y="853821"/>
                </a:lnTo>
                <a:lnTo>
                  <a:pt x="122839" y="895252"/>
                </a:lnTo>
                <a:lnTo>
                  <a:pt x="157052" y="922003"/>
                </a:lnTo>
                <a:lnTo>
                  <a:pt x="174647" y="932932"/>
                </a:lnTo>
                <a:lnTo>
                  <a:pt x="188332" y="941903"/>
                </a:lnTo>
                <a:lnTo>
                  <a:pt x="198107" y="949896"/>
                </a:lnTo>
                <a:lnTo>
                  <a:pt x="218146" y="957718"/>
                </a:lnTo>
                <a:lnTo>
                  <a:pt x="233297" y="965544"/>
                </a:lnTo>
                <a:lnTo>
                  <a:pt x="246493" y="973372"/>
                </a:lnTo>
                <a:lnTo>
                  <a:pt x="260667" y="981201"/>
                </a:lnTo>
                <a:lnTo>
                  <a:pt x="264134" y="984681"/>
                </a:lnTo>
                <a:lnTo>
                  <a:pt x="267614" y="988161"/>
                </a:lnTo>
                <a:lnTo>
                  <a:pt x="271094" y="991641"/>
                </a:lnTo>
                <a:lnTo>
                  <a:pt x="278041" y="995121"/>
                </a:lnTo>
                <a:lnTo>
                  <a:pt x="284988" y="998601"/>
                </a:lnTo>
                <a:lnTo>
                  <a:pt x="291947" y="1002080"/>
                </a:lnTo>
                <a:lnTo>
                  <a:pt x="295414" y="1002080"/>
                </a:lnTo>
                <a:lnTo>
                  <a:pt x="298894" y="1002080"/>
                </a:lnTo>
                <a:lnTo>
                  <a:pt x="302374" y="1002080"/>
                </a:lnTo>
                <a:lnTo>
                  <a:pt x="305795" y="1003875"/>
                </a:lnTo>
                <a:lnTo>
                  <a:pt x="314104" y="1008605"/>
                </a:lnTo>
                <a:lnTo>
                  <a:pt x="324368" y="1015293"/>
                </a:lnTo>
                <a:lnTo>
                  <a:pt x="333654" y="1022959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095500" y="1673783"/>
            <a:ext cx="6148705" cy="4050665"/>
            <a:chOff x="2095500" y="1673783"/>
            <a:chExt cx="6148705" cy="40506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500" y="2409443"/>
              <a:ext cx="5248655" cy="331438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918" y="1673783"/>
              <a:ext cx="4173804" cy="359393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1508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Shared</a:t>
            </a:r>
            <a:r>
              <a:rPr dirty="0" sz="3200" spc="-50"/>
              <a:t> </a:t>
            </a:r>
            <a:r>
              <a:rPr dirty="0" sz="3200"/>
              <a:t>Memory</a:t>
            </a:r>
            <a:r>
              <a:rPr dirty="0" sz="3200" spc="-30"/>
              <a:t> </a:t>
            </a:r>
            <a:r>
              <a:rPr dirty="0" sz="3200" spc="-10"/>
              <a:t>Systems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98269" y="1233296"/>
            <a:ext cx="6142355" cy="281051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381000" indent="-342900">
              <a:lnSpc>
                <a:spcPts val="1939"/>
              </a:lnSpc>
              <a:spcBef>
                <a:spcPts val="3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 shared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 </a:t>
            </a:r>
            <a:r>
              <a:rPr dirty="0" sz="1800" spc="-20">
                <a:latin typeface="Arial"/>
                <a:cs typeface="Arial"/>
              </a:rPr>
              <a:t>that </a:t>
            </a:r>
            <a:r>
              <a:rPr dirty="0" sz="1800">
                <a:latin typeface="Arial"/>
                <a:cs typeface="Arial"/>
              </a:rPr>
              <a:t>wish 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050"/>
              </a:lnSpc>
              <a:spcBef>
                <a:spcPts val="5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under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control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users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</a:pP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355600" marR="178435" indent="-342900">
              <a:lnSpc>
                <a:spcPts val="1939"/>
              </a:lnSpc>
              <a:spcBef>
                <a:spcPts val="79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Major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issues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synchronize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their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actions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they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10">
                <a:latin typeface="Arial"/>
                <a:cs typeface="Arial"/>
              </a:rPr>
              <a:t> memory.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1939"/>
              </a:lnSpc>
              <a:spcBef>
                <a:spcPts val="76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738630" algn="l"/>
              </a:tabLst>
            </a:pPr>
            <a:r>
              <a:rPr dirty="0" sz="1800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illustrate</a:t>
            </a:r>
            <a:r>
              <a:rPr dirty="0" sz="1800">
                <a:latin typeface="Arial"/>
                <a:cs typeface="Arial"/>
              </a:rPr>
              <a:t>	synchronization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shared-memory </a:t>
            </a:r>
            <a:r>
              <a:rPr dirty="0" sz="1800">
                <a:latin typeface="Arial"/>
                <a:cs typeface="Arial"/>
              </a:rPr>
              <a:t>environment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paradigm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bounded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buffers.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793354" y="3225457"/>
            <a:ext cx="2283460" cy="20955"/>
          </a:xfrm>
          <a:custGeom>
            <a:avLst/>
            <a:gdLst/>
            <a:ahLst/>
            <a:cxnLst/>
            <a:rect l="l" t="t" r="r" b="b"/>
            <a:pathLst>
              <a:path w="2283460" h="20955">
                <a:moveTo>
                  <a:pt x="0" y="0"/>
                </a:moveTo>
                <a:lnTo>
                  <a:pt x="0" y="0"/>
                </a:lnTo>
                <a:lnTo>
                  <a:pt x="1094778" y="0"/>
                </a:lnTo>
                <a:lnTo>
                  <a:pt x="1105200" y="2609"/>
                </a:lnTo>
                <a:lnTo>
                  <a:pt x="1115626" y="5218"/>
                </a:lnTo>
                <a:lnTo>
                  <a:pt x="1126055" y="7824"/>
                </a:lnTo>
                <a:lnTo>
                  <a:pt x="1136484" y="10426"/>
                </a:lnTo>
                <a:lnTo>
                  <a:pt x="1139905" y="10426"/>
                </a:lnTo>
                <a:lnTo>
                  <a:pt x="1148213" y="10426"/>
                </a:lnTo>
                <a:lnTo>
                  <a:pt x="1292872" y="10426"/>
                </a:lnTo>
                <a:lnTo>
                  <a:pt x="1300692" y="13036"/>
                </a:lnTo>
                <a:lnTo>
                  <a:pt x="1308512" y="15646"/>
                </a:lnTo>
                <a:lnTo>
                  <a:pt x="1316332" y="18256"/>
                </a:lnTo>
                <a:lnTo>
                  <a:pt x="1324152" y="20866"/>
                </a:lnTo>
                <a:lnTo>
                  <a:pt x="1327736" y="20866"/>
                </a:lnTo>
                <a:lnTo>
                  <a:pt x="1337186" y="20866"/>
                </a:lnTo>
                <a:lnTo>
                  <a:pt x="2275563" y="20866"/>
                </a:lnTo>
                <a:lnTo>
                  <a:pt x="2283383" y="20866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941984" y="2279218"/>
            <a:ext cx="6259195" cy="786130"/>
            <a:chOff x="941984" y="2279218"/>
            <a:chExt cx="6259195" cy="786130"/>
          </a:xfrm>
        </p:grpSpPr>
        <p:sp>
          <p:nvSpPr>
            <p:cNvPr id="6" name="object 6" descr=""/>
            <p:cNvSpPr/>
            <p:nvPr/>
          </p:nvSpPr>
          <p:spPr>
            <a:xfrm>
              <a:off x="1803780" y="2933179"/>
              <a:ext cx="5359400" cy="93980"/>
            </a:xfrm>
            <a:custGeom>
              <a:avLst/>
              <a:gdLst/>
              <a:ahLst/>
              <a:cxnLst/>
              <a:rect l="l" t="t" r="r" b="b"/>
              <a:pathLst>
                <a:path w="5359400" h="93980">
                  <a:moveTo>
                    <a:pt x="0" y="31318"/>
                  </a:moveTo>
                  <a:lnTo>
                    <a:pt x="0" y="31318"/>
                  </a:lnTo>
                  <a:lnTo>
                    <a:pt x="20853" y="31318"/>
                  </a:lnTo>
                  <a:lnTo>
                    <a:pt x="24320" y="27838"/>
                  </a:lnTo>
                  <a:lnTo>
                    <a:pt x="27800" y="24358"/>
                  </a:lnTo>
                  <a:lnTo>
                    <a:pt x="31280" y="20878"/>
                  </a:lnTo>
                  <a:lnTo>
                    <a:pt x="34864" y="20878"/>
                  </a:lnTo>
                  <a:lnTo>
                    <a:pt x="44313" y="20878"/>
                  </a:lnTo>
                  <a:lnTo>
                    <a:pt x="57672" y="20878"/>
                  </a:lnTo>
                  <a:lnTo>
                    <a:pt x="72986" y="20878"/>
                  </a:lnTo>
                  <a:lnTo>
                    <a:pt x="76454" y="17399"/>
                  </a:lnTo>
                  <a:lnTo>
                    <a:pt x="79933" y="13919"/>
                  </a:lnTo>
                  <a:lnTo>
                    <a:pt x="83400" y="10439"/>
                  </a:lnTo>
                  <a:lnTo>
                    <a:pt x="88777" y="10439"/>
                  </a:lnTo>
                  <a:lnTo>
                    <a:pt x="102950" y="10439"/>
                  </a:lnTo>
                  <a:lnTo>
                    <a:pt x="122989" y="10439"/>
                  </a:lnTo>
                  <a:lnTo>
                    <a:pt x="145961" y="10439"/>
                  </a:lnTo>
                  <a:lnTo>
                    <a:pt x="153781" y="7829"/>
                  </a:lnTo>
                  <a:lnTo>
                    <a:pt x="161601" y="5219"/>
                  </a:lnTo>
                  <a:lnTo>
                    <a:pt x="169421" y="2609"/>
                  </a:lnTo>
                  <a:lnTo>
                    <a:pt x="177241" y="0"/>
                  </a:lnTo>
                  <a:lnTo>
                    <a:pt x="1428419" y="0"/>
                  </a:lnTo>
                  <a:lnTo>
                    <a:pt x="1475339" y="2609"/>
                  </a:lnTo>
                  <a:lnTo>
                    <a:pt x="1522260" y="5219"/>
                  </a:lnTo>
                  <a:lnTo>
                    <a:pt x="1569180" y="7829"/>
                  </a:lnTo>
                  <a:lnTo>
                    <a:pt x="1616100" y="10439"/>
                  </a:lnTo>
                  <a:lnTo>
                    <a:pt x="2856839" y="10439"/>
                  </a:lnTo>
                  <a:lnTo>
                    <a:pt x="2864659" y="13049"/>
                  </a:lnTo>
                  <a:lnTo>
                    <a:pt x="2872479" y="15659"/>
                  </a:lnTo>
                  <a:lnTo>
                    <a:pt x="2880299" y="18268"/>
                  </a:lnTo>
                  <a:lnTo>
                    <a:pt x="2888119" y="20878"/>
                  </a:lnTo>
                  <a:lnTo>
                    <a:pt x="2895125" y="20878"/>
                  </a:lnTo>
                  <a:lnTo>
                    <a:pt x="2912883" y="20878"/>
                  </a:lnTo>
                  <a:lnTo>
                    <a:pt x="2936506" y="20878"/>
                  </a:lnTo>
                  <a:lnTo>
                    <a:pt x="2961106" y="20878"/>
                  </a:lnTo>
                  <a:lnTo>
                    <a:pt x="2968926" y="23488"/>
                  </a:lnTo>
                  <a:lnTo>
                    <a:pt x="2976746" y="26098"/>
                  </a:lnTo>
                  <a:lnTo>
                    <a:pt x="2984566" y="28708"/>
                  </a:lnTo>
                  <a:lnTo>
                    <a:pt x="2992386" y="31318"/>
                  </a:lnTo>
                  <a:lnTo>
                    <a:pt x="3211347" y="31318"/>
                  </a:lnTo>
                  <a:lnTo>
                    <a:pt x="3219167" y="33928"/>
                  </a:lnTo>
                  <a:lnTo>
                    <a:pt x="3226987" y="36537"/>
                  </a:lnTo>
                  <a:lnTo>
                    <a:pt x="3234807" y="39147"/>
                  </a:lnTo>
                  <a:lnTo>
                    <a:pt x="3242627" y="41757"/>
                  </a:lnTo>
                  <a:lnTo>
                    <a:pt x="3246094" y="41757"/>
                  </a:lnTo>
                  <a:lnTo>
                    <a:pt x="3249574" y="41757"/>
                  </a:lnTo>
                  <a:lnTo>
                    <a:pt x="3253054" y="41757"/>
                  </a:lnTo>
                  <a:lnTo>
                    <a:pt x="3263476" y="44365"/>
                  </a:lnTo>
                  <a:lnTo>
                    <a:pt x="3273902" y="46970"/>
                  </a:lnTo>
                  <a:lnTo>
                    <a:pt x="3284331" y="49576"/>
                  </a:lnTo>
                  <a:lnTo>
                    <a:pt x="3294760" y="52184"/>
                  </a:lnTo>
                  <a:lnTo>
                    <a:pt x="3301707" y="52184"/>
                  </a:lnTo>
                  <a:lnTo>
                    <a:pt x="3308654" y="52184"/>
                  </a:lnTo>
                  <a:lnTo>
                    <a:pt x="3315601" y="52184"/>
                  </a:lnTo>
                  <a:lnTo>
                    <a:pt x="3326031" y="54794"/>
                  </a:lnTo>
                  <a:lnTo>
                    <a:pt x="3336459" y="57404"/>
                  </a:lnTo>
                  <a:lnTo>
                    <a:pt x="3346885" y="60013"/>
                  </a:lnTo>
                  <a:lnTo>
                    <a:pt x="3357308" y="62623"/>
                  </a:lnTo>
                  <a:lnTo>
                    <a:pt x="3367738" y="62623"/>
                  </a:lnTo>
                  <a:lnTo>
                    <a:pt x="3430295" y="62623"/>
                  </a:lnTo>
                  <a:lnTo>
                    <a:pt x="3440725" y="65233"/>
                  </a:lnTo>
                  <a:lnTo>
                    <a:pt x="3451153" y="67843"/>
                  </a:lnTo>
                  <a:lnTo>
                    <a:pt x="3461579" y="70453"/>
                  </a:lnTo>
                  <a:lnTo>
                    <a:pt x="3472002" y="73063"/>
                  </a:lnTo>
                  <a:lnTo>
                    <a:pt x="3485034" y="73063"/>
                  </a:lnTo>
                  <a:lnTo>
                    <a:pt x="3498068" y="73063"/>
                  </a:lnTo>
                  <a:lnTo>
                    <a:pt x="3511103" y="73063"/>
                  </a:lnTo>
                  <a:lnTo>
                    <a:pt x="3524135" y="73063"/>
                  </a:lnTo>
                  <a:lnTo>
                    <a:pt x="3531955" y="75672"/>
                  </a:lnTo>
                  <a:lnTo>
                    <a:pt x="3539775" y="78282"/>
                  </a:lnTo>
                  <a:lnTo>
                    <a:pt x="3547595" y="80892"/>
                  </a:lnTo>
                  <a:lnTo>
                    <a:pt x="3555415" y="83502"/>
                  </a:lnTo>
                  <a:lnTo>
                    <a:pt x="3564376" y="83502"/>
                  </a:lnTo>
                  <a:lnTo>
                    <a:pt x="3587999" y="83502"/>
                  </a:lnTo>
                  <a:lnTo>
                    <a:pt x="3621397" y="83502"/>
                  </a:lnTo>
                  <a:lnTo>
                    <a:pt x="3659682" y="83502"/>
                  </a:lnTo>
                  <a:lnTo>
                    <a:pt x="3672713" y="86112"/>
                  </a:lnTo>
                  <a:lnTo>
                    <a:pt x="3685744" y="88722"/>
                  </a:lnTo>
                  <a:lnTo>
                    <a:pt x="3698778" y="91332"/>
                  </a:lnTo>
                  <a:lnTo>
                    <a:pt x="3711816" y="93941"/>
                  </a:lnTo>
                  <a:lnTo>
                    <a:pt x="3720613" y="93941"/>
                  </a:lnTo>
                  <a:lnTo>
                    <a:pt x="3743096" y="93941"/>
                  </a:lnTo>
                  <a:lnTo>
                    <a:pt x="4525073" y="93941"/>
                  </a:lnTo>
                  <a:lnTo>
                    <a:pt x="4532893" y="91332"/>
                  </a:lnTo>
                  <a:lnTo>
                    <a:pt x="4540713" y="88722"/>
                  </a:lnTo>
                  <a:lnTo>
                    <a:pt x="4548533" y="86112"/>
                  </a:lnTo>
                  <a:lnTo>
                    <a:pt x="4556353" y="83502"/>
                  </a:lnTo>
                  <a:lnTo>
                    <a:pt x="4559774" y="83502"/>
                  </a:lnTo>
                  <a:lnTo>
                    <a:pt x="4568083" y="83502"/>
                  </a:lnTo>
                  <a:lnTo>
                    <a:pt x="4650193" y="83502"/>
                  </a:lnTo>
                  <a:lnTo>
                    <a:pt x="4653673" y="80022"/>
                  </a:lnTo>
                  <a:lnTo>
                    <a:pt x="4657140" y="76542"/>
                  </a:lnTo>
                  <a:lnTo>
                    <a:pt x="4660620" y="73063"/>
                  </a:lnTo>
                  <a:lnTo>
                    <a:pt x="4664204" y="73063"/>
                  </a:lnTo>
                  <a:lnTo>
                    <a:pt x="4673653" y="73063"/>
                  </a:lnTo>
                  <a:lnTo>
                    <a:pt x="4744034" y="73063"/>
                  </a:lnTo>
                  <a:lnTo>
                    <a:pt x="4751854" y="70453"/>
                  </a:lnTo>
                  <a:lnTo>
                    <a:pt x="4759674" y="67843"/>
                  </a:lnTo>
                  <a:lnTo>
                    <a:pt x="4767494" y="65233"/>
                  </a:lnTo>
                  <a:lnTo>
                    <a:pt x="4775314" y="62623"/>
                  </a:lnTo>
                  <a:lnTo>
                    <a:pt x="5355717" y="62623"/>
                  </a:lnTo>
                  <a:lnTo>
                    <a:pt x="5359196" y="62623"/>
                  </a:lnTo>
                </a:path>
              </a:pathLst>
            </a:custGeom>
            <a:ln w="76199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36484" y="2359063"/>
              <a:ext cx="678180" cy="469900"/>
            </a:xfrm>
            <a:custGeom>
              <a:avLst/>
              <a:gdLst/>
              <a:ahLst/>
              <a:cxnLst/>
              <a:rect l="l" t="t" r="r" b="b"/>
              <a:pathLst>
                <a:path w="678180" h="469900">
                  <a:moveTo>
                    <a:pt x="83413" y="114820"/>
                  </a:moveTo>
                  <a:lnTo>
                    <a:pt x="79933" y="121780"/>
                  </a:lnTo>
                  <a:lnTo>
                    <a:pt x="76454" y="128739"/>
                  </a:lnTo>
                  <a:lnTo>
                    <a:pt x="72986" y="135699"/>
                  </a:lnTo>
                  <a:lnTo>
                    <a:pt x="69507" y="139179"/>
                  </a:lnTo>
                  <a:lnTo>
                    <a:pt x="66027" y="142659"/>
                  </a:lnTo>
                  <a:lnTo>
                    <a:pt x="62560" y="146138"/>
                  </a:lnTo>
                  <a:lnTo>
                    <a:pt x="62560" y="153098"/>
                  </a:lnTo>
                  <a:lnTo>
                    <a:pt x="62560" y="160058"/>
                  </a:lnTo>
                  <a:lnTo>
                    <a:pt x="62560" y="167017"/>
                  </a:lnTo>
                  <a:lnTo>
                    <a:pt x="59080" y="170497"/>
                  </a:lnTo>
                  <a:lnTo>
                    <a:pt x="55600" y="173977"/>
                  </a:lnTo>
                  <a:lnTo>
                    <a:pt x="52133" y="177457"/>
                  </a:lnTo>
                  <a:lnTo>
                    <a:pt x="52133" y="191321"/>
                  </a:lnTo>
                  <a:lnTo>
                    <a:pt x="52133" y="202250"/>
                  </a:lnTo>
                  <a:lnTo>
                    <a:pt x="52133" y="313156"/>
                  </a:lnTo>
                  <a:lnTo>
                    <a:pt x="55554" y="318213"/>
                  </a:lnTo>
                  <a:lnTo>
                    <a:pt x="83413" y="354914"/>
                  </a:lnTo>
                  <a:lnTo>
                    <a:pt x="125120" y="381001"/>
                  </a:lnTo>
                  <a:lnTo>
                    <a:pt x="147928" y="393070"/>
                  </a:lnTo>
                  <a:lnTo>
                    <a:pt x="166827" y="407098"/>
                  </a:lnTo>
                  <a:lnTo>
                    <a:pt x="198105" y="416559"/>
                  </a:lnTo>
                  <a:lnTo>
                    <a:pt x="229381" y="427977"/>
                  </a:lnTo>
                  <a:lnTo>
                    <a:pt x="260656" y="439395"/>
                  </a:lnTo>
                  <a:lnTo>
                    <a:pt x="291934" y="448856"/>
                  </a:lnTo>
                  <a:lnTo>
                    <a:pt x="299754" y="451465"/>
                  </a:lnTo>
                  <a:lnTo>
                    <a:pt x="307574" y="454075"/>
                  </a:lnTo>
                  <a:lnTo>
                    <a:pt x="315394" y="456685"/>
                  </a:lnTo>
                  <a:lnTo>
                    <a:pt x="323215" y="459295"/>
                  </a:lnTo>
                  <a:lnTo>
                    <a:pt x="336252" y="461905"/>
                  </a:lnTo>
                  <a:lnTo>
                    <a:pt x="349286" y="464515"/>
                  </a:lnTo>
                  <a:lnTo>
                    <a:pt x="362318" y="467125"/>
                  </a:lnTo>
                  <a:lnTo>
                    <a:pt x="375348" y="469734"/>
                  </a:lnTo>
                  <a:lnTo>
                    <a:pt x="392780" y="469734"/>
                  </a:lnTo>
                  <a:lnTo>
                    <a:pt x="573455" y="469734"/>
                  </a:lnTo>
                  <a:lnTo>
                    <a:pt x="576877" y="466309"/>
                  </a:lnTo>
                  <a:lnTo>
                    <a:pt x="585185" y="457990"/>
                  </a:lnTo>
                  <a:lnTo>
                    <a:pt x="595449" y="447714"/>
                  </a:lnTo>
                  <a:lnTo>
                    <a:pt x="604735" y="438416"/>
                  </a:lnTo>
                  <a:lnTo>
                    <a:pt x="618583" y="424551"/>
                  </a:lnTo>
                  <a:lnTo>
                    <a:pt x="629499" y="413623"/>
                  </a:lnTo>
                  <a:lnTo>
                    <a:pt x="638459" y="404651"/>
                  </a:lnTo>
                  <a:lnTo>
                    <a:pt x="646442" y="396659"/>
                  </a:lnTo>
                  <a:lnTo>
                    <a:pt x="654262" y="385569"/>
                  </a:lnTo>
                  <a:lnTo>
                    <a:pt x="662082" y="370566"/>
                  </a:lnTo>
                  <a:lnTo>
                    <a:pt x="669902" y="355564"/>
                  </a:lnTo>
                  <a:lnTo>
                    <a:pt x="677722" y="344474"/>
                  </a:lnTo>
                  <a:lnTo>
                    <a:pt x="677722" y="330446"/>
                  </a:lnTo>
                  <a:lnTo>
                    <a:pt x="677722" y="318376"/>
                  </a:lnTo>
                  <a:lnTo>
                    <a:pt x="677722" y="167017"/>
                  </a:lnTo>
                  <a:lnTo>
                    <a:pt x="674301" y="163429"/>
                  </a:lnTo>
                  <a:lnTo>
                    <a:pt x="665992" y="153968"/>
                  </a:lnTo>
                  <a:lnTo>
                    <a:pt x="655728" y="140592"/>
                  </a:lnTo>
                  <a:lnTo>
                    <a:pt x="646442" y="125260"/>
                  </a:lnTo>
                  <a:lnTo>
                    <a:pt x="636993" y="115801"/>
                  </a:lnTo>
                  <a:lnTo>
                    <a:pt x="625589" y="104387"/>
                  </a:lnTo>
                  <a:lnTo>
                    <a:pt x="614185" y="92973"/>
                  </a:lnTo>
                  <a:lnTo>
                    <a:pt x="604735" y="83515"/>
                  </a:lnTo>
                  <a:lnTo>
                    <a:pt x="599518" y="78295"/>
                  </a:lnTo>
                  <a:lnTo>
                    <a:pt x="594304" y="73075"/>
                  </a:lnTo>
                  <a:lnTo>
                    <a:pt x="589092" y="67856"/>
                  </a:lnTo>
                  <a:lnTo>
                    <a:pt x="583882" y="62636"/>
                  </a:lnTo>
                  <a:lnTo>
                    <a:pt x="580402" y="59156"/>
                  </a:lnTo>
                  <a:lnTo>
                    <a:pt x="576922" y="55676"/>
                  </a:lnTo>
                  <a:lnTo>
                    <a:pt x="573455" y="52197"/>
                  </a:lnTo>
                  <a:lnTo>
                    <a:pt x="569976" y="52197"/>
                  </a:lnTo>
                  <a:lnTo>
                    <a:pt x="566508" y="52197"/>
                  </a:lnTo>
                  <a:lnTo>
                    <a:pt x="563029" y="52197"/>
                  </a:lnTo>
                  <a:lnTo>
                    <a:pt x="552601" y="46977"/>
                  </a:lnTo>
                  <a:lnTo>
                    <a:pt x="542175" y="41757"/>
                  </a:lnTo>
                  <a:lnTo>
                    <a:pt x="531750" y="36537"/>
                  </a:lnTo>
                  <a:lnTo>
                    <a:pt x="521322" y="31318"/>
                  </a:lnTo>
                  <a:lnTo>
                    <a:pt x="500468" y="31318"/>
                  </a:lnTo>
                  <a:lnTo>
                    <a:pt x="492648" y="28708"/>
                  </a:lnTo>
                  <a:lnTo>
                    <a:pt x="484828" y="26098"/>
                  </a:lnTo>
                  <a:lnTo>
                    <a:pt x="477008" y="23488"/>
                  </a:lnTo>
                  <a:lnTo>
                    <a:pt x="469188" y="20878"/>
                  </a:lnTo>
                  <a:lnTo>
                    <a:pt x="465709" y="20878"/>
                  </a:lnTo>
                  <a:lnTo>
                    <a:pt x="462241" y="20878"/>
                  </a:lnTo>
                  <a:lnTo>
                    <a:pt x="458762" y="20878"/>
                  </a:lnTo>
                  <a:lnTo>
                    <a:pt x="448334" y="18268"/>
                  </a:lnTo>
                  <a:lnTo>
                    <a:pt x="437908" y="15659"/>
                  </a:lnTo>
                  <a:lnTo>
                    <a:pt x="427483" y="13049"/>
                  </a:lnTo>
                  <a:lnTo>
                    <a:pt x="417055" y="10439"/>
                  </a:lnTo>
                  <a:lnTo>
                    <a:pt x="414937" y="10439"/>
                  </a:lnTo>
                  <a:lnTo>
                    <a:pt x="407931" y="10439"/>
                  </a:lnTo>
                  <a:lnTo>
                    <a:pt x="395061" y="10439"/>
                  </a:lnTo>
                  <a:lnTo>
                    <a:pt x="375348" y="10439"/>
                  </a:lnTo>
                  <a:lnTo>
                    <a:pt x="364925" y="7829"/>
                  </a:lnTo>
                  <a:lnTo>
                    <a:pt x="354499" y="5219"/>
                  </a:lnTo>
                  <a:lnTo>
                    <a:pt x="344071" y="2609"/>
                  </a:lnTo>
                  <a:lnTo>
                    <a:pt x="333641" y="0"/>
                  </a:lnTo>
                  <a:lnTo>
                    <a:pt x="328102" y="0"/>
                  </a:lnTo>
                  <a:lnTo>
                    <a:pt x="312788" y="0"/>
                  </a:lnTo>
                  <a:lnTo>
                    <a:pt x="83413" y="0"/>
                  </a:lnTo>
                  <a:lnTo>
                    <a:pt x="78363" y="1794"/>
                  </a:lnTo>
                  <a:lnTo>
                    <a:pt x="66470" y="6524"/>
                  </a:lnTo>
                  <a:lnTo>
                    <a:pt x="52622" y="13212"/>
                  </a:lnTo>
                  <a:lnTo>
                    <a:pt x="41706" y="20878"/>
                  </a:lnTo>
                  <a:lnTo>
                    <a:pt x="38227" y="20878"/>
                  </a:lnTo>
                  <a:lnTo>
                    <a:pt x="34747" y="20878"/>
                  </a:lnTo>
                  <a:lnTo>
                    <a:pt x="31280" y="20878"/>
                  </a:lnTo>
                  <a:lnTo>
                    <a:pt x="29488" y="22673"/>
                  </a:lnTo>
                  <a:lnTo>
                    <a:pt x="24763" y="27403"/>
                  </a:lnTo>
                  <a:lnTo>
                    <a:pt x="18083" y="34091"/>
                  </a:lnTo>
                  <a:lnTo>
                    <a:pt x="10426" y="41757"/>
                  </a:lnTo>
                  <a:lnTo>
                    <a:pt x="6946" y="45237"/>
                  </a:lnTo>
                  <a:lnTo>
                    <a:pt x="3479" y="48717"/>
                  </a:lnTo>
                  <a:lnTo>
                    <a:pt x="0" y="52197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0084" y="2317318"/>
              <a:ext cx="709295" cy="542925"/>
            </a:xfrm>
            <a:custGeom>
              <a:avLst/>
              <a:gdLst/>
              <a:ahLst/>
              <a:cxnLst/>
              <a:rect l="l" t="t" r="r" b="b"/>
              <a:pathLst>
                <a:path w="709294" h="542925">
                  <a:moveTo>
                    <a:pt x="0" y="375780"/>
                  </a:moveTo>
                  <a:lnTo>
                    <a:pt x="7820" y="383609"/>
                  </a:lnTo>
                  <a:lnTo>
                    <a:pt x="15640" y="391439"/>
                  </a:lnTo>
                  <a:lnTo>
                    <a:pt x="23460" y="399268"/>
                  </a:lnTo>
                  <a:lnTo>
                    <a:pt x="31280" y="407098"/>
                  </a:lnTo>
                  <a:lnTo>
                    <a:pt x="34701" y="410521"/>
                  </a:lnTo>
                  <a:lnTo>
                    <a:pt x="43010" y="418836"/>
                  </a:lnTo>
                  <a:lnTo>
                    <a:pt x="53273" y="429108"/>
                  </a:lnTo>
                  <a:lnTo>
                    <a:pt x="62560" y="438403"/>
                  </a:lnTo>
                  <a:lnTo>
                    <a:pt x="76408" y="452268"/>
                  </a:lnTo>
                  <a:lnTo>
                    <a:pt x="87323" y="463197"/>
                  </a:lnTo>
                  <a:lnTo>
                    <a:pt x="96284" y="472168"/>
                  </a:lnTo>
                  <a:lnTo>
                    <a:pt x="104267" y="480161"/>
                  </a:lnTo>
                  <a:lnTo>
                    <a:pt x="112087" y="494189"/>
                  </a:lnTo>
                  <a:lnTo>
                    <a:pt x="119907" y="506260"/>
                  </a:lnTo>
                  <a:lnTo>
                    <a:pt x="127727" y="518330"/>
                  </a:lnTo>
                  <a:lnTo>
                    <a:pt x="135547" y="532358"/>
                  </a:lnTo>
                  <a:lnTo>
                    <a:pt x="139026" y="535838"/>
                  </a:lnTo>
                  <a:lnTo>
                    <a:pt x="142494" y="539305"/>
                  </a:lnTo>
                  <a:lnTo>
                    <a:pt x="145973" y="542785"/>
                  </a:lnTo>
                  <a:lnTo>
                    <a:pt x="149453" y="542785"/>
                  </a:lnTo>
                  <a:lnTo>
                    <a:pt x="152920" y="542785"/>
                  </a:lnTo>
                  <a:lnTo>
                    <a:pt x="156400" y="542785"/>
                  </a:lnTo>
                  <a:lnTo>
                    <a:pt x="179860" y="531374"/>
                  </a:lnTo>
                  <a:lnTo>
                    <a:pt x="203320" y="514088"/>
                  </a:lnTo>
                  <a:lnTo>
                    <a:pt x="226780" y="492884"/>
                  </a:lnTo>
                  <a:lnTo>
                    <a:pt x="250240" y="469722"/>
                  </a:lnTo>
                  <a:lnTo>
                    <a:pt x="274026" y="451942"/>
                  </a:lnTo>
                  <a:lnTo>
                    <a:pt x="299767" y="429271"/>
                  </a:lnTo>
                  <a:lnTo>
                    <a:pt x="329418" y="400729"/>
                  </a:lnTo>
                  <a:lnTo>
                    <a:pt x="364934" y="365340"/>
                  </a:lnTo>
                  <a:lnTo>
                    <a:pt x="400462" y="335944"/>
                  </a:lnTo>
                  <a:lnTo>
                    <a:pt x="441498" y="300537"/>
                  </a:lnTo>
                  <a:lnTo>
                    <a:pt x="483536" y="263126"/>
                  </a:lnTo>
                  <a:lnTo>
                    <a:pt x="522073" y="227719"/>
                  </a:lnTo>
                  <a:lnTo>
                    <a:pt x="552602" y="198323"/>
                  </a:lnTo>
                  <a:lnTo>
                    <a:pt x="576225" y="168475"/>
                  </a:lnTo>
                  <a:lnTo>
                    <a:pt x="600825" y="139607"/>
                  </a:lnTo>
                  <a:lnTo>
                    <a:pt x="627381" y="108783"/>
                  </a:lnTo>
                  <a:lnTo>
                    <a:pt x="656869" y="73063"/>
                  </a:lnTo>
                  <a:lnTo>
                    <a:pt x="670717" y="59035"/>
                  </a:lnTo>
                  <a:lnTo>
                    <a:pt x="681632" y="46966"/>
                  </a:lnTo>
                  <a:lnTo>
                    <a:pt x="690593" y="34899"/>
                  </a:lnTo>
                  <a:lnTo>
                    <a:pt x="698576" y="20878"/>
                  </a:lnTo>
                  <a:lnTo>
                    <a:pt x="709002" y="10439"/>
                  </a:lnTo>
                  <a:lnTo>
                    <a:pt x="709002" y="0"/>
                  </a:lnTo>
                </a:path>
              </a:pathLst>
            </a:custGeom>
            <a:ln w="76200">
              <a:solidFill>
                <a:srgbClr val="ED1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4139298" y="3736937"/>
            <a:ext cx="3399154" cy="125730"/>
          </a:xfrm>
          <a:custGeom>
            <a:avLst/>
            <a:gdLst/>
            <a:ahLst/>
            <a:cxnLst/>
            <a:rect l="l" t="t" r="r" b="b"/>
            <a:pathLst>
              <a:path w="3399154" h="125729">
                <a:moveTo>
                  <a:pt x="0" y="125260"/>
                </a:moveTo>
                <a:lnTo>
                  <a:pt x="7820" y="122650"/>
                </a:lnTo>
                <a:lnTo>
                  <a:pt x="15640" y="120040"/>
                </a:lnTo>
                <a:lnTo>
                  <a:pt x="23460" y="117430"/>
                </a:lnTo>
                <a:lnTo>
                  <a:pt x="31280" y="114820"/>
                </a:lnTo>
                <a:lnTo>
                  <a:pt x="83413" y="114820"/>
                </a:lnTo>
                <a:lnTo>
                  <a:pt x="239814" y="114820"/>
                </a:lnTo>
                <a:lnTo>
                  <a:pt x="250729" y="113026"/>
                </a:lnTo>
                <a:lnTo>
                  <a:pt x="280217" y="108296"/>
                </a:lnTo>
                <a:lnTo>
                  <a:pt x="323390" y="101608"/>
                </a:lnTo>
                <a:lnTo>
                  <a:pt x="375361" y="93941"/>
                </a:lnTo>
                <a:lnTo>
                  <a:pt x="396211" y="93941"/>
                </a:lnTo>
                <a:lnTo>
                  <a:pt x="417061" y="93941"/>
                </a:lnTo>
                <a:lnTo>
                  <a:pt x="552602" y="93941"/>
                </a:lnTo>
                <a:lnTo>
                  <a:pt x="599522" y="88722"/>
                </a:lnTo>
                <a:lnTo>
                  <a:pt x="834123" y="62623"/>
                </a:lnTo>
                <a:lnTo>
                  <a:pt x="857583" y="62623"/>
                </a:lnTo>
                <a:lnTo>
                  <a:pt x="881043" y="62623"/>
                </a:lnTo>
                <a:lnTo>
                  <a:pt x="904503" y="62623"/>
                </a:lnTo>
                <a:lnTo>
                  <a:pt x="927963" y="62623"/>
                </a:lnTo>
                <a:lnTo>
                  <a:pt x="944090" y="60829"/>
                </a:lnTo>
                <a:lnTo>
                  <a:pt x="986607" y="56099"/>
                </a:lnTo>
                <a:lnTo>
                  <a:pt x="1046719" y="49411"/>
                </a:lnTo>
                <a:lnTo>
                  <a:pt x="1115631" y="41744"/>
                </a:lnTo>
                <a:lnTo>
                  <a:pt x="1141699" y="39135"/>
                </a:lnTo>
                <a:lnTo>
                  <a:pt x="1167765" y="36525"/>
                </a:lnTo>
                <a:lnTo>
                  <a:pt x="1193830" y="33915"/>
                </a:lnTo>
                <a:lnTo>
                  <a:pt x="1219898" y="31305"/>
                </a:lnTo>
                <a:lnTo>
                  <a:pt x="1245966" y="31305"/>
                </a:lnTo>
                <a:lnTo>
                  <a:pt x="1272032" y="31305"/>
                </a:lnTo>
                <a:lnTo>
                  <a:pt x="1298097" y="31305"/>
                </a:lnTo>
                <a:lnTo>
                  <a:pt x="1324165" y="31305"/>
                </a:lnTo>
                <a:lnTo>
                  <a:pt x="1347625" y="28695"/>
                </a:lnTo>
                <a:lnTo>
                  <a:pt x="1371085" y="26085"/>
                </a:lnTo>
                <a:lnTo>
                  <a:pt x="1394545" y="23475"/>
                </a:lnTo>
                <a:lnTo>
                  <a:pt x="1418005" y="20866"/>
                </a:lnTo>
                <a:lnTo>
                  <a:pt x="1434132" y="20866"/>
                </a:lnTo>
                <a:lnTo>
                  <a:pt x="1476649" y="20866"/>
                </a:lnTo>
                <a:lnTo>
                  <a:pt x="1536761" y="20866"/>
                </a:lnTo>
                <a:lnTo>
                  <a:pt x="1605673" y="20866"/>
                </a:lnTo>
                <a:lnTo>
                  <a:pt x="1629133" y="18256"/>
                </a:lnTo>
                <a:lnTo>
                  <a:pt x="1652593" y="15646"/>
                </a:lnTo>
                <a:lnTo>
                  <a:pt x="1676053" y="13036"/>
                </a:lnTo>
                <a:lnTo>
                  <a:pt x="1699514" y="10426"/>
                </a:lnTo>
                <a:lnTo>
                  <a:pt x="1722974" y="7818"/>
                </a:lnTo>
                <a:lnTo>
                  <a:pt x="1746434" y="5213"/>
                </a:lnTo>
                <a:lnTo>
                  <a:pt x="1769894" y="2607"/>
                </a:lnTo>
                <a:lnTo>
                  <a:pt x="1793354" y="0"/>
                </a:lnTo>
                <a:lnTo>
                  <a:pt x="3054959" y="0"/>
                </a:lnTo>
                <a:lnTo>
                  <a:pt x="3062779" y="2607"/>
                </a:lnTo>
                <a:lnTo>
                  <a:pt x="3070599" y="5213"/>
                </a:lnTo>
                <a:lnTo>
                  <a:pt x="3078419" y="7818"/>
                </a:lnTo>
                <a:lnTo>
                  <a:pt x="3086239" y="10426"/>
                </a:lnTo>
                <a:lnTo>
                  <a:pt x="3099269" y="10426"/>
                </a:lnTo>
                <a:lnTo>
                  <a:pt x="3112300" y="10426"/>
                </a:lnTo>
                <a:lnTo>
                  <a:pt x="3125330" y="10426"/>
                </a:lnTo>
                <a:lnTo>
                  <a:pt x="3138360" y="10426"/>
                </a:lnTo>
                <a:lnTo>
                  <a:pt x="3145691" y="12220"/>
                </a:lnTo>
                <a:lnTo>
                  <a:pt x="3165730" y="16951"/>
                </a:lnTo>
                <a:lnTo>
                  <a:pt x="3195544" y="23639"/>
                </a:lnTo>
                <a:lnTo>
                  <a:pt x="3232200" y="31305"/>
                </a:lnTo>
                <a:lnTo>
                  <a:pt x="3255823" y="31305"/>
                </a:lnTo>
                <a:lnTo>
                  <a:pt x="3280424" y="31305"/>
                </a:lnTo>
                <a:lnTo>
                  <a:pt x="3388601" y="31305"/>
                </a:lnTo>
                <a:lnTo>
                  <a:pt x="3392081" y="34785"/>
                </a:lnTo>
                <a:lnTo>
                  <a:pt x="3395548" y="38265"/>
                </a:lnTo>
                <a:lnTo>
                  <a:pt x="3399028" y="41744"/>
                </a:lnTo>
                <a:lnTo>
                  <a:pt x="3391207" y="41744"/>
                </a:lnTo>
                <a:lnTo>
                  <a:pt x="3383387" y="41744"/>
                </a:lnTo>
                <a:lnTo>
                  <a:pt x="3375567" y="41744"/>
                </a:lnTo>
                <a:lnTo>
                  <a:pt x="3367747" y="41744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001875" y="4070959"/>
            <a:ext cx="1783080" cy="31750"/>
          </a:xfrm>
          <a:custGeom>
            <a:avLst/>
            <a:gdLst/>
            <a:ahLst/>
            <a:cxnLst/>
            <a:rect l="l" t="t" r="r" b="b"/>
            <a:pathLst>
              <a:path w="1783079" h="31750">
                <a:moveTo>
                  <a:pt x="0" y="0"/>
                </a:moveTo>
                <a:lnTo>
                  <a:pt x="45290" y="7829"/>
                </a:lnTo>
                <a:lnTo>
                  <a:pt x="88626" y="15659"/>
                </a:lnTo>
                <a:lnTo>
                  <a:pt x="131962" y="23488"/>
                </a:lnTo>
                <a:lnTo>
                  <a:pt x="177253" y="31318"/>
                </a:lnTo>
                <a:lnTo>
                  <a:pt x="185073" y="31318"/>
                </a:lnTo>
                <a:lnTo>
                  <a:pt x="192893" y="31318"/>
                </a:lnTo>
                <a:lnTo>
                  <a:pt x="260667" y="31318"/>
                </a:lnTo>
                <a:lnTo>
                  <a:pt x="1000937" y="31318"/>
                </a:lnTo>
                <a:lnTo>
                  <a:pt x="1034827" y="28708"/>
                </a:lnTo>
                <a:lnTo>
                  <a:pt x="1068716" y="26098"/>
                </a:lnTo>
                <a:lnTo>
                  <a:pt x="1102602" y="23488"/>
                </a:lnTo>
                <a:lnTo>
                  <a:pt x="1136484" y="20878"/>
                </a:lnTo>
                <a:lnTo>
                  <a:pt x="1159619" y="20878"/>
                </a:lnTo>
                <a:lnTo>
                  <a:pt x="1219898" y="20878"/>
                </a:lnTo>
                <a:lnTo>
                  <a:pt x="1303637" y="20878"/>
                </a:lnTo>
                <a:lnTo>
                  <a:pt x="1397152" y="20878"/>
                </a:lnTo>
                <a:lnTo>
                  <a:pt x="1425822" y="18268"/>
                </a:lnTo>
                <a:lnTo>
                  <a:pt x="1454492" y="15659"/>
                </a:lnTo>
                <a:lnTo>
                  <a:pt x="1483163" y="13049"/>
                </a:lnTo>
                <a:lnTo>
                  <a:pt x="1511833" y="10439"/>
                </a:lnTo>
                <a:lnTo>
                  <a:pt x="1774292" y="10439"/>
                </a:lnTo>
                <a:lnTo>
                  <a:pt x="1782927" y="10439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685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Bounded-</a:t>
            </a:r>
            <a:r>
              <a:rPr dirty="0" sz="3200"/>
              <a:t>Buffer</a:t>
            </a:r>
            <a:r>
              <a:rPr dirty="0" sz="3200" spc="10"/>
              <a:t> </a:t>
            </a:r>
            <a:r>
              <a:rPr dirty="0" sz="3200" spc="-10"/>
              <a:t>Solution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82394" y="1142136"/>
            <a:ext cx="6330950" cy="387286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Shared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383030" marR="2255520">
              <a:lnSpc>
                <a:spcPts val="2590"/>
              </a:lnSpc>
              <a:spcBef>
                <a:spcPts val="60"/>
              </a:spcBef>
            </a:pPr>
            <a:r>
              <a:rPr dirty="0" sz="1600">
                <a:latin typeface="Courier New"/>
                <a:cs typeface="Courier New"/>
              </a:rPr>
              <a:t>#define</a:t>
            </a:r>
            <a:r>
              <a:rPr dirty="0" sz="1600" spc="-9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BUFFER_SIZE</a:t>
            </a:r>
            <a:r>
              <a:rPr dirty="0" sz="1600" spc="-9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10 </a:t>
            </a:r>
            <a:r>
              <a:rPr dirty="0" sz="1600">
                <a:latin typeface="Courier New"/>
                <a:cs typeface="Courier New"/>
              </a:rPr>
              <a:t>typedef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struct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algn="r" marR="4102100">
              <a:lnSpc>
                <a:spcPct val="100000"/>
              </a:lnSpc>
              <a:spcBef>
                <a:spcPts val="475"/>
              </a:spcBef>
            </a:pPr>
            <a:r>
              <a:rPr dirty="0" sz="1600">
                <a:latin typeface="Courier New"/>
                <a:cs typeface="Courier New"/>
              </a:rPr>
              <a:t>.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.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algn="r" marR="4086225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Courier New"/>
                <a:cs typeface="Courier New"/>
              </a:rPr>
              <a:t>}</a:t>
            </a:r>
            <a:r>
              <a:rPr dirty="0" sz="1600" spc="-10">
                <a:latin typeface="Courier New"/>
                <a:cs typeface="Courier New"/>
              </a:rPr>
              <a:t> item;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383030">
              <a:lnSpc>
                <a:spcPct val="100000"/>
              </a:lnSpc>
              <a:spcBef>
                <a:spcPts val="1225"/>
              </a:spcBef>
            </a:pPr>
            <a:r>
              <a:rPr dirty="0" sz="1600">
                <a:latin typeface="Courier New"/>
                <a:cs typeface="Courier New"/>
              </a:rPr>
              <a:t>item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buffer[BUFFER_SIZE];</a:t>
            </a:r>
            <a:endParaRPr sz="1600">
              <a:latin typeface="Courier New"/>
              <a:cs typeface="Courier New"/>
            </a:endParaRPr>
          </a:p>
          <a:p>
            <a:pPr marL="138303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Courier New"/>
                <a:cs typeface="Courier New"/>
              </a:rPr>
              <a:t>int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25">
                <a:latin typeface="Courier New"/>
                <a:cs typeface="Courier New"/>
              </a:rPr>
              <a:t> 0;</a:t>
            </a:r>
            <a:endParaRPr sz="1600">
              <a:latin typeface="Courier New"/>
              <a:cs typeface="Courier New"/>
            </a:endParaRPr>
          </a:p>
          <a:p>
            <a:pPr marL="138303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Courier New"/>
                <a:cs typeface="Courier New"/>
              </a:rPr>
              <a:t>int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out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25">
                <a:latin typeface="Courier New"/>
                <a:cs typeface="Courier New"/>
              </a:rPr>
              <a:t> 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Solution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presented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next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slides</a:t>
            </a:r>
            <a:r>
              <a:rPr dirty="0" sz="1600" spc="3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correct,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3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9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out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10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buffer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elements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03282" y="1283919"/>
            <a:ext cx="2158365" cy="542925"/>
          </a:xfrm>
          <a:custGeom>
            <a:avLst/>
            <a:gdLst/>
            <a:ahLst/>
            <a:cxnLst/>
            <a:rect l="l" t="t" r="r" b="b"/>
            <a:pathLst>
              <a:path w="2158365" h="542925">
                <a:moveTo>
                  <a:pt x="260667" y="542798"/>
                </a:moveTo>
                <a:lnTo>
                  <a:pt x="260667" y="542798"/>
                </a:lnTo>
                <a:lnTo>
                  <a:pt x="344081" y="542798"/>
                </a:lnTo>
                <a:lnTo>
                  <a:pt x="1897621" y="542798"/>
                </a:lnTo>
                <a:lnTo>
                  <a:pt x="1901101" y="539318"/>
                </a:lnTo>
                <a:lnTo>
                  <a:pt x="1904568" y="535838"/>
                </a:lnTo>
                <a:lnTo>
                  <a:pt x="1908048" y="532358"/>
                </a:lnTo>
                <a:lnTo>
                  <a:pt x="1911795" y="532358"/>
                </a:lnTo>
                <a:lnTo>
                  <a:pt x="1922384" y="532358"/>
                </a:lnTo>
                <a:lnTo>
                  <a:pt x="1938839" y="532358"/>
                </a:lnTo>
                <a:lnTo>
                  <a:pt x="1960181" y="532358"/>
                </a:lnTo>
                <a:lnTo>
                  <a:pt x="1965391" y="527138"/>
                </a:lnTo>
                <a:lnTo>
                  <a:pt x="1970603" y="521919"/>
                </a:lnTo>
                <a:lnTo>
                  <a:pt x="1975817" y="516699"/>
                </a:lnTo>
                <a:lnTo>
                  <a:pt x="1981034" y="511479"/>
                </a:lnTo>
                <a:lnTo>
                  <a:pt x="1988854" y="508869"/>
                </a:lnTo>
                <a:lnTo>
                  <a:pt x="1996674" y="506260"/>
                </a:lnTo>
                <a:lnTo>
                  <a:pt x="2004494" y="503650"/>
                </a:lnTo>
                <a:lnTo>
                  <a:pt x="2012314" y="501040"/>
                </a:lnTo>
                <a:lnTo>
                  <a:pt x="2019261" y="501040"/>
                </a:lnTo>
                <a:lnTo>
                  <a:pt x="2026208" y="501040"/>
                </a:lnTo>
                <a:lnTo>
                  <a:pt x="2033168" y="501040"/>
                </a:lnTo>
                <a:lnTo>
                  <a:pt x="2039848" y="499246"/>
                </a:lnTo>
                <a:lnTo>
                  <a:pt x="2055325" y="494515"/>
                </a:lnTo>
                <a:lnTo>
                  <a:pt x="2072757" y="487828"/>
                </a:lnTo>
                <a:lnTo>
                  <a:pt x="2085301" y="480161"/>
                </a:lnTo>
                <a:lnTo>
                  <a:pt x="2088769" y="476681"/>
                </a:lnTo>
                <a:lnTo>
                  <a:pt x="2092248" y="473201"/>
                </a:lnTo>
                <a:lnTo>
                  <a:pt x="2095728" y="469722"/>
                </a:lnTo>
                <a:lnTo>
                  <a:pt x="2099195" y="466242"/>
                </a:lnTo>
                <a:lnTo>
                  <a:pt x="2102675" y="462762"/>
                </a:lnTo>
                <a:lnTo>
                  <a:pt x="2106155" y="459282"/>
                </a:lnTo>
                <a:lnTo>
                  <a:pt x="2106155" y="455802"/>
                </a:lnTo>
                <a:lnTo>
                  <a:pt x="2106155" y="452323"/>
                </a:lnTo>
                <a:lnTo>
                  <a:pt x="2106155" y="448843"/>
                </a:lnTo>
                <a:lnTo>
                  <a:pt x="2106155" y="445363"/>
                </a:lnTo>
                <a:lnTo>
                  <a:pt x="2106155" y="441883"/>
                </a:lnTo>
                <a:lnTo>
                  <a:pt x="2106155" y="438403"/>
                </a:lnTo>
                <a:lnTo>
                  <a:pt x="2113975" y="422915"/>
                </a:lnTo>
                <a:lnTo>
                  <a:pt x="2121795" y="408401"/>
                </a:lnTo>
                <a:lnTo>
                  <a:pt x="2129615" y="395843"/>
                </a:lnTo>
                <a:lnTo>
                  <a:pt x="2137435" y="386219"/>
                </a:lnTo>
                <a:lnTo>
                  <a:pt x="2137435" y="379260"/>
                </a:lnTo>
                <a:lnTo>
                  <a:pt x="2137435" y="372300"/>
                </a:lnTo>
                <a:lnTo>
                  <a:pt x="2137435" y="365340"/>
                </a:lnTo>
                <a:lnTo>
                  <a:pt x="2139225" y="361915"/>
                </a:lnTo>
                <a:lnTo>
                  <a:pt x="2143945" y="353596"/>
                </a:lnTo>
                <a:lnTo>
                  <a:pt x="2150620" y="343320"/>
                </a:lnTo>
                <a:lnTo>
                  <a:pt x="2158276" y="334022"/>
                </a:lnTo>
                <a:lnTo>
                  <a:pt x="2158276" y="326193"/>
                </a:lnTo>
                <a:lnTo>
                  <a:pt x="2158276" y="198323"/>
                </a:lnTo>
                <a:lnTo>
                  <a:pt x="2156321" y="194734"/>
                </a:lnTo>
                <a:lnTo>
                  <a:pt x="2127008" y="156578"/>
                </a:lnTo>
                <a:lnTo>
                  <a:pt x="2084487" y="122813"/>
                </a:lnTo>
                <a:lnTo>
                  <a:pt x="2064448" y="114820"/>
                </a:lnTo>
                <a:lnTo>
                  <a:pt x="2039522" y="99324"/>
                </a:lnTo>
                <a:lnTo>
                  <a:pt x="2013618" y="84807"/>
                </a:lnTo>
                <a:lnTo>
                  <a:pt x="1989669" y="72247"/>
                </a:lnTo>
                <a:lnTo>
                  <a:pt x="1970608" y="62623"/>
                </a:lnTo>
                <a:lnTo>
                  <a:pt x="1962788" y="60013"/>
                </a:lnTo>
                <a:lnTo>
                  <a:pt x="1954968" y="57403"/>
                </a:lnTo>
                <a:lnTo>
                  <a:pt x="1947148" y="54794"/>
                </a:lnTo>
                <a:lnTo>
                  <a:pt x="1939328" y="52184"/>
                </a:lnTo>
                <a:lnTo>
                  <a:pt x="1928900" y="46971"/>
                </a:lnTo>
                <a:lnTo>
                  <a:pt x="1918474" y="41756"/>
                </a:lnTo>
                <a:lnTo>
                  <a:pt x="1908049" y="36537"/>
                </a:lnTo>
                <a:lnTo>
                  <a:pt x="1897621" y="31318"/>
                </a:lnTo>
                <a:lnTo>
                  <a:pt x="1889801" y="31318"/>
                </a:lnTo>
                <a:lnTo>
                  <a:pt x="1881981" y="31318"/>
                </a:lnTo>
                <a:lnTo>
                  <a:pt x="1874161" y="31318"/>
                </a:lnTo>
                <a:lnTo>
                  <a:pt x="1866341" y="31318"/>
                </a:lnTo>
                <a:lnTo>
                  <a:pt x="1858521" y="26098"/>
                </a:lnTo>
                <a:lnTo>
                  <a:pt x="1850701" y="20878"/>
                </a:lnTo>
                <a:lnTo>
                  <a:pt x="1842881" y="15659"/>
                </a:lnTo>
                <a:lnTo>
                  <a:pt x="1835061" y="10439"/>
                </a:lnTo>
                <a:lnTo>
                  <a:pt x="1751647" y="10439"/>
                </a:lnTo>
                <a:lnTo>
                  <a:pt x="1738617" y="7829"/>
                </a:lnTo>
                <a:lnTo>
                  <a:pt x="1725585" y="5219"/>
                </a:lnTo>
                <a:lnTo>
                  <a:pt x="1712551" y="2609"/>
                </a:lnTo>
                <a:lnTo>
                  <a:pt x="1699514" y="0"/>
                </a:lnTo>
                <a:lnTo>
                  <a:pt x="1693811" y="0"/>
                </a:lnTo>
                <a:lnTo>
                  <a:pt x="1677357" y="0"/>
                </a:lnTo>
                <a:lnTo>
                  <a:pt x="896683" y="0"/>
                </a:lnTo>
                <a:lnTo>
                  <a:pt x="886255" y="2609"/>
                </a:lnTo>
                <a:lnTo>
                  <a:pt x="875830" y="5219"/>
                </a:lnTo>
                <a:lnTo>
                  <a:pt x="865404" y="7829"/>
                </a:lnTo>
                <a:lnTo>
                  <a:pt x="854976" y="10439"/>
                </a:lnTo>
                <a:lnTo>
                  <a:pt x="844548" y="10439"/>
                </a:lnTo>
                <a:lnTo>
                  <a:pt x="834123" y="10439"/>
                </a:lnTo>
                <a:lnTo>
                  <a:pt x="823697" y="10439"/>
                </a:lnTo>
                <a:lnTo>
                  <a:pt x="813269" y="10439"/>
                </a:lnTo>
                <a:lnTo>
                  <a:pt x="802842" y="13049"/>
                </a:lnTo>
                <a:lnTo>
                  <a:pt x="792416" y="15659"/>
                </a:lnTo>
                <a:lnTo>
                  <a:pt x="781990" y="18268"/>
                </a:lnTo>
                <a:lnTo>
                  <a:pt x="771563" y="20878"/>
                </a:lnTo>
                <a:lnTo>
                  <a:pt x="763743" y="20878"/>
                </a:lnTo>
                <a:lnTo>
                  <a:pt x="755923" y="20878"/>
                </a:lnTo>
                <a:lnTo>
                  <a:pt x="748103" y="20878"/>
                </a:lnTo>
                <a:lnTo>
                  <a:pt x="740283" y="20878"/>
                </a:lnTo>
                <a:lnTo>
                  <a:pt x="732462" y="23488"/>
                </a:lnTo>
                <a:lnTo>
                  <a:pt x="724642" y="26098"/>
                </a:lnTo>
                <a:lnTo>
                  <a:pt x="716822" y="28708"/>
                </a:lnTo>
                <a:lnTo>
                  <a:pt x="709002" y="31318"/>
                </a:lnTo>
                <a:lnTo>
                  <a:pt x="646442" y="31318"/>
                </a:lnTo>
                <a:lnTo>
                  <a:pt x="638622" y="33928"/>
                </a:lnTo>
                <a:lnTo>
                  <a:pt x="630802" y="36537"/>
                </a:lnTo>
                <a:lnTo>
                  <a:pt x="622982" y="39147"/>
                </a:lnTo>
                <a:lnTo>
                  <a:pt x="615162" y="41757"/>
                </a:lnTo>
                <a:lnTo>
                  <a:pt x="604740" y="44365"/>
                </a:lnTo>
                <a:lnTo>
                  <a:pt x="594313" y="46970"/>
                </a:lnTo>
                <a:lnTo>
                  <a:pt x="583885" y="49576"/>
                </a:lnTo>
                <a:lnTo>
                  <a:pt x="573455" y="52184"/>
                </a:lnTo>
                <a:lnTo>
                  <a:pt x="521335" y="52184"/>
                </a:lnTo>
                <a:lnTo>
                  <a:pt x="513514" y="54794"/>
                </a:lnTo>
                <a:lnTo>
                  <a:pt x="505694" y="57403"/>
                </a:lnTo>
                <a:lnTo>
                  <a:pt x="497874" y="60013"/>
                </a:lnTo>
                <a:lnTo>
                  <a:pt x="490054" y="62623"/>
                </a:lnTo>
                <a:lnTo>
                  <a:pt x="477017" y="62623"/>
                </a:lnTo>
                <a:lnTo>
                  <a:pt x="463983" y="62623"/>
                </a:lnTo>
                <a:lnTo>
                  <a:pt x="450951" y="62623"/>
                </a:lnTo>
                <a:lnTo>
                  <a:pt x="437921" y="62623"/>
                </a:lnTo>
                <a:lnTo>
                  <a:pt x="430101" y="65233"/>
                </a:lnTo>
                <a:lnTo>
                  <a:pt x="422281" y="67843"/>
                </a:lnTo>
                <a:lnTo>
                  <a:pt x="414461" y="70453"/>
                </a:lnTo>
                <a:lnTo>
                  <a:pt x="406641" y="73063"/>
                </a:lnTo>
                <a:lnTo>
                  <a:pt x="396211" y="75672"/>
                </a:lnTo>
                <a:lnTo>
                  <a:pt x="385783" y="78282"/>
                </a:lnTo>
                <a:lnTo>
                  <a:pt x="375357" y="80892"/>
                </a:lnTo>
                <a:lnTo>
                  <a:pt x="364934" y="83502"/>
                </a:lnTo>
                <a:lnTo>
                  <a:pt x="357114" y="83502"/>
                </a:lnTo>
                <a:lnTo>
                  <a:pt x="312800" y="83502"/>
                </a:lnTo>
                <a:lnTo>
                  <a:pt x="304980" y="86112"/>
                </a:lnTo>
                <a:lnTo>
                  <a:pt x="297160" y="88722"/>
                </a:lnTo>
                <a:lnTo>
                  <a:pt x="289340" y="91332"/>
                </a:lnTo>
                <a:lnTo>
                  <a:pt x="281520" y="93941"/>
                </a:lnTo>
                <a:lnTo>
                  <a:pt x="198107" y="93941"/>
                </a:lnTo>
                <a:lnTo>
                  <a:pt x="194197" y="95736"/>
                </a:lnTo>
                <a:lnTo>
                  <a:pt x="182467" y="100466"/>
                </a:lnTo>
                <a:lnTo>
                  <a:pt x="162917" y="107154"/>
                </a:lnTo>
                <a:lnTo>
                  <a:pt x="135547" y="114820"/>
                </a:lnTo>
                <a:lnTo>
                  <a:pt x="119907" y="122650"/>
                </a:lnTo>
                <a:lnTo>
                  <a:pt x="104267" y="130479"/>
                </a:lnTo>
                <a:lnTo>
                  <a:pt x="88626" y="138309"/>
                </a:lnTo>
                <a:lnTo>
                  <a:pt x="72986" y="146138"/>
                </a:lnTo>
                <a:lnTo>
                  <a:pt x="69519" y="149618"/>
                </a:lnTo>
                <a:lnTo>
                  <a:pt x="66039" y="153098"/>
                </a:lnTo>
                <a:lnTo>
                  <a:pt x="62560" y="156578"/>
                </a:lnTo>
                <a:lnTo>
                  <a:pt x="57349" y="161797"/>
                </a:lnTo>
                <a:lnTo>
                  <a:pt x="52138" y="167016"/>
                </a:lnTo>
                <a:lnTo>
                  <a:pt x="46924" y="172232"/>
                </a:lnTo>
                <a:lnTo>
                  <a:pt x="41706" y="177444"/>
                </a:lnTo>
                <a:lnTo>
                  <a:pt x="41706" y="180924"/>
                </a:lnTo>
                <a:lnTo>
                  <a:pt x="41706" y="184403"/>
                </a:lnTo>
                <a:lnTo>
                  <a:pt x="41706" y="187883"/>
                </a:lnTo>
                <a:lnTo>
                  <a:pt x="36496" y="195713"/>
                </a:lnTo>
                <a:lnTo>
                  <a:pt x="31284" y="203542"/>
                </a:lnTo>
                <a:lnTo>
                  <a:pt x="26070" y="211372"/>
                </a:lnTo>
                <a:lnTo>
                  <a:pt x="20853" y="219201"/>
                </a:lnTo>
                <a:lnTo>
                  <a:pt x="20853" y="222681"/>
                </a:lnTo>
                <a:lnTo>
                  <a:pt x="20853" y="226161"/>
                </a:lnTo>
                <a:lnTo>
                  <a:pt x="20853" y="229641"/>
                </a:lnTo>
                <a:lnTo>
                  <a:pt x="17386" y="233121"/>
                </a:lnTo>
                <a:lnTo>
                  <a:pt x="13906" y="236600"/>
                </a:lnTo>
                <a:lnTo>
                  <a:pt x="10426" y="240080"/>
                </a:lnTo>
                <a:lnTo>
                  <a:pt x="10426" y="243560"/>
                </a:lnTo>
                <a:lnTo>
                  <a:pt x="10426" y="271399"/>
                </a:lnTo>
                <a:lnTo>
                  <a:pt x="6959" y="274878"/>
                </a:lnTo>
                <a:lnTo>
                  <a:pt x="3479" y="278358"/>
                </a:lnTo>
                <a:lnTo>
                  <a:pt x="0" y="281838"/>
                </a:lnTo>
                <a:lnTo>
                  <a:pt x="0" y="292277"/>
                </a:lnTo>
                <a:lnTo>
                  <a:pt x="0" y="302704"/>
                </a:lnTo>
                <a:lnTo>
                  <a:pt x="0" y="324398"/>
                </a:lnTo>
                <a:lnTo>
                  <a:pt x="0" y="343157"/>
                </a:lnTo>
                <a:lnTo>
                  <a:pt x="0" y="359958"/>
                </a:lnTo>
                <a:lnTo>
                  <a:pt x="0" y="375780"/>
                </a:lnTo>
                <a:lnTo>
                  <a:pt x="0" y="391276"/>
                </a:lnTo>
                <a:lnTo>
                  <a:pt x="0" y="405791"/>
                </a:lnTo>
                <a:lnTo>
                  <a:pt x="0" y="418348"/>
                </a:lnTo>
                <a:lnTo>
                  <a:pt x="0" y="427964"/>
                </a:lnTo>
                <a:lnTo>
                  <a:pt x="0" y="437425"/>
                </a:lnTo>
                <a:lnTo>
                  <a:pt x="0" y="448843"/>
                </a:lnTo>
                <a:lnTo>
                  <a:pt x="0" y="460261"/>
                </a:lnTo>
                <a:lnTo>
                  <a:pt x="0" y="469722"/>
                </a:lnTo>
                <a:lnTo>
                  <a:pt x="7820" y="477551"/>
                </a:lnTo>
                <a:lnTo>
                  <a:pt x="15640" y="485381"/>
                </a:lnTo>
                <a:lnTo>
                  <a:pt x="23460" y="493210"/>
                </a:lnTo>
                <a:lnTo>
                  <a:pt x="31280" y="501040"/>
                </a:lnTo>
                <a:lnTo>
                  <a:pt x="125120" y="501040"/>
                </a:lnTo>
                <a:lnTo>
                  <a:pt x="128600" y="504520"/>
                </a:lnTo>
                <a:lnTo>
                  <a:pt x="132080" y="508000"/>
                </a:lnTo>
                <a:lnTo>
                  <a:pt x="135547" y="511479"/>
                </a:lnTo>
                <a:lnTo>
                  <a:pt x="139131" y="511479"/>
                </a:lnTo>
                <a:lnTo>
                  <a:pt x="229387" y="511479"/>
                </a:lnTo>
                <a:lnTo>
                  <a:pt x="239814" y="521919"/>
                </a:lnTo>
              </a:path>
            </a:pathLst>
          </a:custGeom>
          <a:ln w="76199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453036" y="104381"/>
            <a:ext cx="2398395" cy="678815"/>
          </a:xfrm>
          <a:custGeom>
            <a:avLst/>
            <a:gdLst/>
            <a:ahLst/>
            <a:cxnLst/>
            <a:rect l="l" t="t" r="r" b="b"/>
            <a:pathLst>
              <a:path w="2398395" h="678815">
                <a:moveTo>
                  <a:pt x="490042" y="594982"/>
                </a:moveTo>
                <a:lnTo>
                  <a:pt x="493522" y="601941"/>
                </a:lnTo>
                <a:lnTo>
                  <a:pt x="496989" y="608901"/>
                </a:lnTo>
                <a:lnTo>
                  <a:pt x="500468" y="615861"/>
                </a:lnTo>
                <a:lnTo>
                  <a:pt x="507415" y="619340"/>
                </a:lnTo>
                <a:lnTo>
                  <a:pt x="514375" y="622820"/>
                </a:lnTo>
                <a:lnTo>
                  <a:pt x="521322" y="626300"/>
                </a:lnTo>
                <a:lnTo>
                  <a:pt x="1459699" y="626300"/>
                </a:lnTo>
                <a:lnTo>
                  <a:pt x="1490980" y="628910"/>
                </a:lnTo>
                <a:lnTo>
                  <a:pt x="1522260" y="631520"/>
                </a:lnTo>
                <a:lnTo>
                  <a:pt x="1553540" y="634130"/>
                </a:lnTo>
                <a:lnTo>
                  <a:pt x="1584820" y="636739"/>
                </a:lnTo>
                <a:lnTo>
                  <a:pt x="2074862" y="636739"/>
                </a:lnTo>
                <a:lnTo>
                  <a:pt x="2093110" y="634130"/>
                </a:lnTo>
                <a:lnTo>
                  <a:pt x="2111355" y="631520"/>
                </a:lnTo>
                <a:lnTo>
                  <a:pt x="2129601" y="628910"/>
                </a:lnTo>
                <a:lnTo>
                  <a:pt x="2147849" y="626300"/>
                </a:lnTo>
                <a:lnTo>
                  <a:pt x="2160881" y="626300"/>
                </a:lnTo>
                <a:lnTo>
                  <a:pt x="2173916" y="626300"/>
                </a:lnTo>
                <a:lnTo>
                  <a:pt x="2186950" y="626300"/>
                </a:lnTo>
                <a:lnTo>
                  <a:pt x="2199982" y="626300"/>
                </a:lnTo>
                <a:lnTo>
                  <a:pt x="2235173" y="618470"/>
                </a:lnTo>
                <a:lnTo>
                  <a:pt x="2262543" y="610641"/>
                </a:lnTo>
                <a:lnTo>
                  <a:pt x="2282093" y="602811"/>
                </a:lnTo>
                <a:lnTo>
                  <a:pt x="2293823" y="594982"/>
                </a:lnTo>
                <a:lnTo>
                  <a:pt x="2309463" y="585528"/>
                </a:lnTo>
                <a:lnTo>
                  <a:pt x="2325101" y="574114"/>
                </a:lnTo>
                <a:lnTo>
                  <a:pt x="2340737" y="562697"/>
                </a:lnTo>
                <a:lnTo>
                  <a:pt x="2356370" y="553237"/>
                </a:lnTo>
                <a:lnTo>
                  <a:pt x="2359850" y="549757"/>
                </a:lnTo>
                <a:lnTo>
                  <a:pt x="2363330" y="546277"/>
                </a:lnTo>
                <a:lnTo>
                  <a:pt x="2366797" y="542797"/>
                </a:lnTo>
                <a:lnTo>
                  <a:pt x="2366797" y="539318"/>
                </a:lnTo>
                <a:lnTo>
                  <a:pt x="2366797" y="535838"/>
                </a:lnTo>
                <a:lnTo>
                  <a:pt x="2366797" y="532358"/>
                </a:lnTo>
                <a:lnTo>
                  <a:pt x="2372014" y="524529"/>
                </a:lnTo>
                <a:lnTo>
                  <a:pt x="2377228" y="516699"/>
                </a:lnTo>
                <a:lnTo>
                  <a:pt x="2382440" y="508869"/>
                </a:lnTo>
                <a:lnTo>
                  <a:pt x="2387650" y="501040"/>
                </a:lnTo>
                <a:lnTo>
                  <a:pt x="2387650" y="497614"/>
                </a:lnTo>
                <a:lnTo>
                  <a:pt x="2387650" y="489296"/>
                </a:lnTo>
                <a:lnTo>
                  <a:pt x="2387650" y="479019"/>
                </a:lnTo>
                <a:lnTo>
                  <a:pt x="2387650" y="469722"/>
                </a:lnTo>
                <a:lnTo>
                  <a:pt x="2390260" y="461899"/>
                </a:lnTo>
                <a:lnTo>
                  <a:pt x="2392868" y="454074"/>
                </a:lnTo>
                <a:lnTo>
                  <a:pt x="2395474" y="446246"/>
                </a:lnTo>
                <a:lnTo>
                  <a:pt x="2398077" y="438416"/>
                </a:lnTo>
                <a:lnTo>
                  <a:pt x="2398077" y="429934"/>
                </a:lnTo>
                <a:lnTo>
                  <a:pt x="2398077" y="409708"/>
                </a:lnTo>
                <a:lnTo>
                  <a:pt x="2398077" y="334035"/>
                </a:lnTo>
                <a:lnTo>
                  <a:pt x="2396122" y="330446"/>
                </a:lnTo>
                <a:lnTo>
                  <a:pt x="2390257" y="320986"/>
                </a:lnTo>
                <a:lnTo>
                  <a:pt x="2380482" y="307610"/>
                </a:lnTo>
                <a:lnTo>
                  <a:pt x="2366797" y="292277"/>
                </a:lnTo>
                <a:lnTo>
                  <a:pt x="2357024" y="276455"/>
                </a:lnTo>
                <a:lnTo>
                  <a:pt x="2325752" y="240896"/>
                </a:lnTo>
                <a:lnTo>
                  <a:pt x="2294311" y="209422"/>
                </a:lnTo>
                <a:lnTo>
                  <a:pt x="2258796" y="178109"/>
                </a:lnTo>
                <a:lnTo>
                  <a:pt x="2201612" y="147117"/>
                </a:lnTo>
                <a:lnTo>
                  <a:pt x="2173916" y="135699"/>
                </a:lnTo>
                <a:lnTo>
                  <a:pt x="2146220" y="124281"/>
                </a:lnTo>
                <a:lnTo>
                  <a:pt x="2116569" y="114820"/>
                </a:lnTo>
                <a:lnTo>
                  <a:pt x="2103537" y="109600"/>
                </a:lnTo>
                <a:lnTo>
                  <a:pt x="2090502" y="104381"/>
                </a:lnTo>
                <a:lnTo>
                  <a:pt x="2077467" y="99161"/>
                </a:lnTo>
                <a:lnTo>
                  <a:pt x="2064435" y="93941"/>
                </a:lnTo>
                <a:lnTo>
                  <a:pt x="2048795" y="93941"/>
                </a:lnTo>
                <a:lnTo>
                  <a:pt x="2033155" y="93941"/>
                </a:lnTo>
                <a:lnTo>
                  <a:pt x="2017515" y="93941"/>
                </a:lnTo>
                <a:lnTo>
                  <a:pt x="2001875" y="93941"/>
                </a:lnTo>
                <a:lnTo>
                  <a:pt x="1988845" y="88724"/>
                </a:lnTo>
                <a:lnTo>
                  <a:pt x="1975813" y="83508"/>
                </a:lnTo>
                <a:lnTo>
                  <a:pt x="1962779" y="78293"/>
                </a:lnTo>
                <a:lnTo>
                  <a:pt x="1949742" y="73075"/>
                </a:lnTo>
                <a:lnTo>
                  <a:pt x="1934102" y="70465"/>
                </a:lnTo>
                <a:lnTo>
                  <a:pt x="1918462" y="67856"/>
                </a:lnTo>
                <a:lnTo>
                  <a:pt x="1902821" y="65246"/>
                </a:lnTo>
                <a:lnTo>
                  <a:pt x="1887181" y="62636"/>
                </a:lnTo>
                <a:lnTo>
                  <a:pt x="1879361" y="62636"/>
                </a:lnTo>
                <a:lnTo>
                  <a:pt x="1871541" y="62636"/>
                </a:lnTo>
                <a:lnTo>
                  <a:pt x="1863721" y="62636"/>
                </a:lnTo>
                <a:lnTo>
                  <a:pt x="1855901" y="62636"/>
                </a:lnTo>
                <a:lnTo>
                  <a:pt x="1844988" y="60842"/>
                </a:lnTo>
                <a:lnTo>
                  <a:pt x="1772335" y="49424"/>
                </a:lnTo>
                <a:lnTo>
                  <a:pt x="1720367" y="41757"/>
                </a:lnTo>
                <a:lnTo>
                  <a:pt x="1675490" y="35493"/>
                </a:lnTo>
                <a:lnTo>
                  <a:pt x="1629112" y="29230"/>
                </a:lnTo>
                <a:lnTo>
                  <a:pt x="1582234" y="22966"/>
                </a:lnTo>
                <a:lnTo>
                  <a:pt x="1535856" y="16703"/>
                </a:lnTo>
                <a:lnTo>
                  <a:pt x="1490980" y="10439"/>
                </a:lnTo>
                <a:lnTo>
                  <a:pt x="1472732" y="10439"/>
                </a:lnTo>
                <a:lnTo>
                  <a:pt x="1454486" y="10439"/>
                </a:lnTo>
                <a:lnTo>
                  <a:pt x="1436241" y="10439"/>
                </a:lnTo>
                <a:lnTo>
                  <a:pt x="1417993" y="10439"/>
                </a:lnTo>
                <a:lnTo>
                  <a:pt x="1399750" y="7829"/>
                </a:lnTo>
                <a:lnTo>
                  <a:pt x="1381504" y="5219"/>
                </a:lnTo>
                <a:lnTo>
                  <a:pt x="1363255" y="2609"/>
                </a:lnTo>
                <a:lnTo>
                  <a:pt x="1345006" y="0"/>
                </a:lnTo>
                <a:lnTo>
                  <a:pt x="1292060" y="0"/>
                </a:lnTo>
                <a:lnTo>
                  <a:pt x="1242048" y="0"/>
                </a:lnTo>
                <a:lnTo>
                  <a:pt x="396201" y="0"/>
                </a:lnTo>
                <a:lnTo>
                  <a:pt x="385774" y="2609"/>
                </a:lnTo>
                <a:lnTo>
                  <a:pt x="375348" y="5219"/>
                </a:lnTo>
                <a:lnTo>
                  <a:pt x="364922" y="7829"/>
                </a:lnTo>
                <a:lnTo>
                  <a:pt x="354495" y="10439"/>
                </a:lnTo>
                <a:lnTo>
                  <a:pt x="347548" y="10439"/>
                </a:lnTo>
                <a:lnTo>
                  <a:pt x="340601" y="10439"/>
                </a:lnTo>
                <a:lnTo>
                  <a:pt x="333641" y="10439"/>
                </a:lnTo>
                <a:lnTo>
                  <a:pt x="323219" y="13049"/>
                </a:lnTo>
                <a:lnTo>
                  <a:pt x="312793" y="15659"/>
                </a:lnTo>
                <a:lnTo>
                  <a:pt x="302364" y="18268"/>
                </a:lnTo>
                <a:lnTo>
                  <a:pt x="291934" y="20878"/>
                </a:lnTo>
                <a:lnTo>
                  <a:pt x="284988" y="20878"/>
                </a:lnTo>
                <a:lnTo>
                  <a:pt x="278041" y="20878"/>
                </a:lnTo>
                <a:lnTo>
                  <a:pt x="271081" y="20878"/>
                </a:lnTo>
                <a:lnTo>
                  <a:pt x="267497" y="22673"/>
                </a:lnTo>
                <a:lnTo>
                  <a:pt x="258048" y="27403"/>
                </a:lnTo>
                <a:lnTo>
                  <a:pt x="244688" y="34091"/>
                </a:lnTo>
                <a:lnTo>
                  <a:pt x="229374" y="41757"/>
                </a:lnTo>
                <a:lnTo>
                  <a:pt x="221554" y="41757"/>
                </a:lnTo>
                <a:lnTo>
                  <a:pt x="213734" y="41757"/>
                </a:lnTo>
                <a:lnTo>
                  <a:pt x="205914" y="41757"/>
                </a:lnTo>
                <a:lnTo>
                  <a:pt x="198094" y="41757"/>
                </a:lnTo>
                <a:lnTo>
                  <a:pt x="194675" y="43551"/>
                </a:lnTo>
                <a:lnTo>
                  <a:pt x="186370" y="48282"/>
                </a:lnTo>
                <a:lnTo>
                  <a:pt x="176111" y="54969"/>
                </a:lnTo>
                <a:lnTo>
                  <a:pt x="166827" y="62636"/>
                </a:lnTo>
                <a:lnTo>
                  <a:pt x="145322" y="82529"/>
                </a:lnTo>
                <a:lnTo>
                  <a:pt x="127727" y="96553"/>
                </a:lnTo>
                <a:lnTo>
                  <a:pt x="78037" y="149401"/>
                </a:lnTo>
                <a:lnTo>
                  <a:pt x="41218" y="214642"/>
                </a:lnTo>
                <a:lnTo>
                  <a:pt x="20853" y="260959"/>
                </a:lnTo>
                <a:lnTo>
                  <a:pt x="17373" y="267919"/>
                </a:lnTo>
                <a:lnTo>
                  <a:pt x="13893" y="274878"/>
                </a:lnTo>
                <a:lnTo>
                  <a:pt x="10426" y="281838"/>
                </a:lnTo>
                <a:lnTo>
                  <a:pt x="10426" y="285426"/>
                </a:lnTo>
                <a:lnTo>
                  <a:pt x="10426" y="294887"/>
                </a:lnTo>
                <a:lnTo>
                  <a:pt x="10426" y="308263"/>
                </a:lnTo>
                <a:lnTo>
                  <a:pt x="10426" y="323595"/>
                </a:lnTo>
                <a:lnTo>
                  <a:pt x="6946" y="330555"/>
                </a:lnTo>
                <a:lnTo>
                  <a:pt x="3479" y="337515"/>
                </a:lnTo>
                <a:lnTo>
                  <a:pt x="0" y="344462"/>
                </a:lnTo>
                <a:lnTo>
                  <a:pt x="0" y="347887"/>
                </a:lnTo>
                <a:lnTo>
                  <a:pt x="0" y="417537"/>
                </a:lnTo>
                <a:lnTo>
                  <a:pt x="2607" y="425367"/>
                </a:lnTo>
                <a:lnTo>
                  <a:pt x="5213" y="433196"/>
                </a:lnTo>
                <a:lnTo>
                  <a:pt x="7818" y="441026"/>
                </a:lnTo>
                <a:lnTo>
                  <a:pt x="10426" y="448856"/>
                </a:lnTo>
                <a:lnTo>
                  <a:pt x="10426" y="452335"/>
                </a:lnTo>
                <a:lnTo>
                  <a:pt x="10426" y="455815"/>
                </a:lnTo>
                <a:lnTo>
                  <a:pt x="10426" y="459295"/>
                </a:lnTo>
                <a:lnTo>
                  <a:pt x="24437" y="474947"/>
                </a:lnTo>
                <a:lnTo>
                  <a:pt x="36493" y="490602"/>
                </a:lnTo>
                <a:lnTo>
                  <a:pt x="48549" y="506260"/>
                </a:lnTo>
                <a:lnTo>
                  <a:pt x="62560" y="521919"/>
                </a:lnTo>
                <a:lnTo>
                  <a:pt x="73638" y="533011"/>
                </a:lnTo>
                <a:lnTo>
                  <a:pt x="88626" y="548017"/>
                </a:lnTo>
                <a:lnTo>
                  <a:pt x="103615" y="563024"/>
                </a:lnTo>
                <a:lnTo>
                  <a:pt x="114693" y="574116"/>
                </a:lnTo>
                <a:lnTo>
                  <a:pt x="118160" y="577595"/>
                </a:lnTo>
                <a:lnTo>
                  <a:pt x="121640" y="581075"/>
                </a:lnTo>
                <a:lnTo>
                  <a:pt x="125120" y="584555"/>
                </a:lnTo>
                <a:lnTo>
                  <a:pt x="132940" y="589767"/>
                </a:lnTo>
                <a:lnTo>
                  <a:pt x="140760" y="594983"/>
                </a:lnTo>
                <a:lnTo>
                  <a:pt x="148580" y="600202"/>
                </a:lnTo>
                <a:lnTo>
                  <a:pt x="156400" y="605421"/>
                </a:lnTo>
                <a:lnTo>
                  <a:pt x="159867" y="605421"/>
                </a:lnTo>
                <a:lnTo>
                  <a:pt x="163347" y="605421"/>
                </a:lnTo>
                <a:lnTo>
                  <a:pt x="166827" y="605421"/>
                </a:lnTo>
                <a:lnTo>
                  <a:pt x="170574" y="607379"/>
                </a:lnTo>
                <a:lnTo>
                  <a:pt x="181162" y="613251"/>
                </a:lnTo>
                <a:lnTo>
                  <a:pt x="197613" y="623038"/>
                </a:lnTo>
                <a:lnTo>
                  <a:pt x="218948" y="636739"/>
                </a:lnTo>
                <a:lnTo>
                  <a:pt x="225907" y="636739"/>
                </a:lnTo>
                <a:lnTo>
                  <a:pt x="250228" y="636739"/>
                </a:lnTo>
                <a:lnTo>
                  <a:pt x="265868" y="644569"/>
                </a:lnTo>
                <a:lnTo>
                  <a:pt x="281508" y="652398"/>
                </a:lnTo>
                <a:lnTo>
                  <a:pt x="297148" y="660228"/>
                </a:lnTo>
                <a:lnTo>
                  <a:pt x="312788" y="668058"/>
                </a:lnTo>
                <a:lnTo>
                  <a:pt x="375348" y="668058"/>
                </a:lnTo>
                <a:lnTo>
                  <a:pt x="378828" y="671537"/>
                </a:lnTo>
                <a:lnTo>
                  <a:pt x="382295" y="675017"/>
                </a:lnTo>
                <a:lnTo>
                  <a:pt x="385775" y="678497"/>
                </a:lnTo>
                <a:lnTo>
                  <a:pt x="385775" y="678497"/>
                </a:lnTo>
                <a:lnTo>
                  <a:pt x="469188" y="678497"/>
                </a:lnTo>
                <a:lnTo>
                  <a:pt x="479615" y="678497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506" rIns="0" bIns="0" rtlCol="0" vert="horz">
            <a:spAutoFit/>
          </a:bodyPr>
          <a:lstStyle/>
          <a:p>
            <a:pPr marL="939165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Bounded-</a:t>
            </a:r>
            <a:r>
              <a:rPr dirty="0" sz="3200"/>
              <a:t>Buffer</a:t>
            </a:r>
            <a:r>
              <a:rPr dirty="0" sz="3200" spc="-30"/>
              <a:t> </a:t>
            </a:r>
            <a:r>
              <a:rPr dirty="0" sz="3200"/>
              <a:t>–</a:t>
            </a:r>
            <a:r>
              <a:rPr dirty="0" sz="3200" spc="20"/>
              <a:t> </a:t>
            </a:r>
            <a:r>
              <a:rPr dirty="0" sz="3200" spc="-10"/>
              <a:t>Producer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2195" rIns="0" bIns="0" rtlCol="0" vert="horz">
            <a:spAutoFit/>
          </a:bodyPr>
          <a:lstStyle/>
          <a:p>
            <a:pPr marL="1074420">
              <a:lnSpc>
                <a:spcPct val="100000"/>
              </a:lnSpc>
              <a:spcBef>
                <a:spcPts val="770"/>
              </a:spcBef>
            </a:pPr>
            <a:r>
              <a:rPr dirty="0"/>
              <a:t>item</a:t>
            </a:r>
            <a:r>
              <a:rPr dirty="0" spc="-50"/>
              <a:t> </a:t>
            </a:r>
            <a:r>
              <a:rPr dirty="0" spc="-10"/>
              <a:t>next_produced;</a:t>
            </a:r>
          </a:p>
          <a:p>
            <a:pPr marL="1074420">
              <a:lnSpc>
                <a:spcPct val="100000"/>
              </a:lnSpc>
              <a:spcBef>
                <a:spcPts val="670"/>
              </a:spcBef>
            </a:pPr>
            <a:r>
              <a:rPr dirty="0"/>
              <a:t>while</a:t>
            </a:r>
            <a:r>
              <a:rPr dirty="0" spc="-70"/>
              <a:t> </a:t>
            </a:r>
            <a:r>
              <a:rPr dirty="0"/>
              <a:t>(true)</a:t>
            </a:r>
            <a:r>
              <a:rPr dirty="0" spc="-60"/>
              <a:t> </a:t>
            </a:r>
            <a:r>
              <a:rPr dirty="0" spc="-50"/>
              <a:t>{</a:t>
            </a:r>
          </a:p>
          <a:p>
            <a:pPr marL="1303020" marR="5080">
              <a:lnSpc>
                <a:spcPct val="135000"/>
              </a:lnSpc>
              <a:spcBef>
                <a:spcPts val="5"/>
              </a:spcBef>
            </a:pPr>
            <a:r>
              <a:rPr dirty="0"/>
              <a:t>/*</a:t>
            </a:r>
            <a:r>
              <a:rPr dirty="0" spc="-45"/>
              <a:t> </a:t>
            </a:r>
            <a:r>
              <a:rPr dirty="0"/>
              <a:t>produce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0"/>
              <a:t> </a:t>
            </a:r>
            <a:r>
              <a:rPr dirty="0"/>
              <a:t>item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produced</a:t>
            </a:r>
            <a:r>
              <a:rPr dirty="0" spc="-30"/>
              <a:t> </a:t>
            </a:r>
            <a:r>
              <a:rPr dirty="0" spc="-25"/>
              <a:t>*/ </a:t>
            </a:r>
            <a:r>
              <a:rPr dirty="0"/>
              <a:t>while</a:t>
            </a:r>
            <a:r>
              <a:rPr dirty="0" spc="-45"/>
              <a:t> </a:t>
            </a:r>
            <a:r>
              <a:rPr dirty="0"/>
              <a:t>(((in</a:t>
            </a:r>
            <a:r>
              <a:rPr dirty="0" spc="-35"/>
              <a:t> </a:t>
            </a:r>
            <a:r>
              <a:rPr dirty="0"/>
              <a:t>+</a:t>
            </a:r>
            <a:r>
              <a:rPr dirty="0" spc="-40"/>
              <a:t> </a:t>
            </a:r>
            <a:r>
              <a:rPr dirty="0"/>
              <a:t>1)</a:t>
            </a:r>
            <a:r>
              <a:rPr dirty="0" spc="-45"/>
              <a:t> </a:t>
            </a:r>
            <a:r>
              <a:rPr dirty="0"/>
              <a:t>%</a:t>
            </a:r>
            <a:r>
              <a:rPr dirty="0" spc="-30"/>
              <a:t> </a:t>
            </a:r>
            <a:r>
              <a:rPr dirty="0"/>
              <a:t>BUFFER_SIZE)</a:t>
            </a:r>
            <a:r>
              <a:rPr dirty="0" spc="-35"/>
              <a:t> </a:t>
            </a:r>
            <a:r>
              <a:rPr dirty="0"/>
              <a:t>==</a:t>
            </a:r>
            <a:r>
              <a:rPr dirty="0" spc="-40"/>
              <a:t> </a:t>
            </a:r>
            <a:r>
              <a:rPr dirty="0" spc="-20"/>
              <a:t>out)</a:t>
            </a:r>
          </a:p>
          <a:p>
            <a:pPr marL="1303020" marR="1345565" indent="229870">
              <a:lnSpc>
                <a:spcPct val="135000"/>
              </a:lnSpc>
            </a:pPr>
            <a:r>
              <a:rPr dirty="0"/>
              <a:t>;</a:t>
            </a:r>
            <a:r>
              <a:rPr dirty="0" spc="-30"/>
              <a:t> </a:t>
            </a:r>
            <a:r>
              <a:rPr dirty="0"/>
              <a:t>/*</a:t>
            </a:r>
            <a:r>
              <a:rPr dirty="0" spc="-30"/>
              <a:t> </a:t>
            </a:r>
            <a:r>
              <a:rPr dirty="0"/>
              <a:t>do</a:t>
            </a:r>
            <a:r>
              <a:rPr dirty="0" spc="-25"/>
              <a:t> </a:t>
            </a:r>
            <a:r>
              <a:rPr dirty="0"/>
              <a:t>nothing</a:t>
            </a:r>
            <a:r>
              <a:rPr dirty="0" spc="-30"/>
              <a:t> </a:t>
            </a:r>
            <a:r>
              <a:rPr dirty="0" spc="-25"/>
              <a:t>*/ </a:t>
            </a:r>
            <a:r>
              <a:rPr dirty="0"/>
              <a:t>buffer[in]</a:t>
            </a:r>
            <a:r>
              <a:rPr dirty="0" spc="-60"/>
              <a:t> </a:t>
            </a:r>
            <a:r>
              <a:rPr dirty="0"/>
              <a:t>=</a:t>
            </a:r>
            <a:r>
              <a:rPr dirty="0" spc="-50"/>
              <a:t> </a:t>
            </a:r>
            <a:r>
              <a:rPr dirty="0" spc="-10"/>
              <a:t>next_produced;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=</a:t>
            </a:r>
            <a:r>
              <a:rPr dirty="0" spc="-15"/>
              <a:t> </a:t>
            </a:r>
            <a:r>
              <a:rPr dirty="0"/>
              <a:t>(in</a:t>
            </a:r>
            <a:r>
              <a:rPr dirty="0" spc="-20"/>
              <a:t> </a:t>
            </a:r>
            <a:r>
              <a:rPr dirty="0"/>
              <a:t>+</a:t>
            </a:r>
            <a:r>
              <a:rPr dirty="0" spc="-15"/>
              <a:t> </a:t>
            </a:r>
            <a:r>
              <a:rPr dirty="0"/>
              <a:t>1)</a:t>
            </a:r>
            <a:r>
              <a:rPr dirty="0" spc="-20"/>
              <a:t> </a:t>
            </a:r>
            <a:r>
              <a:rPr dirty="0"/>
              <a:t>%</a:t>
            </a:r>
            <a:r>
              <a:rPr dirty="0" spc="-20"/>
              <a:t> </a:t>
            </a:r>
            <a:r>
              <a:rPr dirty="0" spc="-10"/>
              <a:t>BUFFER_SIZE;</a:t>
            </a:r>
          </a:p>
          <a:p>
            <a:pPr marL="1074420">
              <a:lnSpc>
                <a:spcPct val="100000"/>
              </a:lnSpc>
              <a:spcBef>
                <a:spcPts val="670"/>
              </a:spcBef>
            </a:pPr>
            <a:r>
              <a:rPr dirty="0" spc="-5"/>
              <a:t>}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390476" y="31318"/>
            <a:ext cx="3034665" cy="960755"/>
          </a:xfrm>
          <a:custGeom>
            <a:avLst/>
            <a:gdLst/>
            <a:ahLst/>
            <a:cxnLst/>
            <a:rect l="l" t="t" r="r" b="b"/>
            <a:pathLst>
              <a:path w="3034665" h="960755">
                <a:moveTo>
                  <a:pt x="354495" y="720242"/>
                </a:moveTo>
                <a:lnTo>
                  <a:pt x="354495" y="723994"/>
                </a:lnTo>
                <a:lnTo>
                  <a:pt x="354495" y="793305"/>
                </a:lnTo>
                <a:lnTo>
                  <a:pt x="359871" y="798688"/>
                </a:lnTo>
                <a:lnTo>
                  <a:pt x="374045" y="812879"/>
                </a:lnTo>
                <a:lnTo>
                  <a:pt x="394083" y="832942"/>
                </a:lnTo>
                <a:lnTo>
                  <a:pt x="417055" y="855941"/>
                </a:lnTo>
                <a:lnTo>
                  <a:pt x="453059" y="869806"/>
                </a:lnTo>
                <a:lnTo>
                  <a:pt x="486132" y="880735"/>
                </a:lnTo>
                <a:lnTo>
                  <a:pt x="521159" y="889706"/>
                </a:lnTo>
                <a:lnTo>
                  <a:pt x="563029" y="897699"/>
                </a:lnTo>
                <a:lnTo>
                  <a:pt x="602900" y="909051"/>
                </a:lnTo>
                <a:lnTo>
                  <a:pt x="646775" y="918401"/>
                </a:lnTo>
                <a:lnTo>
                  <a:pt x="693652" y="926249"/>
                </a:lnTo>
                <a:lnTo>
                  <a:pt x="742528" y="933097"/>
                </a:lnTo>
                <a:lnTo>
                  <a:pt x="792403" y="939444"/>
                </a:lnTo>
                <a:lnTo>
                  <a:pt x="821081" y="942054"/>
                </a:lnTo>
                <a:lnTo>
                  <a:pt x="849755" y="944664"/>
                </a:lnTo>
                <a:lnTo>
                  <a:pt x="878427" y="947273"/>
                </a:lnTo>
                <a:lnTo>
                  <a:pt x="907097" y="949883"/>
                </a:lnTo>
                <a:lnTo>
                  <a:pt x="940985" y="952493"/>
                </a:lnTo>
                <a:lnTo>
                  <a:pt x="974871" y="955103"/>
                </a:lnTo>
                <a:lnTo>
                  <a:pt x="1008756" y="957713"/>
                </a:lnTo>
                <a:lnTo>
                  <a:pt x="1042644" y="960323"/>
                </a:lnTo>
                <a:lnTo>
                  <a:pt x="2502344" y="960323"/>
                </a:lnTo>
                <a:lnTo>
                  <a:pt x="2542539" y="957076"/>
                </a:lnTo>
                <a:lnTo>
                  <a:pt x="2582421" y="953140"/>
                </a:lnTo>
                <a:lnTo>
                  <a:pt x="2622928" y="947827"/>
                </a:lnTo>
                <a:lnTo>
                  <a:pt x="2665000" y="940447"/>
                </a:lnTo>
                <a:lnTo>
                  <a:pt x="2709573" y="930311"/>
                </a:lnTo>
                <a:lnTo>
                  <a:pt x="2757587" y="916731"/>
                </a:lnTo>
                <a:lnTo>
                  <a:pt x="2809979" y="899016"/>
                </a:lnTo>
                <a:lnTo>
                  <a:pt x="2867689" y="876480"/>
                </a:lnTo>
                <a:lnTo>
                  <a:pt x="2931654" y="848432"/>
                </a:lnTo>
                <a:lnTo>
                  <a:pt x="3002813" y="814184"/>
                </a:lnTo>
                <a:lnTo>
                  <a:pt x="3023666" y="772439"/>
                </a:lnTo>
                <a:lnTo>
                  <a:pt x="3034093" y="730681"/>
                </a:lnTo>
                <a:lnTo>
                  <a:pt x="3034093" y="722852"/>
                </a:lnTo>
                <a:lnTo>
                  <a:pt x="3034093" y="715022"/>
                </a:lnTo>
                <a:lnTo>
                  <a:pt x="3034093" y="636739"/>
                </a:lnTo>
                <a:lnTo>
                  <a:pt x="3013891" y="594819"/>
                </a:lnTo>
                <a:lnTo>
                  <a:pt x="2997600" y="559750"/>
                </a:lnTo>
                <a:lnTo>
                  <a:pt x="2961106" y="490600"/>
                </a:lnTo>
                <a:lnTo>
                  <a:pt x="2935861" y="451455"/>
                </a:lnTo>
                <a:lnTo>
                  <a:pt x="2907680" y="412311"/>
                </a:lnTo>
                <a:lnTo>
                  <a:pt x="2877542" y="373168"/>
                </a:lnTo>
                <a:lnTo>
                  <a:pt x="2846425" y="334022"/>
                </a:lnTo>
                <a:lnTo>
                  <a:pt x="2813353" y="295045"/>
                </a:lnTo>
                <a:lnTo>
                  <a:pt x="2777348" y="257043"/>
                </a:lnTo>
                <a:lnTo>
                  <a:pt x="2739389" y="220996"/>
                </a:lnTo>
                <a:lnTo>
                  <a:pt x="2700451" y="187883"/>
                </a:lnTo>
                <a:lnTo>
                  <a:pt x="2647111" y="155411"/>
                </a:lnTo>
                <a:lnTo>
                  <a:pt x="2600432" y="129896"/>
                </a:lnTo>
                <a:lnTo>
                  <a:pt x="2558388" y="109599"/>
                </a:lnTo>
                <a:lnTo>
                  <a:pt x="2518949" y="92781"/>
                </a:lnTo>
                <a:lnTo>
                  <a:pt x="2480091" y="77702"/>
                </a:lnTo>
                <a:lnTo>
                  <a:pt x="2439784" y="62623"/>
                </a:lnTo>
                <a:lnTo>
                  <a:pt x="2398325" y="53706"/>
                </a:lnTo>
                <a:lnTo>
                  <a:pt x="2354494" y="44973"/>
                </a:lnTo>
                <a:lnTo>
                  <a:pt x="2308472" y="36606"/>
                </a:lnTo>
                <a:lnTo>
                  <a:pt x="2260444" y="28787"/>
                </a:lnTo>
                <a:lnTo>
                  <a:pt x="2210591" y="21698"/>
                </a:lnTo>
                <a:lnTo>
                  <a:pt x="2159096" y="15521"/>
                </a:lnTo>
                <a:lnTo>
                  <a:pt x="2106142" y="10439"/>
                </a:lnTo>
                <a:lnTo>
                  <a:pt x="2072254" y="7829"/>
                </a:lnTo>
                <a:lnTo>
                  <a:pt x="2038369" y="5219"/>
                </a:lnTo>
                <a:lnTo>
                  <a:pt x="2004483" y="2609"/>
                </a:lnTo>
                <a:lnTo>
                  <a:pt x="1970595" y="0"/>
                </a:lnTo>
                <a:lnTo>
                  <a:pt x="1947300" y="0"/>
                </a:lnTo>
                <a:lnTo>
                  <a:pt x="1885884" y="0"/>
                </a:lnTo>
                <a:lnTo>
                  <a:pt x="1209471" y="0"/>
                </a:lnTo>
                <a:lnTo>
                  <a:pt x="1191387" y="1794"/>
                </a:lnTo>
                <a:lnTo>
                  <a:pt x="1143001" y="6524"/>
                </a:lnTo>
                <a:lnTo>
                  <a:pt x="1073110" y="13212"/>
                </a:lnTo>
                <a:lnTo>
                  <a:pt x="990511" y="20878"/>
                </a:lnTo>
                <a:lnTo>
                  <a:pt x="938378" y="31409"/>
                </a:lnTo>
                <a:lnTo>
                  <a:pt x="886247" y="42521"/>
                </a:lnTo>
                <a:lnTo>
                  <a:pt x="834116" y="54795"/>
                </a:lnTo>
                <a:lnTo>
                  <a:pt x="781986" y="68810"/>
                </a:lnTo>
                <a:lnTo>
                  <a:pt x="729855" y="85145"/>
                </a:lnTo>
                <a:lnTo>
                  <a:pt x="677722" y="104381"/>
                </a:lnTo>
                <a:lnTo>
                  <a:pt x="630850" y="120909"/>
                </a:lnTo>
                <a:lnTo>
                  <a:pt x="584268" y="139176"/>
                </a:lnTo>
                <a:lnTo>
                  <a:pt x="538265" y="159181"/>
                </a:lnTo>
                <a:lnTo>
                  <a:pt x="493131" y="180927"/>
                </a:lnTo>
                <a:lnTo>
                  <a:pt x="449156" y="204413"/>
                </a:lnTo>
                <a:lnTo>
                  <a:pt x="406628" y="229641"/>
                </a:lnTo>
                <a:lnTo>
                  <a:pt x="358999" y="266047"/>
                </a:lnTo>
                <a:lnTo>
                  <a:pt x="315875" y="300452"/>
                </a:lnTo>
                <a:lnTo>
                  <a:pt x="276756" y="333355"/>
                </a:lnTo>
                <a:lnTo>
                  <a:pt x="241142" y="365257"/>
                </a:lnTo>
                <a:lnTo>
                  <a:pt x="208534" y="396659"/>
                </a:lnTo>
                <a:lnTo>
                  <a:pt x="177416" y="435799"/>
                </a:lnTo>
                <a:lnTo>
                  <a:pt x="147277" y="474941"/>
                </a:lnTo>
                <a:lnTo>
                  <a:pt x="119092" y="514084"/>
                </a:lnTo>
                <a:lnTo>
                  <a:pt x="93840" y="553224"/>
                </a:lnTo>
                <a:lnTo>
                  <a:pt x="70543" y="584542"/>
                </a:lnTo>
                <a:lnTo>
                  <a:pt x="48223" y="615859"/>
                </a:lnTo>
                <a:lnTo>
                  <a:pt x="10426" y="678484"/>
                </a:lnTo>
                <a:lnTo>
                  <a:pt x="5213" y="694143"/>
                </a:lnTo>
                <a:lnTo>
                  <a:pt x="2607" y="701973"/>
                </a:lnTo>
                <a:lnTo>
                  <a:pt x="0" y="709802"/>
                </a:lnTo>
                <a:lnTo>
                  <a:pt x="0" y="717143"/>
                </a:lnTo>
                <a:lnTo>
                  <a:pt x="0" y="737204"/>
                </a:lnTo>
                <a:lnTo>
                  <a:pt x="0" y="824623"/>
                </a:lnTo>
                <a:lnTo>
                  <a:pt x="1792" y="829843"/>
                </a:lnTo>
                <a:lnTo>
                  <a:pt x="20853" y="876820"/>
                </a:lnTo>
                <a:lnTo>
                  <a:pt x="58650" y="901612"/>
                </a:lnTo>
                <a:lnTo>
                  <a:pt x="104266" y="918565"/>
                </a:lnTo>
                <a:lnTo>
                  <a:pt x="112087" y="921175"/>
                </a:lnTo>
                <a:lnTo>
                  <a:pt x="119907" y="923785"/>
                </a:lnTo>
                <a:lnTo>
                  <a:pt x="127727" y="926395"/>
                </a:lnTo>
                <a:lnTo>
                  <a:pt x="135547" y="929004"/>
                </a:lnTo>
                <a:lnTo>
                  <a:pt x="494115" y="929004"/>
                </a:lnTo>
                <a:lnTo>
                  <a:pt x="500468" y="929004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38829" y="2254681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145973" y="52197"/>
                </a:moveTo>
                <a:lnTo>
                  <a:pt x="145973" y="52197"/>
                </a:lnTo>
                <a:lnTo>
                  <a:pt x="187680" y="52197"/>
                </a:lnTo>
                <a:lnTo>
                  <a:pt x="189472" y="53991"/>
                </a:lnTo>
                <a:lnTo>
                  <a:pt x="194197" y="58721"/>
                </a:lnTo>
                <a:lnTo>
                  <a:pt x="200876" y="65409"/>
                </a:lnTo>
                <a:lnTo>
                  <a:pt x="208534" y="73075"/>
                </a:lnTo>
                <a:lnTo>
                  <a:pt x="212001" y="76555"/>
                </a:lnTo>
                <a:lnTo>
                  <a:pt x="215480" y="80035"/>
                </a:lnTo>
                <a:lnTo>
                  <a:pt x="218960" y="83515"/>
                </a:lnTo>
                <a:lnTo>
                  <a:pt x="218960" y="86995"/>
                </a:lnTo>
                <a:lnTo>
                  <a:pt x="218960" y="90474"/>
                </a:lnTo>
                <a:lnTo>
                  <a:pt x="218960" y="93941"/>
                </a:lnTo>
                <a:lnTo>
                  <a:pt x="222427" y="97421"/>
                </a:lnTo>
                <a:lnTo>
                  <a:pt x="225907" y="100901"/>
                </a:lnTo>
                <a:lnTo>
                  <a:pt x="229387" y="104381"/>
                </a:lnTo>
                <a:lnTo>
                  <a:pt x="231989" y="112210"/>
                </a:lnTo>
                <a:lnTo>
                  <a:pt x="234595" y="120040"/>
                </a:lnTo>
                <a:lnTo>
                  <a:pt x="237204" y="127869"/>
                </a:lnTo>
                <a:lnTo>
                  <a:pt x="239814" y="135699"/>
                </a:lnTo>
                <a:lnTo>
                  <a:pt x="239814" y="139179"/>
                </a:lnTo>
                <a:lnTo>
                  <a:pt x="239814" y="142659"/>
                </a:lnTo>
                <a:lnTo>
                  <a:pt x="239814" y="146138"/>
                </a:lnTo>
                <a:lnTo>
                  <a:pt x="243281" y="153098"/>
                </a:lnTo>
                <a:lnTo>
                  <a:pt x="246761" y="160058"/>
                </a:lnTo>
                <a:lnTo>
                  <a:pt x="250240" y="167017"/>
                </a:lnTo>
                <a:lnTo>
                  <a:pt x="250240" y="174847"/>
                </a:lnTo>
                <a:lnTo>
                  <a:pt x="250240" y="240080"/>
                </a:lnTo>
                <a:lnTo>
                  <a:pt x="246761" y="243560"/>
                </a:lnTo>
                <a:lnTo>
                  <a:pt x="243281" y="247040"/>
                </a:lnTo>
                <a:lnTo>
                  <a:pt x="239814" y="250520"/>
                </a:lnTo>
                <a:lnTo>
                  <a:pt x="231831" y="250520"/>
                </a:lnTo>
                <a:lnTo>
                  <a:pt x="145973" y="250520"/>
                </a:lnTo>
                <a:lnTo>
                  <a:pt x="144181" y="248725"/>
                </a:lnTo>
                <a:lnTo>
                  <a:pt x="139457" y="243995"/>
                </a:lnTo>
                <a:lnTo>
                  <a:pt x="132777" y="237307"/>
                </a:lnTo>
                <a:lnTo>
                  <a:pt x="125120" y="229641"/>
                </a:lnTo>
                <a:lnTo>
                  <a:pt x="121640" y="229641"/>
                </a:lnTo>
                <a:lnTo>
                  <a:pt x="118173" y="229641"/>
                </a:lnTo>
                <a:lnTo>
                  <a:pt x="114693" y="229641"/>
                </a:lnTo>
                <a:lnTo>
                  <a:pt x="107746" y="226161"/>
                </a:lnTo>
                <a:lnTo>
                  <a:pt x="100787" y="222681"/>
                </a:lnTo>
                <a:lnTo>
                  <a:pt x="93840" y="219201"/>
                </a:lnTo>
                <a:lnTo>
                  <a:pt x="86893" y="219201"/>
                </a:lnTo>
                <a:lnTo>
                  <a:pt x="79933" y="219201"/>
                </a:lnTo>
                <a:lnTo>
                  <a:pt x="72986" y="219201"/>
                </a:lnTo>
                <a:lnTo>
                  <a:pt x="71194" y="217409"/>
                </a:lnTo>
                <a:lnTo>
                  <a:pt x="66470" y="212683"/>
                </a:lnTo>
                <a:lnTo>
                  <a:pt x="59790" y="206000"/>
                </a:lnTo>
                <a:lnTo>
                  <a:pt x="52133" y="198335"/>
                </a:lnTo>
                <a:lnTo>
                  <a:pt x="38285" y="188875"/>
                </a:lnTo>
                <a:lnTo>
                  <a:pt x="27370" y="177457"/>
                </a:lnTo>
                <a:lnTo>
                  <a:pt x="18409" y="166039"/>
                </a:lnTo>
                <a:lnTo>
                  <a:pt x="10426" y="156578"/>
                </a:lnTo>
                <a:lnTo>
                  <a:pt x="10426" y="153098"/>
                </a:lnTo>
                <a:lnTo>
                  <a:pt x="10426" y="149618"/>
                </a:lnTo>
                <a:lnTo>
                  <a:pt x="10426" y="146138"/>
                </a:lnTo>
                <a:lnTo>
                  <a:pt x="6959" y="142659"/>
                </a:lnTo>
                <a:lnTo>
                  <a:pt x="3479" y="139179"/>
                </a:lnTo>
                <a:lnTo>
                  <a:pt x="0" y="135699"/>
                </a:lnTo>
                <a:lnTo>
                  <a:pt x="0" y="127706"/>
                </a:lnTo>
                <a:lnTo>
                  <a:pt x="0" y="73075"/>
                </a:lnTo>
                <a:lnTo>
                  <a:pt x="3479" y="69596"/>
                </a:lnTo>
                <a:lnTo>
                  <a:pt x="6959" y="66116"/>
                </a:lnTo>
                <a:lnTo>
                  <a:pt x="10426" y="62636"/>
                </a:lnTo>
                <a:lnTo>
                  <a:pt x="10426" y="59156"/>
                </a:lnTo>
                <a:lnTo>
                  <a:pt x="10426" y="55676"/>
                </a:lnTo>
                <a:lnTo>
                  <a:pt x="10426" y="52197"/>
                </a:lnTo>
                <a:lnTo>
                  <a:pt x="18246" y="44367"/>
                </a:lnTo>
                <a:lnTo>
                  <a:pt x="26066" y="36537"/>
                </a:lnTo>
                <a:lnTo>
                  <a:pt x="33886" y="28708"/>
                </a:lnTo>
                <a:lnTo>
                  <a:pt x="41706" y="20878"/>
                </a:lnTo>
                <a:lnTo>
                  <a:pt x="45186" y="20878"/>
                </a:lnTo>
                <a:lnTo>
                  <a:pt x="62560" y="20878"/>
                </a:lnTo>
                <a:lnTo>
                  <a:pt x="66039" y="17399"/>
                </a:lnTo>
                <a:lnTo>
                  <a:pt x="69507" y="13919"/>
                </a:lnTo>
                <a:lnTo>
                  <a:pt x="72986" y="10439"/>
                </a:lnTo>
                <a:lnTo>
                  <a:pt x="72986" y="10439"/>
                </a:lnTo>
                <a:lnTo>
                  <a:pt x="135547" y="10439"/>
                </a:lnTo>
                <a:lnTo>
                  <a:pt x="139026" y="6959"/>
                </a:lnTo>
                <a:lnTo>
                  <a:pt x="142494" y="3479"/>
                </a:lnTo>
                <a:lnTo>
                  <a:pt x="145973" y="0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506" rIns="0" bIns="0" rtlCol="0" vert="horz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Bounded</a:t>
            </a:r>
            <a:r>
              <a:rPr dirty="0" sz="3200" spc="-50"/>
              <a:t> </a:t>
            </a:r>
            <a:r>
              <a:rPr dirty="0" sz="3200"/>
              <a:t>Buffer</a:t>
            </a:r>
            <a:r>
              <a:rPr dirty="0" sz="3200" spc="-20"/>
              <a:t> </a:t>
            </a:r>
            <a:r>
              <a:rPr dirty="0" sz="3200"/>
              <a:t>–</a:t>
            </a:r>
            <a:r>
              <a:rPr dirty="0" sz="3200" spc="-10"/>
              <a:t> Consumer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460119" y="1186713"/>
            <a:ext cx="5699760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61690">
              <a:lnSpc>
                <a:spcPct val="135000"/>
              </a:lnSpc>
              <a:spcBef>
                <a:spcPts val="100"/>
              </a:spcBef>
            </a:pPr>
            <a:r>
              <a:rPr dirty="0" sz="1600">
                <a:latin typeface="Courier New"/>
                <a:cs typeface="Courier New"/>
              </a:rPr>
              <a:t>item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next_consumed; </a:t>
            </a:r>
            <a:r>
              <a:rPr dirty="0" sz="1600">
                <a:latin typeface="Courier New"/>
                <a:cs typeface="Courier New"/>
              </a:rPr>
              <a:t>while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(true)</a:t>
            </a:r>
            <a:r>
              <a:rPr dirty="0" sz="1600" spc="-50"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while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(in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==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20">
                <a:latin typeface="Courier New"/>
                <a:cs typeface="Courier New"/>
              </a:rPr>
              <a:t>out)</a:t>
            </a:r>
            <a:endParaRPr sz="1600">
              <a:latin typeface="Courier New"/>
              <a:cs typeface="Courier New"/>
            </a:endParaRPr>
          </a:p>
          <a:p>
            <a:pPr marL="927100" marR="1348105" indent="91440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Courier New"/>
                <a:cs typeface="Courier New"/>
              </a:rPr>
              <a:t>;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do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nothing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 </a:t>
            </a:r>
            <a:r>
              <a:rPr dirty="0" sz="1600">
                <a:latin typeface="Courier New"/>
                <a:cs typeface="Courier New"/>
              </a:rPr>
              <a:t>next_consumed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buffer[out];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Courier New"/>
                <a:cs typeface="Courier New"/>
              </a:rPr>
              <a:t>out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(out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1)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%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BUFFER_SIZE;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consume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the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item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next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consumed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23" rIns="0" bIns="0" rtlCol="0" vert="horz">
            <a:spAutoFit/>
          </a:bodyPr>
          <a:lstStyle/>
          <a:p>
            <a:pPr marL="1852930">
              <a:lnSpc>
                <a:spcPct val="100000"/>
              </a:lnSpc>
              <a:spcBef>
                <a:spcPts val="95"/>
              </a:spcBef>
            </a:pPr>
            <a:r>
              <a:rPr dirty="0" sz="2500"/>
              <a:t>Message</a:t>
            </a:r>
            <a:r>
              <a:rPr dirty="0" sz="2500" spc="-105"/>
              <a:t> </a:t>
            </a:r>
            <a:r>
              <a:rPr dirty="0" sz="2500"/>
              <a:t>Passing</a:t>
            </a:r>
            <a:r>
              <a:rPr dirty="0" sz="2500" spc="-100"/>
              <a:t> </a:t>
            </a:r>
            <a:r>
              <a:rPr dirty="0" sz="2500" spc="-10"/>
              <a:t>Systems</a:t>
            </a:r>
            <a:endParaRPr sz="25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60169" y="1190371"/>
            <a:ext cx="5347970" cy="264287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Mechanism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synchronize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their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actions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Without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resorting 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 </a:t>
            </a:r>
            <a:r>
              <a:rPr dirty="0" sz="1800" spc="-1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IPC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facility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operations: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2000" spc="-10" b="1">
                <a:latin typeface="Courier New"/>
                <a:cs typeface="Courier New"/>
              </a:rPr>
              <a:t>send</a:t>
            </a:r>
            <a:r>
              <a:rPr dirty="0" sz="1800" spc="-10">
                <a:latin typeface="Arial"/>
                <a:cs typeface="Arial"/>
              </a:rPr>
              <a:t>(</a:t>
            </a:r>
            <a:r>
              <a:rPr dirty="0" sz="1800" spc="-10" i="1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2000" spc="-10" b="1">
                <a:latin typeface="Courier New"/>
                <a:cs typeface="Courier New"/>
              </a:rPr>
              <a:t>receive</a:t>
            </a:r>
            <a:r>
              <a:rPr dirty="0" sz="1800" spc="-10">
                <a:latin typeface="Arial"/>
                <a:cs typeface="Arial"/>
              </a:rPr>
              <a:t>(</a:t>
            </a:r>
            <a:r>
              <a:rPr dirty="0" sz="1800" spc="-10" i="1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message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either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fixed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747" rIns="0" bIns="0" rtlCol="0" vert="horz">
            <a:spAutoFit/>
          </a:bodyPr>
          <a:lstStyle/>
          <a:p>
            <a:pPr marL="1934210">
              <a:lnSpc>
                <a:spcPct val="100000"/>
              </a:lnSpc>
              <a:spcBef>
                <a:spcPts val="95"/>
              </a:spcBef>
            </a:pPr>
            <a:r>
              <a:rPr dirty="0" sz="2500"/>
              <a:t>Message</a:t>
            </a:r>
            <a:r>
              <a:rPr dirty="0" sz="2500" spc="-105"/>
              <a:t> </a:t>
            </a:r>
            <a:r>
              <a:rPr dirty="0" sz="2500"/>
              <a:t>Passing</a:t>
            </a:r>
            <a:r>
              <a:rPr dirty="0" sz="2500" spc="-100"/>
              <a:t> </a:t>
            </a:r>
            <a:r>
              <a:rPr dirty="0" sz="2500" spc="-10"/>
              <a:t>(Cont.)</a:t>
            </a:r>
            <a:endParaRPr sz="25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02766" y="1152651"/>
            <a:ext cx="6470015" cy="416877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Q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wish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communicate, they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Establish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communication</a:t>
            </a:r>
            <a:r>
              <a:rPr dirty="0" sz="1800" spc="-50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link</a:t>
            </a:r>
            <a:r>
              <a:rPr dirty="0" sz="1800" spc="-55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Exchange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send/receive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Implementation</a:t>
            </a:r>
            <a:r>
              <a:rPr dirty="0" sz="1800" spc="-10">
                <a:latin typeface="Arial"/>
                <a:cs typeface="Arial"/>
              </a:rPr>
              <a:t> issues: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links</a:t>
            </a:r>
            <a:r>
              <a:rPr dirty="0" sz="1800" spc="-10">
                <a:latin typeface="Arial"/>
                <a:cs typeface="Arial"/>
              </a:rPr>
              <a:t> established?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associated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processes?</a:t>
            </a:r>
            <a:endParaRPr sz="1800">
              <a:latin typeface="Arial"/>
              <a:cs typeface="Arial"/>
            </a:endParaRPr>
          </a:p>
          <a:p>
            <a:pPr lvl="1" marL="756285" marR="52451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pair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communicating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processes?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What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capacity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link?</a:t>
            </a:r>
            <a:endParaRPr sz="1800">
              <a:latin typeface="Arial"/>
              <a:cs typeface="Arial"/>
            </a:endParaRPr>
          </a:p>
          <a:p>
            <a:pPr lvl="1" marL="756285" marR="8064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 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 that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accommodate </a:t>
            </a:r>
            <a:r>
              <a:rPr dirty="0" sz="1800">
                <a:latin typeface="Arial"/>
                <a:cs typeface="Arial"/>
              </a:rPr>
              <a:t>fixed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variable?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unidirectional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bi-directional?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073" rIns="0" bIns="0" rtlCol="0" vert="horz">
            <a:spAutoFit/>
          </a:bodyPr>
          <a:lstStyle/>
          <a:p>
            <a:pPr marL="405765">
              <a:lnSpc>
                <a:spcPct val="100000"/>
              </a:lnSpc>
              <a:spcBef>
                <a:spcPts val="95"/>
              </a:spcBef>
            </a:pPr>
            <a:r>
              <a:rPr dirty="0"/>
              <a:t>Implementation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110"/>
              <a:t> </a:t>
            </a:r>
            <a:r>
              <a:rPr dirty="0" spc="-10"/>
              <a:t>Communication</a:t>
            </a:r>
            <a:r>
              <a:rPr dirty="0" spc="-80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90269" y="1137965"/>
            <a:ext cx="3912235" cy="276987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Physical: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Hardware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Logical:</a:t>
            </a:r>
            <a:endParaRPr sz="1800">
              <a:latin typeface="Arial"/>
              <a:cs typeface="Arial"/>
            </a:endParaRPr>
          </a:p>
          <a:p>
            <a:pPr lvl="1" marL="820419" indent="-350520">
              <a:lnSpc>
                <a:spcPct val="100000"/>
              </a:lnSpc>
              <a:spcBef>
                <a:spcPts val="5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9785" algn="l"/>
                <a:tab pos="820419" algn="l"/>
              </a:tabLst>
            </a:pP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indirect</a:t>
            </a:r>
            <a:endParaRPr sz="1800">
              <a:latin typeface="Arial"/>
              <a:cs typeface="Arial"/>
            </a:endParaRPr>
          </a:p>
          <a:p>
            <a:pPr lvl="1" marL="820419" indent="-3505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9785" algn="l"/>
                <a:tab pos="820419" algn="l"/>
              </a:tabLst>
            </a:pPr>
            <a:r>
              <a:rPr dirty="0" sz="1800">
                <a:latin typeface="Arial"/>
                <a:cs typeface="Arial"/>
              </a:rPr>
              <a:t>Synchronous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asynchronous</a:t>
            </a:r>
            <a:endParaRPr sz="1800">
              <a:latin typeface="Arial"/>
              <a:cs typeface="Arial"/>
            </a:endParaRPr>
          </a:p>
          <a:p>
            <a:pPr lvl="1" marL="820419" indent="-35052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9785" algn="l"/>
                <a:tab pos="820419" algn="l"/>
              </a:tabLst>
            </a:pPr>
            <a:r>
              <a:rPr dirty="0" sz="1800">
                <a:latin typeface="Arial"/>
                <a:cs typeface="Arial"/>
              </a:rPr>
              <a:t>Automatic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explicit </a:t>
            </a:r>
            <a:r>
              <a:rPr dirty="0" sz="1800" spc="-10">
                <a:latin typeface="Arial"/>
                <a:cs typeface="Arial"/>
              </a:rPr>
              <a:t>buffering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10299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Direct</a:t>
            </a:r>
            <a:r>
              <a:rPr dirty="0" sz="3200" spc="-25"/>
              <a:t> </a:t>
            </a:r>
            <a:r>
              <a:rPr dirty="0" sz="3200" spc="-10"/>
              <a:t>Communication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202842" y="1091205"/>
            <a:ext cx="7018020" cy="332359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name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explicitly: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65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2000" spc="-10" b="1">
                <a:latin typeface="Courier New"/>
                <a:cs typeface="Courier New"/>
              </a:rPr>
              <a:t>send</a:t>
            </a:r>
            <a:r>
              <a:rPr dirty="0" sz="2000" spc="-700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P,</a:t>
            </a:r>
            <a:r>
              <a:rPr dirty="0" sz="1800" spc="-8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message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2000" b="1">
                <a:latin typeface="Courier New"/>
                <a:cs typeface="Courier New"/>
              </a:rPr>
              <a:t>receive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Q,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message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944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Properties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Links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established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automatically</a:t>
            </a:r>
            <a:endParaRPr sz="1800">
              <a:latin typeface="Arial"/>
              <a:cs typeface="Arial"/>
            </a:endParaRPr>
          </a:p>
          <a:p>
            <a:pPr lvl="1" marL="756285" marR="32702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associated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exactly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pair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communicating processes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pair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exists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exactly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0">
                <a:latin typeface="Arial"/>
                <a:cs typeface="Arial"/>
              </a:rPr>
              <a:t> link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unidirectional,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usually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bi-</a:t>
            </a:r>
            <a:r>
              <a:rPr dirty="0" sz="1800" spc="-10">
                <a:latin typeface="Arial"/>
                <a:cs typeface="Arial"/>
              </a:rPr>
              <a:t>directional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615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Indirect</a:t>
            </a:r>
            <a:r>
              <a:rPr dirty="0" sz="3200" spc="-60"/>
              <a:t> </a:t>
            </a:r>
            <a:r>
              <a:rPr dirty="0" sz="3200" spc="-10"/>
              <a:t>Communication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31467" y="1097026"/>
            <a:ext cx="6843395" cy="3893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Messages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(also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referred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0">
                <a:latin typeface="Arial"/>
                <a:cs typeface="Arial"/>
              </a:rPr>
              <a:t> ports)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 has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unique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communicate only if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create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</a:t>
            </a:r>
            <a:r>
              <a:rPr dirty="0" sz="1800" spc="-10">
                <a:latin typeface="Arial"/>
                <a:cs typeface="Arial"/>
              </a:rPr>
              <a:t> (port)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</a:t>
            </a:r>
            <a:r>
              <a:rPr dirty="0" sz="1800" spc="-10">
                <a:latin typeface="Arial"/>
                <a:cs typeface="Arial"/>
              </a:rPr>
              <a:t> mailbox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1505585" algn="l"/>
              </a:tabLst>
            </a:pPr>
            <a:r>
              <a:rPr dirty="0" sz="1800" spc="-10">
                <a:latin typeface="Arial"/>
                <a:cs typeface="Arial"/>
              </a:rPr>
              <a:t>delete</a:t>
            </a:r>
            <a:r>
              <a:rPr dirty="0" sz="1800">
                <a:latin typeface="Arial"/>
                <a:cs typeface="Arial"/>
              </a:rPr>
              <a:t>	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Primitives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defined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3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latin typeface="Courier New"/>
                <a:cs typeface="Courier New"/>
              </a:rPr>
              <a:t>send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A,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message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latin typeface="Courier New"/>
                <a:cs typeface="Courier New"/>
              </a:rPr>
              <a:t>receive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A,</a:t>
            </a:r>
            <a:r>
              <a:rPr dirty="0" sz="1800" spc="-10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message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</a:t>
            </a:r>
            <a:r>
              <a:rPr dirty="0" sz="1800" spc="-50">
                <a:latin typeface="Arial"/>
                <a:cs typeface="Arial"/>
              </a:rPr>
              <a:t> 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69414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Process</a:t>
            </a:r>
            <a:r>
              <a:rPr dirty="0" sz="3200" spc="-55"/>
              <a:t> </a:t>
            </a:r>
            <a:r>
              <a:rPr dirty="0" sz="3200" spc="-10"/>
              <a:t>Concept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85442" y="1173226"/>
            <a:ext cx="6380480" cy="223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2225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must </a:t>
            </a:r>
            <a:r>
              <a:rPr dirty="0" sz="1800">
                <a:latin typeface="Arial"/>
                <a:cs typeface="Arial"/>
              </a:rPr>
              <a:t>progress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sequential</a:t>
            </a:r>
            <a:r>
              <a:rPr dirty="0" sz="1800" spc="-10">
                <a:latin typeface="Arial"/>
                <a:cs typeface="Arial"/>
              </a:rPr>
              <a:t> fashion</a:t>
            </a:r>
            <a:endParaRPr sz="1800">
              <a:latin typeface="Arial"/>
              <a:cs typeface="Arial"/>
            </a:endParaRPr>
          </a:p>
          <a:p>
            <a:pPr marL="355600" marR="58419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passive</a:t>
            </a:r>
            <a:r>
              <a:rPr dirty="0" sz="1800" spc="-35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entity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executable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file</a:t>
            </a:r>
            <a:r>
              <a:rPr dirty="0" sz="1800" spc="-10">
                <a:latin typeface="Arial"/>
                <a:cs typeface="Arial"/>
              </a:rPr>
              <a:t>),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active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becomes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executable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loaded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 started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GUI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mouse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clicks,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85442" y="3286125"/>
            <a:ext cx="4368165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command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entry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name,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several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42642" y="4122801"/>
            <a:ext cx="5657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136484" y="1931098"/>
            <a:ext cx="365125" cy="396875"/>
          </a:xfrm>
          <a:custGeom>
            <a:avLst/>
            <a:gdLst/>
            <a:ahLst/>
            <a:cxnLst/>
            <a:rect l="l" t="t" r="r" b="b"/>
            <a:pathLst>
              <a:path w="365125" h="396875">
                <a:moveTo>
                  <a:pt x="0" y="344462"/>
                </a:moveTo>
                <a:lnTo>
                  <a:pt x="3479" y="340982"/>
                </a:lnTo>
                <a:lnTo>
                  <a:pt x="6946" y="337502"/>
                </a:lnTo>
                <a:lnTo>
                  <a:pt x="10426" y="334022"/>
                </a:lnTo>
                <a:lnTo>
                  <a:pt x="13906" y="337502"/>
                </a:lnTo>
                <a:lnTo>
                  <a:pt x="17373" y="340982"/>
                </a:lnTo>
                <a:lnTo>
                  <a:pt x="20853" y="344462"/>
                </a:lnTo>
                <a:lnTo>
                  <a:pt x="24333" y="344462"/>
                </a:lnTo>
                <a:lnTo>
                  <a:pt x="27800" y="344462"/>
                </a:lnTo>
                <a:lnTo>
                  <a:pt x="31280" y="344462"/>
                </a:lnTo>
                <a:lnTo>
                  <a:pt x="34747" y="347941"/>
                </a:lnTo>
                <a:lnTo>
                  <a:pt x="38227" y="351421"/>
                </a:lnTo>
                <a:lnTo>
                  <a:pt x="41706" y="354901"/>
                </a:lnTo>
                <a:lnTo>
                  <a:pt x="45173" y="354901"/>
                </a:lnTo>
                <a:lnTo>
                  <a:pt x="48653" y="354901"/>
                </a:lnTo>
                <a:lnTo>
                  <a:pt x="52133" y="354901"/>
                </a:lnTo>
                <a:lnTo>
                  <a:pt x="53925" y="356695"/>
                </a:lnTo>
                <a:lnTo>
                  <a:pt x="58650" y="361426"/>
                </a:lnTo>
                <a:lnTo>
                  <a:pt x="65329" y="368113"/>
                </a:lnTo>
                <a:lnTo>
                  <a:pt x="72986" y="375780"/>
                </a:lnTo>
                <a:lnTo>
                  <a:pt x="93840" y="375780"/>
                </a:lnTo>
                <a:lnTo>
                  <a:pt x="101660" y="378390"/>
                </a:lnTo>
                <a:lnTo>
                  <a:pt x="109480" y="381000"/>
                </a:lnTo>
                <a:lnTo>
                  <a:pt x="117300" y="383609"/>
                </a:lnTo>
                <a:lnTo>
                  <a:pt x="125120" y="386219"/>
                </a:lnTo>
                <a:lnTo>
                  <a:pt x="128587" y="389699"/>
                </a:lnTo>
                <a:lnTo>
                  <a:pt x="132067" y="393179"/>
                </a:lnTo>
                <a:lnTo>
                  <a:pt x="135547" y="396659"/>
                </a:lnTo>
                <a:lnTo>
                  <a:pt x="139014" y="396659"/>
                </a:lnTo>
                <a:lnTo>
                  <a:pt x="142494" y="396659"/>
                </a:lnTo>
                <a:lnTo>
                  <a:pt x="145973" y="396659"/>
                </a:lnTo>
                <a:lnTo>
                  <a:pt x="151184" y="391439"/>
                </a:lnTo>
                <a:lnTo>
                  <a:pt x="156395" y="386219"/>
                </a:lnTo>
                <a:lnTo>
                  <a:pt x="161609" y="381000"/>
                </a:lnTo>
                <a:lnTo>
                  <a:pt x="166827" y="375780"/>
                </a:lnTo>
                <a:lnTo>
                  <a:pt x="166827" y="372300"/>
                </a:lnTo>
                <a:lnTo>
                  <a:pt x="166827" y="368820"/>
                </a:lnTo>
                <a:lnTo>
                  <a:pt x="166827" y="365340"/>
                </a:lnTo>
                <a:lnTo>
                  <a:pt x="170248" y="361752"/>
                </a:lnTo>
                <a:lnTo>
                  <a:pt x="178557" y="352291"/>
                </a:lnTo>
                <a:lnTo>
                  <a:pt x="188821" y="338916"/>
                </a:lnTo>
                <a:lnTo>
                  <a:pt x="198107" y="323583"/>
                </a:lnTo>
                <a:lnTo>
                  <a:pt x="198107" y="315753"/>
                </a:lnTo>
                <a:lnTo>
                  <a:pt x="198107" y="307924"/>
                </a:lnTo>
                <a:lnTo>
                  <a:pt x="198107" y="300094"/>
                </a:lnTo>
                <a:lnTo>
                  <a:pt x="198107" y="292265"/>
                </a:lnTo>
                <a:lnTo>
                  <a:pt x="200062" y="286884"/>
                </a:lnTo>
                <a:lnTo>
                  <a:pt x="205925" y="272697"/>
                </a:lnTo>
                <a:lnTo>
                  <a:pt x="215696" y="252638"/>
                </a:lnTo>
                <a:lnTo>
                  <a:pt x="229374" y="229641"/>
                </a:lnTo>
                <a:lnTo>
                  <a:pt x="229374" y="221811"/>
                </a:lnTo>
                <a:lnTo>
                  <a:pt x="229374" y="213982"/>
                </a:lnTo>
                <a:lnTo>
                  <a:pt x="229374" y="206152"/>
                </a:lnTo>
                <a:lnTo>
                  <a:pt x="229374" y="198323"/>
                </a:lnTo>
                <a:lnTo>
                  <a:pt x="232795" y="194571"/>
                </a:lnTo>
                <a:lnTo>
                  <a:pt x="241104" y="183970"/>
                </a:lnTo>
                <a:lnTo>
                  <a:pt x="251368" y="167499"/>
                </a:lnTo>
                <a:lnTo>
                  <a:pt x="260654" y="146138"/>
                </a:lnTo>
                <a:lnTo>
                  <a:pt x="268474" y="138309"/>
                </a:lnTo>
                <a:lnTo>
                  <a:pt x="276294" y="130479"/>
                </a:lnTo>
                <a:lnTo>
                  <a:pt x="284114" y="122650"/>
                </a:lnTo>
                <a:lnTo>
                  <a:pt x="291934" y="114820"/>
                </a:lnTo>
                <a:lnTo>
                  <a:pt x="291934" y="111340"/>
                </a:lnTo>
                <a:lnTo>
                  <a:pt x="291934" y="107861"/>
                </a:lnTo>
                <a:lnTo>
                  <a:pt x="291934" y="104381"/>
                </a:lnTo>
                <a:lnTo>
                  <a:pt x="305782" y="90353"/>
                </a:lnTo>
                <a:lnTo>
                  <a:pt x="316698" y="78282"/>
                </a:lnTo>
                <a:lnTo>
                  <a:pt x="325658" y="66212"/>
                </a:lnTo>
                <a:lnTo>
                  <a:pt x="333641" y="52184"/>
                </a:lnTo>
                <a:lnTo>
                  <a:pt x="337121" y="48704"/>
                </a:lnTo>
                <a:lnTo>
                  <a:pt x="340601" y="45224"/>
                </a:lnTo>
                <a:lnTo>
                  <a:pt x="344068" y="41744"/>
                </a:lnTo>
                <a:lnTo>
                  <a:pt x="347548" y="38265"/>
                </a:lnTo>
                <a:lnTo>
                  <a:pt x="351028" y="34785"/>
                </a:lnTo>
                <a:lnTo>
                  <a:pt x="354495" y="31318"/>
                </a:lnTo>
                <a:lnTo>
                  <a:pt x="354495" y="27838"/>
                </a:lnTo>
                <a:lnTo>
                  <a:pt x="354495" y="10439"/>
                </a:lnTo>
                <a:lnTo>
                  <a:pt x="357974" y="6959"/>
                </a:lnTo>
                <a:lnTo>
                  <a:pt x="361454" y="3479"/>
                </a:lnTo>
                <a:lnTo>
                  <a:pt x="364921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085289" y="2463457"/>
            <a:ext cx="1053465" cy="344805"/>
          </a:xfrm>
          <a:custGeom>
            <a:avLst/>
            <a:gdLst/>
            <a:ahLst/>
            <a:cxnLst/>
            <a:rect l="l" t="t" r="r" b="b"/>
            <a:pathLst>
              <a:path w="1053464" h="344805">
                <a:moveTo>
                  <a:pt x="72986" y="62623"/>
                </a:moveTo>
                <a:lnTo>
                  <a:pt x="67774" y="67843"/>
                </a:lnTo>
                <a:lnTo>
                  <a:pt x="62560" y="73063"/>
                </a:lnTo>
                <a:lnTo>
                  <a:pt x="57345" y="78282"/>
                </a:lnTo>
                <a:lnTo>
                  <a:pt x="52133" y="83502"/>
                </a:lnTo>
                <a:lnTo>
                  <a:pt x="48653" y="83502"/>
                </a:lnTo>
                <a:lnTo>
                  <a:pt x="45186" y="83502"/>
                </a:lnTo>
                <a:lnTo>
                  <a:pt x="41706" y="83502"/>
                </a:lnTo>
                <a:lnTo>
                  <a:pt x="39914" y="85296"/>
                </a:lnTo>
                <a:lnTo>
                  <a:pt x="35190" y="90027"/>
                </a:lnTo>
                <a:lnTo>
                  <a:pt x="28510" y="96714"/>
                </a:lnTo>
                <a:lnTo>
                  <a:pt x="20853" y="104381"/>
                </a:lnTo>
                <a:lnTo>
                  <a:pt x="17373" y="107861"/>
                </a:lnTo>
                <a:lnTo>
                  <a:pt x="13906" y="111340"/>
                </a:lnTo>
                <a:lnTo>
                  <a:pt x="10426" y="114820"/>
                </a:lnTo>
                <a:lnTo>
                  <a:pt x="6946" y="118300"/>
                </a:lnTo>
                <a:lnTo>
                  <a:pt x="3479" y="121780"/>
                </a:lnTo>
                <a:lnTo>
                  <a:pt x="0" y="125260"/>
                </a:lnTo>
                <a:lnTo>
                  <a:pt x="0" y="133250"/>
                </a:lnTo>
                <a:lnTo>
                  <a:pt x="0" y="142217"/>
                </a:lnTo>
                <a:lnTo>
                  <a:pt x="0" y="229641"/>
                </a:lnTo>
                <a:lnTo>
                  <a:pt x="7820" y="237470"/>
                </a:lnTo>
                <a:lnTo>
                  <a:pt x="15640" y="245300"/>
                </a:lnTo>
                <a:lnTo>
                  <a:pt x="23460" y="253130"/>
                </a:lnTo>
                <a:lnTo>
                  <a:pt x="31280" y="260959"/>
                </a:lnTo>
                <a:lnTo>
                  <a:pt x="34759" y="264426"/>
                </a:lnTo>
                <a:lnTo>
                  <a:pt x="38226" y="267906"/>
                </a:lnTo>
                <a:lnTo>
                  <a:pt x="41706" y="271386"/>
                </a:lnTo>
                <a:lnTo>
                  <a:pt x="45186" y="271386"/>
                </a:lnTo>
                <a:lnTo>
                  <a:pt x="48653" y="271386"/>
                </a:lnTo>
                <a:lnTo>
                  <a:pt x="52133" y="271386"/>
                </a:lnTo>
                <a:lnTo>
                  <a:pt x="55613" y="274866"/>
                </a:lnTo>
                <a:lnTo>
                  <a:pt x="59080" y="278345"/>
                </a:lnTo>
                <a:lnTo>
                  <a:pt x="62560" y="281825"/>
                </a:lnTo>
                <a:lnTo>
                  <a:pt x="66039" y="281825"/>
                </a:lnTo>
                <a:lnTo>
                  <a:pt x="69507" y="281825"/>
                </a:lnTo>
                <a:lnTo>
                  <a:pt x="72986" y="281825"/>
                </a:lnTo>
                <a:lnTo>
                  <a:pt x="79933" y="285305"/>
                </a:lnTo>
                <a:lnTo>
                  <a:pt x="86893" y="288785"/>
                </a:lnTo>
                <a:lnTo>
                  <a:pt x="93840" y="292265"/>
                </a:lnTo>
                <a:lnTo>
                  <a:pt x="100787" y="295744"/>
                </a:lnTo>
                <a:lnTo>
                  <a:pt x="107746" y="299224"/>
                </a:lnTo>
                <a:lnTo>
                  <a:pt x="114693" y="302704"/>
                </a:lnTo>
                <a:lnTo>
                  <a:pt x="118173" y="302704"/>
                </a:lnTo>
                <a:lnTo>
                  <a:pt x="121640" y="302704"/>
                </a:lnTo>
                <a:lnTo>
                  <a:pt x="125120" y="302704"/>
                </a:lnTo>
                <a:lnTo>
                  <a:pt x="132067" y="306184"/>
                </a:lnTo>
                <a:lnTo>
                  <a:pt x="139026" y="309664"/>
                </a:lnTo>
                <a:lnTo>
                  <a:pt x="145973" y="313143"/>
                </a:lnTo>
                <a:lnTo>
                  <a:pt x="152920" y="313143"/>
                </a:lnTo>
                <a:lnTo>
                  <a:pt x="159880" y="313143"/>
                </a:lnTo>
                <a:lnTo>
                  <a:pt x="166827" y="313143"/>
                </a:lnTo>
                <a:lnTo>
                  <a:pt x="174647" y="315753"/>
                </a:lnTo>
                <a:lnTo>
                  <a:pt x="182467" y="318363"/>
                </a:lnTo>
                <a:lnTo>
                  <a:pt x="190287" y="320973"/>
                </a:lnTo>
                <a:lnTo>
                  <a:pt x="198107" y="323583"/>
                </a:lnTo>
                <a:lnTo>
                  <a:pt x="201574" y="323583"/>
                </a:lnTo>
                <a:lnTo>
                  <a:pt x="205054" y="323583"/>
                </a:lnTo>
                <a:lnTo>
                  <a:pt x="208534" y="323583"/>
                </a:lnTo>
                <a:lnTo>
                  <a:pt x="216354" y="326193"/>
                </a:lnTo>
                <a:lnTo>
                  <a:pt x="224174" y="328803"/>
                </a:lnTo>
                <a:lnTo>
                  <a:pt x="231994" y="331412"/>
                </a:lnTo>
                <a:lnTo>
                  <a:pt x="239814" y="334022"/>
                </a:lnTo>
                <a:lnTo>
                  <a:pt x="263436" y="334022"/>
                </a:lnTo>
                <a:lnTo>
                  <a:pt x="288036" y="334022"/>
                </a:lnTo>
                <a:lnTo>
                  <a:pt x="314587" y="334022"/>
                </a:lnTo>
                <a:lnTo>
                  <a:pt x="344068" y="334022"/>
                </a:lnTo>
                <a:lnTo>
                  <a:pt x="351888" y="336632"/>
                </a:lnTo>
                <a:lnTo>
                  <a:pt x="359708" y="339242"/>
                </a:lnTo>
                <a:lnTo>
                  <a:pt x="367528" y="341852"/>
                </a:lnTo>
                <a:lnTo>
                  <a:pt x="375348" y="344462"/>
                </a:lnTo>
                <a:lnTo>
                  <a:pt x="719429" y="344462"/>
                </a:lnTo>
                <a:lnTo>
                  <a:pt x="726376" y="340982"/>
                </a:lnTo>
                <a:lnTo>
                  <a:pt x="733323" y="337502"/>
                </a:lnTo>
                <a:lnTo>
                  <a:pt x="740282" y="334022"/>
                </a:lnTo>
                <a:lnTo>
                  <a:pt x="740282" y="334022"/>
                </a:lnTo>
                <a:lnTo>
                  <a:pt x="781989" y="334022"/>
                </a:lnTo>
                <a:lnTo>
                  <a:pt x="785411" y="330597"/>
                </a:lnTo>
                <a:lnTo>
                  <a:pt x="793719" y="322278"/>
                </a:lnTo>
                <a:lnTo>
                  <a:pt x="803983" y="312002"/>
                </a:lnTo>
                <a:lnTo>
                  <a:pt x="813269" y="302704"/>
                </a:lnTo>
                <a:lnTo>
                  <a:pt x="820216" y="302704"/>
                </a:lnTo>
                <a:lnTo>
                  <a:pt x="827163" y="302704"/>
                </a:lnTo>
                <a:lnTo>
                  <a:pt x="834123" y="302704"/>
                </a:lnTo>
                <a:lnTo>
                  <a:pt x="837707" y="300910"/>
                </a:lnTo>
                <a:lnTo>
                  <a:pt x="847155" y="296179"/>
                </a:lnTo>
                <a:lnTo>
                  <a:pt x="860510" y="289492"/>
                </a:lnTo>
                <a:lnTo>
                  <a:pt x="875817" y="281825"/>
                </a:lnTo>
                <a:lnTo>
                  <a:pt x="893086" y="273835"/>
                </a:lnTo>
                <a:lnTo>
                  <a:pt x="931535" y="253943"/>
                </a:lnTo>
                <a:lnTo>
                  <a:pt x="964447" y="224421"/>
                </a:lnTo>
                <a:lnTo>
                  <a:pt x="969657" y="219201"/>
                </a:lnTo>
                <a:lnTo>
                  <a:pt x="973137" y="215722"/>
                </a:lnTo>
                <a:lnTo>
                  <a:pt x="976617" y="212242"/>
                </a:lnTo>
                <a:lnTo>
                  <a:pt x="980084" y="208762"/>
                </a:lnTo>
                <a:lnTo>
                  <a:pt x="983564" y="208762"/>
                </a:lnTo>
                <a:lnTo>
                  <a:pt x="987044" y="208762"/>
                </a:lnTo>
                <a:lnTo>
                  <a:pt x="990511" y="208762"/>
                </a:lnTo>
                <a:lnTo>
                  <a:pt x="992303" y="206968"/>
                </a:lnTo>
                <a:lnTo>
                  <a:pt x="997027" y="202237"/>
                </a:lnTo>
                <a:lnTo>
                  <a:pt x="1003707" y="195550"/>
                </a:lnTo>
                <a:lnTo>
                  <a:pt x="1011364" y="187883"/>
                </a:lnTo>
                <a:lnTo>
                  <a:pt x="1019184" y="180054"/>
                </a:lnTo>
                <a:lnTo>
                  <a:pt x="1027004" y="172224"/>
                </a:lnTo>
                <a:lnTo>
                  <a:pt x="1034824" y="164395"/>
                </a:lnTo>
                <a:lnTo>
                  <a:pt x="1042644" y="156565"/>
                </a:lnTo>
                <a:lnTo>
                  <a:pt x="1046124" y="153085"/>
                </a:lnTo>
                <a:lnTo>
                  <a:pt x="1049604" y="149605"/>
                </a:lnTo>
                <a:lnTo>
                  <a:pt x="1053071" y="146126"/>
                </a:lnTo>
                <a:lnTo>
                  <a:pt x="1053071" y="135699"/>
                </a:lnTo>
                <a:lnTo>
                  <a:pt x="1053071" y="125260"/>
                </a:lnTo>
                <a:lnTo>
                  <a:pt x="1045251" y="117430"/>
                </a:lnTo>
                <a:lnTo>
                  <a:pt x="1037431" y="109601"/>
                </a:lnTo>
                <a:lnTo>
                  <a:pt x="1029611" y="101771"/>
                </a:lnTo>
                <a:lnTo>
                  <a:pt x="1021791" y="93941"/>
                </a:lnTo>
                <a:lnTo>
                  <a:pt x="1018324" y="90462"/>
                </a:lnTo>
                <a:lnTo>
                  <a:pt x="1014844" y="86982"/>
                </a:lnTo>
                <a:lnTo>
                  <a:pt x="1011364" y="83502"/>
                </a:lnTo>
                <a:lnTo>
                  <a:pt x="1007943" y="83502"/>
                </a:lnTo>
                <a:lnTo>
                  <a:pt x="999634" y="83502"/>
                </a:lnTo>
                <a:lnTo>
                  <a:pt x="989370" y="83502"/>
                </a:lnTo>
                <a:lnTo>
                  <a:pt x="980084" y="83502"/>
                </a:lnTo>
                <a:lnTo>
                  <a:pt x="968843" y="75672"/>
                </a:lnTo>
                <a:lnTo>
                  <a:pt x="952714" y="67843"/>
                </a:lnTo>
                <a:lnTo>
                  <a:pt x="934630" y="60013"/>
                </a:lnTo>
                <a:lnTo>
                  <a:pt x="917524" y="52184"/>
                </a:lnTo>
                <a:lnTo>
                  <a:pt x="834123" y="52184"/>
                </a:lnTo>
                <a:lnTo>
                  <a:pt x="827163" y="48704"/>
                </a:lnTo>
                <a:lnTo>
                  <a:pt x="820216" y="45224"/>
                </a:lnTo>
                <a:lnTo>
                  <a:pt x="813269" y="41744"/>
                </a:lnTo>
                <a:lnTo>
                  <a:pt x="802840" y="41744"/>
                </a:lnTo>
                <a:lnTo>
                  <a:pt x="792411" y="41744"/>
                </a:lnTo>
                <a:lnTo>
                  <a:pt x="781985" y="41744"/>
                </a:lnTo>
                <a:lnTo>
                  <a:pt x="771563" y="41744"/>
                </a:lnTo>
                <a:lnTo>
                  <a:pt x="764394" y="39950"/>
                </a:lnTo>
                <a:lnTo>
                  <a:pt x="745496" y="35220"/>
                </a:lnTo>
                <a:lnTo>
                  <a:pt x="718777" y="28532"/>
                </a:lnTo>
                <a:lnTo>
                  <a:pt x="688149" y="20866"/>
                </a:lnTo>
                <a:lnTo>
                  <a:pt x="675117" y="20866"/>
                </a:lnTo>
                <a:lnTo>
                  <a:pt x="662082" y="20866"/>
                </a:lnTo>
                <a:lnTo>
                  <a:pt x="649048" y="20866"/>
                </a:lnTo>
                <a:lnTo>
                  <a:pt x="636016" y="20866"/>
                </a:lnTo>
                <a:lnTo>
                  <a:pt x="628195" y="18256"/>
                </a:lnTo>
                <a:lnTo>
                  <a:pt x="620375" y="15646"/>
                </a:lnTo>
                <a:lnTo>
                  <a:pt x="612555" y="13036"/>
                </a:lnTo>
                <a:lnTo>
                  <a:pt x="604735" y="10426"/>
                </a:lnTo>
                <a:lnTo>
                  <a:pt x="479615" y="10426"/>
                </a:lnTo>
                <a:lnTo>
                  <a:pt x="469192" y="7824"/>
                </a:lnTo>
                <a:lnTo>
                  <a:pt x="458766" y="5218"/>
                </a:lnTo>
                <a:lnTo>
                  <a:pt x="448338" y="2609"/>
                </a:lnTo>
                <a:lnTo>
                  <a:pt x="437908" y="0"/>
                </a:lnTo>
                <a:lnTo>
                  <a:pt x="402230" y="0"/>
                </a:lnTo>
                <a:lnTo>
                  <a:pt x="100194" y="0"/>
                </a:lnTo>
                <a:lnTo>
                  <a:pt x="93840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99010" y="3444659"/>
            <a:ext cx="1428750" cy="20955"/>
          </a:xfrm>
          <a:custGeom>
            <a:avLst/>
            <a:gdLst/>
            <a:ahLst/>
            <a:cxnLst/>
            <a:rect l="l" t="t" r="r" b="b"/>
            <a:pathLst>
              <a:path w="1428750" h="20954">
                <a:moveTo>
                  <a:pt x="0" y="20878"/>
                </a:moveTo>
                <a:lnTo>
                  <a:pt x="0" y="20878"/>
                </a:lnTo>
                <a:lnTo>
                  <a:pt x="1230312" y="20878"/>
                </a:lnTo>
                <a:lnTo>
                  <a:pt x="1237272" y="17399"/>
                </a:lnTo>
                <a:lnTo>
                  <a:pt x="1244218" y="13919"/>
                </a:lnTo>
                <a:lnTo>
                  <a:pt x="1251165" y="10439"/>
                </a:lnTo>
                <a:lnTo>
                  <a:pt x="1261592" y="10439"/>
                </a:lnTo>
                <a:lnTo>
                  <a:pt x="1272019" y="10439"/>
                </a:lnTo>
                <a:lnTo>
                  <a:pt x="1280165" y="10439"/>
                </a:lnTo>
                <a:lnTo>
                  <a:pt x="1290266" y="10439"/>
                </a:lnTo>
                <a:lnTo>
                  <a:pt x="1304276" y="10439"/>
                </a:lnTo>
                <a:lnTo>
                  <a:pt x="1324152" y="10439"/>
                </a:lnTo>
                <a:lnTo>
                  <a:pt x="1333601" y="10439"/>
                </a:lnTo>
                <a:lnTo>
                  <a:pt x="1345006" y="10439"/>
                </a:lnTo>
                <a:lnTo>
                  <a:pt x="1356410" y="10439"/>
                </a:lnTo>
                <a:lnTo>
                  <a:pt x="1365859" y="10439"/>
                </a:lnTo>
                <a:lnTo>
                  <a:pt x="1372806" y="6959"/>
                </a:lnTo>
                <a:lnTo>
                  <a:pt x="1379766" y="3479"/>
                </a:lnTo>
                <a:lnTo>
                  <a:pt x="1386713" y="0"/>
                </a:lnTo>
                <a:lnTo>
                  <a:pt x="1390134" y="0"/>
                </a:lnTo>
                <a:lnTo>
                  <a:pt x="1398443" y="0"/>
                </a:lnTo>
                <a:lnTo>
                  <a:pt x="1408706" y="0"/>
                </a:lnTo>
                <a:lnTo>
                  <a:pt x="1417993" y="0"/>
                </a:lnTo>
                <a:lnTo>
                  <a:pt x="1421472" y="3479"/>
                </a:lnTo>
                <a:lnTo>
                  <a:pt x="1424939" y="6959"/>
                </a:lnTo>
                <a:lnTo>
                  <a:pt x="1428419" y="10439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89087" y="3642982"/>
            <a:ext cx="1877060" cy="41910"/>
          </a:xfrm>
          <a:custGeom>
            <a:avLst/>
            <a:gdLst/>
            <a:ahLst/>
            <a:cxnLst/>
            <a:rect l="l" t="t" r="r" b="b"/>
            <a:pathLst>
              <a:path w="1877060" h="41910">
                <a:moveTo>
                  <a:pt x="0" y="41757"/>
                </a:moveTo>
                <a:lnTo>
                  <a:pt x="0" y="41757"/>
                </a:lnTo>
                <a:lnTo>
                  <a:pt x="625589" y="41757"/>
                </a:lnTo>
                <a:lnTo>
                  <a:pt x="632536" y="38277"/>
                </a:lnTo>
                <a:lnTo>
                  <a:pt x="639483" y="34798"/>
                </a:lnTo>
                <a:lnTo>
                  <a:pt x="646442" y="31318"/>
                </a:lnTo>
                <a:lnTo>
                  <a:pt x="650026" y="31318"/>
                </a:lnTo>
                <a:lnTo>
                  <a:pt x="659476" y="31318"/>
                </a:lnTo>
                <a:lnTo>
                  <a:pt x="719429" y="31318"/>
                </a:lnTo>
                <a:lnTo>
                  <a:pt x="727242" y="28708"/>
                </a:lnTo>
                <a:lnTo>
                  <a:pt x="735058" y="26098"/>
                </a:lnTo>
                <a:lnTo>
                  <a:pt x="742877" y="23488"/>
                </a:lnTo>
                <a:lnTo>
                  <a:pt x="750697" y="20878"/>
                </a:lnTo>
                <a:lnTo>
                  <a:pt x="766337" y="20878"/>
                </a:lnTo>
                <a:lnTo>
                  <a:pt x="781977" y="20878"/>
                </a:lnTo>
                <a:lnTo>
                  <a:pt x="1438846" y="20878"/>
                </a:lnTo>
                <a:lnTo>
                  <a:pt x="1442326" y="17399"/>
                </a:lnTo>
                <a:lnTo>
                  <a:pt x="1445806" y="13919"/>
                </a:lnTo>
                <a:lnTo>
                  <a:pt x="1449273" y="10439"/>
                </a:lnTo>
                <a:lnTo>
                  <a:pt x="1452694" y="10439"/>
                </a:lnTo>
                <a:lnTo>
                  <a:pt x="1532686" y="10439"/>
                </a:lnTo>
                <a:lnTo>
                  <a:pt x="1536166" y="6959"/>
                </a:lnTo>
                <a:lnTo>
                  <a:pt x="1539633" y="3479"/>
                </a:lnTo>
                <a:lnTo>
                  <a:pt x="1543113" y="0"/>
                </a:lnTo>
                <a:lnTo>
                  <a:pt x="1543113" y="0"/>
                </a:lnTo>
                <a:lnTo>
                  <a:pt x="1814195" y="0"/>
                </a:lnTo>
                <a:lnTo>
                  <a:pt x="1817674" y="3479"/>
                </a:lnTo>
                <a:lnTo>
                  <a:pt x="1821154" y="6959"/>
                </a:lnTo>
                <a:lnTo>
                  <a:pt x="1824621" y="10439"/>
                </a:lnTo>
                <a:lnTo>
                  <a:pt x="1824621" y="10439"/>
                </a:lnTo>
                <a:lnTo>
                  <a:pt x="1866328" y="10439"/>
                </a:lnTo>
                <a:lnTo>
                  <a:pt x="1869808" y="13919"/>
                </a:lnTo>
                <a:lnTo>
                  <a:pt x="1873288" y="17399"/>
                </a:lnTo>
                <a:lnTo>
                  <a:pt x="1876755" y="2087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793354" y="4060520"/>
            <a:ext cx="1240790" cy="10795"/>
          </a:xfrm>
          <a:custGeom>
            <a:avLst/>
            <a:gdLst/>
            <a:ahLst/>
            <a:cxnLst/>
            <a:rect l="l" t="t" r="r" b="b"/>
            <a:pathLst>
              <a:path w="1240789" h="10795">
                <a:moveTo>
                  <a:pt x="0" y="10439"/>
                </a:moveTo>
                <a:lnTo>
                  <a:pt x="0" y="10439"/>
                </a:lnTo>
                <a:lnTo>
                  <a:pt x="1178179" y="10439"/>
                </a:lnTo>
                <a:lnTo>
                  <a:pt x="1181658" y="6959"/>
                </a:lnTo>
                <a:lnTo>
                  <a:pt x="1185138" y="3479"/>
                </a:lnTo>
                <a:lnTo>
                  <a:pt x="1188605" y="0"/>
                </a:lnTo>
                <a:lnTo>
                  <a:pt x="1188605" y="0"/>
                </a:lnTo>
                <a:lnTo>
                  <a:pt x="1228520" y="0"/>
                </a:lnTo>
                <a:lnTo>
                  <a:pt x="1240739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065373" y="4551121"/>
            <a:ext cx="1522730" cy="41910"/>
          </a:xfrm>
          <a:custGeom>
            <a:avLst/>
            <a:gdLst/>
            <a:ahLst/>
            <a:cxnLst/>
            <a:rect l="l" t="t" r="r" b="b"/>
            <a:pathLst>
              <a:path w="1522729" h="41910">
                <a:moveTo>
                  <a:pt x="0" y="41757"/>
                </a:moveTo>
                <a:lnTo>
                  <a:pt x="6959" y="38277"/>
                </a:lnTo>
                <a:lnTo>
                  <a:pt x="13906" y="34798"/>
                </a:lnTo>
                <a:lnTo>
                  <a:pt x="20853" y="31318"/>
                </a:lnTo>
                <a:lnTo>
                  <a:pt x="135547" y="31318"/>
                </a:lnTo>
                <a:lnTo>
                  <a:pt x="145974" y="28708"/>
                </a:lnTo>
                <a:lnTo>
                  <a:pt x="156400" y="26098"/>
                </a:lnTo>
                <a:lnTo>
                  <a:pt x="166826" y="23488"/>
                </a:lnTo>
                <a:lnTo>
                  <a:pt x="177253" y="20878"/>
                </a:lnTo>
                <a:lnTo>
                  <a:pt x="625589" y="20878"/>
                </a:lnTo>
                <a:lnTo>
                  <a:pt x="636017" y="18268"/>
                </a:lnTo>
                <a:lnTo>
                  <a:pt x="646442" y="15659"/>
                </a:lnTo>
                <a:lnTo>
                  <a:pt x="656868" y="13049"/>
                </a:lnTo>
                <a:lnTo>
                  <a:pt x="667296" y="10439"/>
                </a:lnTo>
                <a:lnTo>
                  <a:pt x="875830" y="10439"/>
                </a:lnTo>
                <a:lnTo>
                  <a:pt x="883650" y="7829"/>
                </a:lnTo>
                <a:lnTo>
                  <a:pt x="891470" y="5219"/>
                </a:lnTo>
                <a:lnTo>
                  <a:pt x="899290" y="2609"/>
                </a:lnTo>
                <a:lnTo>
                  <a:pt x="907110" y="0"/>
                </a:lnTo>
                <a:lnTo>
                  <a:pt x="909065" y="0"/>
                </a:lnTo>
                <a:lnTo>
                  <a:pt x="1438859" y="0"/>
                </a:lnTo>
                <a:lnTo>
                  <a:pt x="1445806" y="3479"/>
                </a:lnTo>
                <a:lnTo>
                  <a:pt x="1452752" y="6959"/>
                </a:lnTo>
                <a:lnTo>
                  <a:pt x="1459712" y="10439"/>
                </a:lnTo>
                <a:lnTo>
                  <a:pt x="1463179" y="10439"/>
                </a:lnTo>
                <a:lnTo>
                  <a:pt x="1466659" y="10439"/>
                </a:lnTo>
                <a:lnTo>
                  <a:pt x="1470139" y="10439"/>
                </a:lnTo>
                <a:lnTo>
                  <a:pt x="1473606" y="13919"/>
                </a:lnTo>
                <a:lnTo>
                  <a:pt x="1477086" y="17399"/>
                </a:lnTo>
                <a:lnTo>
                  <a:pt x="1480565" y="20878"/>
                </a:lnTo>
                <a:lnTo>
                  <a:pt x="1490992" y="20878"/>
                </a:lnTo>
                <a:lnTo>
                  <a:pt x="1501419" y="20878"/>
                </a:lnTo>
                <a:lnTo>
                  <a:pt x="1511833" y="20878"/>
                </a:lnTo>
                <a:lnTo>
                  <a:pt x="1522260" y="2087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599010" y="4478058"/>
            <a:ext cx="1887220" cy="41910"/>
          </a:xfrm>
          <a:custGeom>
            <a:avLst/>
            <a:gdLst/>
            <a:ahLst/>
            <a:cxnLst/>
            <a:rect l="l" t="t" r="r" b="b"/>
            <a:pathLst>
              <a:path w="1887220" h="41910">
                <a:moveTo>
                  <a:pt x="0" y="41744"/>
                </a:moveTo>
                <a:lnTo>
                  <a:pt x="0" y="41744"/>
                </a:lnTo>
                <a:lnTo>
                  <a:pt x="125107" y="41744"/>
                </a:lnTo>
                <a:lnTo>
                  <a:pt x="1188605" y="41744"/>
                </a:lnTo>
                <a:lnTo>
                  <a:pt x="1199035" y="39135"/>
                </a:lnTo>
                <a:lnTo>
                  <a:pt x="1209463" y="36525"/>
                </a:lnTo>
                <a:lnTo>
                  <a:pt x="1219889" y="33915"/>
                </a:lnTo>
                <a:lnTo>
                  <a:pt x="1230312" y="31305"/>
                </a:lnTo>
                <a:lnTo>
                  <a:pt x="1235688" y="31305"/>
                </a:lnTo>
                <a:lnTo>
                  <a:pt x="1470126" y="31305"/>
                </a:lnTo>
                <a:lnTo>
                  <a:pt x="1477073" y="27825"/>
                </a:lnTo>
                <a:lnTo>
                  <a:pt x="1484020" y="24358"/>
                </a:lnTo>
                <a:lnTo>
                  <a:pt x="1490980" y="20878"/>
                </a:lnTo>
                <a:lnTo>
                  <a:pt x="1498962" y="20878"/>
                </a:lnTo>
                <a:lnTo>
                  <a:pt x="1543113" y="20878"/>
                </a:lnTo>
                <a:lnTo>
                  <a:pt x="1546534" y="19084"/>
                </a:lnTo>
                <a:lnTo>
                  <a:pt x="1554843" y="14354"/>
                </a:lnTo>
                <a:lnTo>
                  <a:pt x="1565107" y="7666"/>
                </a:lnTo>
                <a:lnTo>
                  <a:pt x="1574393" y="0"/>
                </a:lnTo>
                <a:lnTo>
                  <a:pt x="1582213" y="0"/>
                </a:lnTo>
                <a:lnTo>
                  <a:pt x="1883702" y="0"/>
                </a:lnTo>
                <a:lnTo>
                  <a:pt x="1887181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30" rIns="0" bIns="0" rtlCol="0" vert="horz">
            <a:spAutoFit/>
          </a:bodyPr>
          <a:lstStyle/>
          <a:p>
            <a:pPr marL="77152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Indirect</a:t>
            </a:r>
            <a:r>
              <a:rPr dirty="0" sz="3200" spc="-55"/>
              <a:t> </a:t>
            </a:r>
            <a:r>
              <a:rPr dirty="0" sz="3200"/>
              <a:t>Communication</a:t>
            </a:r>
            <a:r>
              <a:rPr dirty="0" sz="3200" spc="-55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444244" y="1098041"/>
            <a:ext cx="5937250" cy="242633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Properties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established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common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associated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marR="92075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pair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</a:t>
            </a:r>
            <a:r>
              <a:rPr dirty="0" sz="1800" spc="-10">
                <a:latin typeface="Arial"/>
                <a:cs typeface="Arial"/>
              </a:rPr>
              <a:t> several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links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unidirectional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bi-directional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46863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Indirect</a:t>
            </a:r>
            <a:r>
              <a:rPr dirty="0" sz="3200" spc="-55"/>
              <a:t> </a:t>
            </a:r>
            <a:r>
              <a:rPr dirty="0" sz="3200"/>
              <a:t>Communication</a:t>
            </a:r>
            <a:r>
              <a:rPr dirty="0" sz="3200" spc="-55"/>
              <a:t> </a:t>
            </a:r>
            <a:r>
              <a:rPr dirty="0" sz="3200" spc="-10"/>
              <a:t>Issues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469771" y="1058417"/>
            <a:ext cx="6494145" cy="353758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dirty="0" sz="1800">
                <a:latin typeface="Arial"/>
                <a:cs typeface="Arial"/>
              </a:rPr>
              <a:t>Mailbox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lvl="1" marL="7816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1</a:t>
            </a:r>
            <a:r>
              <a:rPr dirty="0" sz="1800" i="1">
                <a:latin typeface="Arial"/>
                <a:cs typeface="Arial"/>
              </a:rPr>
              <a:t>,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2</a:t>
            </a:r>
            <a:r>
              <a:rPr dirty="0" sz="1800" i="1">
                <a:latin typeface="Arial"/>
                <a:cs typeface="Arial"/>
              </a:rPr>
              <a:t>,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3</a:t>
            </a:r>
            <a:r>
              <a:rPr dirty="0" baseline="-20833" sz="1800" spc="217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lvl="1" marL="7816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1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sends;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2</a:t>
            </a:r>
            <a:r>
              <a:rPr dirty="0" baseline="-20833" sz="1800" spc="217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3</a:t>
            </a:r>
            <a:r>
              <a:rPr dirty="0" baseline="-20833" sz="1800" spc="217" i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receive</a:t>
            </a:r>
            <a:endParaRPr sz="1800">
              <a:latin typeface="Arial"/>
              <a:cs typeface="Arial"/>
            </a:endParaRPr>
          </a:p>
          <a:p>
            <a:pPr lvl="1" marL="7816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dirty="0" sz="1800">
                <a:latin typeface="Arial"/>
                <a:cs typeface="Arial"/>
              </a:rPr>
              <a:t>Who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message?</a:t>
            </a:r>
            <a:endParaRPr sz="1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dirty="0" sz="1800" spc="-10">
                <a:latin typeface="Arial"/>
                <a:cs typeface="Arial"/>
              </a:rPr>
              <a:t>Solutions</a:t>
            </a:r>
            <a:endParaRPr sz="1800">
              <a:latin typeface="Arial"/>
              <a:cs typeface="Arial"/>
            </a:endParaRPr>
          </a:p>
          <a:p>
            <a:pPr lvl="1" marL="7816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dirty="0" sz="1800">
                <a:latin typeface="Arial"/>
                <a:cs typeface="Arial"/>
              </a:rPr>
              <a:t>Allow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associated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816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dirty="0" sz="1800">
                <a:latin typeface="Arial"/>
                <a:cs typeface="Arial"/>
              </a:rPr>
              <a:t>Allow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 one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 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receive</a:t>
            </a:r>
            <a:endParaRPr sz="1800">
              <a:latin typeface="Arial"/>
              <a:cs typeface="Arial"/>
            </a:endParaRPr>
          </a:p>
          <a:p>
            <a:pPr marL="78168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lvl="1" marL="781685" marR="75374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dirty="0" sz="1800">
                <a:latin typeface="Arial"/>
                <a:cs typeface="Arial"/>
              </a:rPr>
              <a:t>Allow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arbitrarily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receiver. </a:t>
            </a:r>
            <a:r>
              <a:rPr dirty="0" sz="1800">
                <a:latin typeface="Arial"/>
                <a:cs typeface="Arial"/>
              </a:rPr>
              <a:t>Sender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notified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who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was.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454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Blocking</a:t>
            </a:r>
            <a:r>
              <a:rPr dirty="0" sz="3200" spc="-60"/>
              <a:t> </a:t>
            </a:r>
            <a:r>
              <a:rPr dirty="0" sz="3200"/>
              <a:t>and</a:t>
            </a:r>
            <a:r>
              <a:rPr dirty="0" sz="3200" spc="-40"/>
              <a:t> </a:t>
            </a:r>
            <a:r>
              <a:rPr dirty="0" sz="3200"/>
              <a:t>Non-blocking</a:t>
            </a:r>
            <a:r>
              <a:rPr dirty="0" sz="3200" spc="-55"/>
              <a:t> </a:t>
            </a:r>
            <a:r>
              <a:rPr dirty="0" sz="3200" spc="-10"/>
              <a:t>schemes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194" y="1135125"/>
            <a:ext cx="307848" cy="2301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194" y="1505458"/>
            <a:ext cx="307848" cy="2301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0395" y="1897126"/>
            <a:ext cx="274319" cy="20421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0395" y="2542032"/>
            <a:ext cx="274319" cy="20421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194" y="3165348"/>
            <a:ext cx="307848" cy="2301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0395" y="3557015"/>
            <a:ext cx="274319" cy="20421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0395" y="4201921"/>
            <a:ext cx="274319" cy="20421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3295" y="4581397"/>
            <a:ext cx="256031" cy="1920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3295" y="4951729"/>
            <a:ext cx="256031" cy="1920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9583" y="5291277"/>
            <a:ext cx="307847" cy="23042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782" y="5683605"/>
            <a:ext cx="274319" cy="204215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799970" y="982217"/>
            <a:ext cx="6676390" cy="492315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passing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either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non-blocking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Blocking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considered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synchronous</a:t>
            </a:r>
            <a:endParaRPr sz="18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latin typeface="Arial"/>
                <a:cs typeface="Arial"/>
              </a:rPr>
              <a:t>Blocking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send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sender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until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received</a:t>
            </a:r>
            <a:endParaRPr sz="1800">
              <a:latin typeface="Arial"/>
              <a:cs typeface="Arial"/>
            </a:endParaRPr>
          </a:p>
          <a:p>
            <a:pPr marL="431800" marR="139700">
              <a:lnSpc>
                <a:spcPct val="100000"/>
              </a:lnSpc>
              <a:spcBef>
                <a:spcPts val="760"/>
              </a:spcBef>
            </a:pPr>
            <a:r>
              <a:rPr dirty="0" sz="1800" b="1">
                <a:latin typeface="Arial"/>
                <a:cs typeface="Arial"/>
              </a:rPr>
              <a:t>Blocking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receive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--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4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until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available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Non-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blocking</a:t>
            </a:r>
            <a:r>
              <a:rPr dirty="0" sz="1800" spc="-9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considered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asynchronous</a:t>
            </a:r>
            <a:endParaRPr sz="1800">
              <a:latin typeface="Arial"/>
              <a:cs typeface="Arial"/>
            </a:endParaRPr>
          </a:p>
          <a:p>
            <a:pPr marL="431800" marR="330200">
              <a:lnSpc>
                <a:spcPct val="100000"/>
              </a:lnSpc>
              <a:spcBef>
                <a:spcPts val="755"/>
              </a:spcBef>
            </a:pPr>
            <a:r>
              <a:rPr dirty="0" sz="1800" spc="-10" b="1">
                <a:latin typeface="Arial"/>
                <a:cs typeface="Arial"/>
              </a:rPr>
              <a:t>Non-</a:t>
            </a:r>
            <a:r>
              <a:rPr dirty="0" sz="1800" b="1">
                <a:latin typeface="Arial"/>
                <a:cs typeface="Arial"/>
              </a:rPr>
              <a:t>blocking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send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--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 spc="-10">
                <a:latin typeface="Arial"/>
                <a:cs typeface="Arial"/>
              </a:rPr>
              <a:t>continue</a:t>
            </a:r>
            <a:endParaRPr sz="1800">
              <a:latin typeface="Arial"/>
              <a:cs typeface="Arial"/>
            </a:endParaRPr>
          </a:p>
          <a:p>
            <a:pPr marL="838200" marR="1475105" indent="-407034">
              <a:lnSpc>
                <a:spcPct val="135000"/>
              </a:lnSpc>
              <a:spcBef>
                <a:spcPts val="5"/>
              </a:spcBef>
              <a:tabLst>
                <a:tab pos="2708910" algn="l"/>
              </a:tabLst>
            </a:pPr>
            <a:r>
              <a:rPr dirty="0" sz="1800" spc="-10" b="1">
                <a:latin typeface="Arial"/>
                <a:cs typeface="Arial"/>
              </a:rPr>
              <a:t>Non-</a:t>
            </a:r>
            <a:r>
              <a:rPr dirty="0" sz="1800" b="1">
                <a:latin typeface="Arial"/>
                <a:cs typeface="Arial"/>
              </a:rPr>
              <a:t>blocking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receive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--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receives: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valid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message,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5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8382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Null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combinations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both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blocking,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rendezvous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66645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Buffering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44294" y="1109853"/>
            <a:ext cx="6472555" cy="287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6261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Whether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indirect,</a:t>
            </a:r>
            <a:r>
              <a:rPr dirty="0" sz="1800" spc="-10">
                <a:latin typeface="Arial"/>
                <a:cs typeface="Arial"/>
              </a:rPr>
              <a:t> messages </a:t>
            </a:r>
            <a:r>
              <a:rPr dirty="0" sz="1800">
                <a:latin typeface="Arial"/>
                <a:cs typeface="Arial"/>
              </a:rPr>
              <a:t>exchanged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reside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temporary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queue.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queues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implemented 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ways:</a:t>
            </a:r>
            <a:endParaRPr sz="1800">
              <a:latin typeface="Arial"/>
              <a:cs typeface="Arial"/>
            </a:endParaRPr>
          </a:p>
          <a:p>
            <a:pPr lvl="1" marL="756285" marR="52832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Zero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capacity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messages 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queued 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link. </a:t>
            </a:r>
            <a:r>
              <a:rPr dirty="0" sz="1800">
                <a:latin typeface="Arial"/>
                <a:cs typeface="Arial"/>
              </a:rPr>
              <a:t>Sender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receiver</a:t>
            </a:r>
            <a:r>
              <a:rPr dirty="0" sz="1800" spc="-10">
                <a:latin typeface="Arial"/>
                <a:cs typeface="Arial"/>
              </a:rPr>
              <a:t> (rendezvous)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Bounded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capacity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finite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length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Sender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link</a:t>
            </a:r>
            <a:r>
              <a:rPr dirty="0" sz="1800" spc="-20">
                <a:latin typeface="Arial"/>
                <a:cs typeface="Arial"/>
              </a:rPr>
              <a:t> full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 startAt="3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Unbounded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capacity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infinite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length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never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waits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178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Producer-</a:t>
            </a:r>
            <a:r>
              <a:rPr dirty="0"/>
              <a:t>Consumer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80"/>
              <a:t> </a:t>
            </a:r>
            <a:r>
              <a:rPr dirty="0" spc="-10"/>
              <a:t>Rendezvous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51280" y="1082497"/>
            <a:ext cx="6142355" cy="441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synchronization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becomes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trivial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rendezvous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(blocking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receive)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"/>
              <a:cs typeface="Arial"/>
            </a:endParaRPr>
          </a:p>
          <a:p>
            <a:pPr marL="736600" marR="2533015">
              <a:lnSpc>
                <a:spcPct val="136900"/>
              </a:lnSpc>
            </a:pPr>
            <a:r>
              <a:rPr dirty="0" sz="1700">
                <a:latin typeface="Courier New"/>
                <a:cs typeface="Courier New"/>
              </a:rPr>
              <a:t>message </a:t>
            </a:r>
            <a:r>
              <a:rPr dirty="0" sz="1700" spc="-10">
                <a:latin typeface="Courier New"/>
                <a:cs typeface="Courier New"/>
              </a:rPr>
              <a:t>next_produced; </a:t>
            </a:r>
            <a:r>
              <a:rPr dirty="0" sz="1700">
                <a:latin typeface="Courier New"/>
                <a:cs typeface="Courier New"/>
              </a:rPr>
              <a:t>while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(true)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Courier New"/>
                <a:cs typeface="Courier New"/>
              </a:rPr>
              <a:t>/*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produce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an item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in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next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produced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2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736600">
              <a:lnSpc>
                <a:spcPct val="100000"/>
              </a:lnSpc>
              <a:spcBef>
                <a:spcPts val="745"/>
              </a:spcBef>
            </a:pPr>
            <a:r>
              <a:rPr dirty="0" sz="1700" spc="-10">
                <a:latin typeface="Courier New"/>
                <a:cs typeface="Courier New"/>
              </a:rPr>
              <a:t>send(next_produced);</a:t>
            </a:r>
            <a:endParaRPr sz="1700">
              <a:latin typeface="Courier New"/>
              <a:cs typeface="Courier New"/>
            </a:endParaRPr>
          </a:p>
          <a:p>
            <a:pPr marL="736600">
              <a:lnSpc>
                <a:spcPct val="100000"/>
              </a:lnSpc>
              <a:spcBef>
                <a:spcPts val="710"/>
              </a:spcBef>
            </a:pPr>
            <a:r>
              <a:rPr dirty="0" sz="170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ourier New"/>
              <a:cs typeface="Courier New"/>
            </a:endParaRPr>
          </a:p>
          <a:p>
            <a:pPr marL="643255" marR="2628265">
              <a:lnSpc>
                <a:spcPct val="100000"/>
              </a:lnSpc>
            </a:pPr>
            <a:r>
              <a:rPr dirty="0" sz="1700">
                <a:latin typeface="Courier New"/>
                <a:cs typeface="Courier New"/>
              </a:rPr>
              <a:t>message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next_consumed; </a:t>
            </a:r>
            <a:r>
              <a:rPr dirty="0" sz="1700">
                <a:latin typeface="Courier New"/>
                <a:cs typeface="Courier New"/>
              </a:rPr>
              <a:t>while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(true)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-5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1033780">
              <a:lnSpc>
                <a:spcPct val="100000"/>
              </a:lnSpc>
            </a:pPr>
            <a:r>
              <a:rPr dirty="0" sz="1700" spc="-10">
                <a:latin typeface="Courier New"/>
                <a:cs typeface="Courier New"/>
              </a:rPr>
              <a:t>receive(next_consumed);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033780">
              <a:lnSpc>
                <a:spcPct val="100000"/>
              </a:lnSpc>
              <a:spcBef>
                <a:spcPts val="5"/>
              </a:spcBef>
            </a:pPr>
            <a:r>
              <a:rPr dirty="0" sz="1700">
                <a:latin typeface="Courier New"/>
                <a:cs typeface="Courier New"/>
              </a:rPr>
              <a:t>/*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consume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the item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in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next consumed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2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643255">
              <a:lnSpc>
                <a:spcPct val="100000"/>
              </a:lnSpc>
            </a:pPr>
            <a:r>
              <a:rPr dirty="0" sz="170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073" rIns="0" bIns="0" rtlCol="0" vert="horz">
            <a:spAutoFit/>
          </a:bodyPr>
          <a:lstStyle/>
          <a:p>
            <a:pPr marL="176911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IPC</a:t>
            </a:r>
            <a:r>
              <a:rPr dirty="0" spc="-60"/>
              <a:t> </a:t>
            </a:r>
            <a:r>
              <a:rPr dirty="0" spc="-10"/>
              <a:t>Systems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283969" y="1190422"/>
            <a:ext cx="6228715" cy="270065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4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 IPC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systems.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POSIX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 </a:t>
            </a:r>
            <a:r>
              <a:rPr dirty="0" sz="1800" spc="-1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Mach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passing</a:t>
            </a:r>
            <a:endParaRPr sz="1800">
              <a:latin typeface="Arial"/>
              <a:cs typeface="Arial"/>
            </a:endParaRPr>
          </a:p>
          <a:p>
            <a:pPr lvl="1" marL="756285" marR="3733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Windows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IPC,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mechanism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certain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 passing.</a:t>
            </a:r>
            <a:endParaRPr sz="1800">
              <a:latin typeface="Arial"/>
              <a:cs typeface="Arial"/>
            </a:endParaRPr>
          </a:p>
          <a:p>
            <a:pPr lvl="1" marL="756285" marR="23304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Pipes,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earliest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UNIX </a:t>
            </a:r>
            <a:r>
              <a:rPr dirty="0" sz="1800" spc="-10">
                <a:latin typeface="Arial"/>
                <a:cs typeface="Arial"/>
              </a:rPr>
              <a:t>systems.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90215">
              <a:lnSpc>
                <a:spcPct val="100000"/>
              </a:lnSpc>
              <a:spcBef>
                <a:spcPts val="105"/>
              </a:spcBef>
            </a:pPr>
            <a:r>
              <a:rPr dirty="0" sz="3200" spc="-10"/>
              <a:t>POSIX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933094" y="1103503"/>
            <a:ext cx="1068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POSIX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092450">
              <a:lnSpc>
                <a:spcPct val="100000"/>
              </a:lnSpc>
              <a:spcBef>
                <a:spcPts val="105"/>
              </a:spcBef>
            </a:pPr>
            <a:r>
              <a:rPr dirty="0" sz="3200" spc="-20"/>
              <a:t>Mach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933094" y="1007923"/>
            <a:ext cx="7740650" cy="447040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Mach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 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Even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calls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task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creation-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Notify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 transfer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90"/>
              </a:spcBef>
            </a:pPr>
            <a:r>
              <a:rPr dirty="0" sz="1800" b="1">
                <a:latin typeface="Courier New"/>
                <a:cs typeface="Courier New"/>
              </a:rPr>
              <a:t>msg_send(),</a:t>
            </a:r>
            <a:r>
              <a:rPr dirty="0" sz="1800" spc="-1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msg_receive(),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msg_rpc()</a:t>
            </a:r>
            <a:endParaRPr sz="1800">
              <a:latin typeface="Courier New"/>
              <a:cs typeface="Courier New"/>
            </a:endParaRPr>
          </a:p>
          <a:p>
            <a:pPr lvl="1" marL="756285" indent="-287655">
              <a:lnSpc>
                <a:spcPct val="100000"/>
              </a:lnSpc>
              <a:spcBef>
                <a:spcPts val="92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Mailboxes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commuication,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via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90"/>
              </a:spcBef>
            </a:pPr>
            <a:r>
              <a:rPr dirty="0" sz="1800" spc="-10" b="1">
                <a:latin typeface="Courier New"/>
                <a:cs typeface="Courier New"/>
              </a:rPr>
              <a:t>port_allocate()</a:t>
            </a:r>
            <a:endParaRPr sz="1800">
              <a:latin typeface="Courier New"/>
              <a:cs typeface="Courier New"/>
            </a:endParaRPr>
          </a:p>
          <a:p>
            <a:pPr lvl="1" marL="756285" indent="-287655">
              <a:lnSpc>
                <a:spcPct val="100000"/>
              </a:lnSpc>
              <a:spcBef>
                <a:spcPts val="92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flexible,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example four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options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 </a:t>
            </a:r>
            <a:r>
              <a:rPr dirty="0" sz="1800" spc="-10">
                <a:latin typeface="Arial"/>
                <a:cs typeface="Arial"/>
              </a:rPr>
              <a:t>full: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Wait </a:t>
            </a:r>
            <a:r>
              <a:rPr dirty="0" sz="1800" spc="-10">
                <a:latin typeface="Arial"/>
                <a:cs typeface="Arial"/>
              </a:rPr>
              <a:t>indefinitely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 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milliseconds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Return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immediately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Temporarily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cache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178" rIns="0" bIns="0" rtlCol="0" vert="horz">
            <a:spAutoFit/>
          </a:bodyPr>
          <a:lstStyle/>
          <a:p>
            <a:pPr marL="279209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Windows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948944" y="1180922"/>
            <a:ext cx="6774815" cy="426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Message-</a:t>
            </a:r>
            <a:r>
              <a:rPr dirty="0" sz="1800">
                <a:latin typeface="Arial"/>
                <a:cs typeface="Arial"/>
              </a:rPr>
              <a:t>passing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centric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advanced</a:t>
            </a:r>
            <a:r>
              <a:rPr dirty="0" sz="1800" spc="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dirty="0" sz="18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procedure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 call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LPC</a:t>
            </a:r>
            <a:r>
              <a:rPr dirty="0" sz="1800" b="1">
                <a:latin typeface="Arial"/>
                <a:cs typeface="Arial"/>
              </a:rPr>
              <a:t>)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facility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marR="67881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Uses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ports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(like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mailboxes)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establish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maintain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channels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follows:</a:t>
            </a:r>
            <a:endParaRPr sz="1800">
              <a:latin typeface="Arial"/>
              <a:cs typeface="Arial"/>
            </a:endParaRPr>
          </a:p>
          <a:p>
            <a:pPr lvl="2" marL="1099185" marR="220345" indent="-228600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client opens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handle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abstract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resource)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subsystem’s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connection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port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client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connection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request.</a:t>
            </a:r>
            <a:endParaRPr sz="1800">
              <a:latin typeface="Arial"/>
              <a:cs typeface="Arial"/>
            </a:endParaRPr>
          </a:p>
          <a:p>
            <a:pPr lvl="2" marL="1099185" marR="117475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creates 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private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communication</a:t>
            </a:r>
            <a:r>
              <a:rPr dirty="0" sz="18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port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returns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handle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client.</a:t>
            </a:r>
            <a:endParaRPr sz="1800">
              <a:latin typeface="Arial"/>
              <a:cs typeface="Arial"/>
            </a:endParaRPr>
          </a:p>
          <a:p>
            <a:pPr lvl="2" marL="1099185" marR="5080" indent="-228600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client 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corresponding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port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handle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callbacks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listen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replies.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Local</a:t>
            </a:r>
            <a:r>
              <a:rPr dirty="0" sz="3200" spc="-25"/>
              <a:t> </a:t>
            </a:r>
            <a:r>
              <a:rPr dirty="0" sz="3200"/>
              <a:t>Procedure</a:t>
            </a:r>
            <a:r>
              <a:rPr dirty="0" sz="3200" spc="-40"/>
              <a:t> </a:t>
            </a:r>
            <a:r>
              <a:rPr dirty="0" sz="3200"/>
              <a:t>Calls</a:t>
            </a:r>
            <a:r>
              <a:rPr dirty="0" sz="3200" spc="-25"/>
              <a:t> </a:t>
            </a:r>
            <a:r>
              <a:rPr dirty="0" sz="3200"/>
              <a:t>in</a:t>
            </a:r>
            <a:r>
              <a:rPr dirty="0" sz="3200" spc="-30"/>
              <a:t> </a:t>
            </a:r>
            <a:r>
              <a:rPr dirty="0" sz="3200" spc="-10"/>
              <a:t>Windows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219" y="1830323"/>
            <a:ext cx="6568440" cy="338175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526" y="173177"/>
            <a:ext cx="36385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16735" algn="l"/>
              </a:tabLst>
            </a:pPr>
            <a:r>
              <a:rPr dirty="0" sz="3200" spc="-10"/>
              <a:t>Process</a:t>
            </a:r>
            <a:r>
              <a:rPr dirty="0" sz="3200"/>
              <a:t>	</a:t>
            </a:r>
            <a:r>
              <a:rPr dirty="0" sz="3200" spc="-10"/>
              <a:t>Structure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17066" y="1173226"/>
            <a:ext cx="6705600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3815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sometimes </a:t>
            </a:r>
            <a:r>
              <a:rPr dirty="0" sz="1800">
                <a:latin typeface="Arial"/>
                <a:cs typeface="Arial"/>
              </a:rPr>
              <a:t>known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section.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includes 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current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activity: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program</a:t>
            </a:r>
            <a:r>
              <a:rPr dirty="0" sz="1800" spc="-10" b="1">
                <a:latin typeface="Arial"/>
                <a:cs typeface="Arial"/>
              </a:rPr>
              <a:t> counter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contents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processor's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registers</a:t>
            </a:r>
            <a:r>
              <a:rPr dirty="0" sz="1800" spc="-1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stack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temporary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(such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function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parameters, return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addresses, 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17066" y="3382136"/>
            <a:ext cx="5955665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55"/>
              </a:spcBef>
            </a:pPr>
            <a:r>
              <a:rPr dirty="0" sz="1800" spc="-10">
                <a:latin typeface="Arial"/>
                <a:cs typeface="Arial"/>
              </a:rPr>
              <a:t>variables)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data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section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global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17066" y="4027221"/>
            <a:ext cx="5677535" cy="104076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850"/>
              </a:spcBef>
            </a:pPr>
            <a:r>
              <a:rPr dirty="0" sz="1800" spc="-10">
                <a:latin typeface="Arial"/>
                <a:cs typeface="Arial"/>
              </a:rPr>
              <a:t>variables.</a:t>
            </a:r>
            <a:endParaRPr sz="1800">
              <a:latin typeface="Arial"/>
              <a:cs typeface="Arial"/>
            </a:endParaRPr>
          </a:p>
          <a:p>
            <a:pPr marL="419734" indent="-40767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419734" algn="l"/>
                <a:tab pos="420370" algn="l"/>
                <a:tab pos="2629535" algn="l"/>
              </a:tabLst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b="1">
                <a:latin typeface="Arial"/>
                <a:cs typeface="Arial"/>
              </a:rPr>
              <a:t>heap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dynamically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during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283396" y="198323"/>
            <a:ext cx="4598670" cy="647700"/>
          </a:xfrm>
          <a:custGeom>
            <a:avLst/>
            <a:gdLst/>
            <a:ahLst/>
            <a:cxnLst/>
            <a:rect l="l" t="t" r="r" b="b"/>
            <a:pathLst>
              <a:path w="4598670" h="647700">
                <a:moveTo>
                  <a:pt x="521322" y="553237"/>
                </a:moveTo>
                <a:lnTo>
                  <a:pt x="524789" y="560197"/>
                </a:lnTo>
                <a:lnTo>
                  <a:pt x="528269" y="567156"/>
                </a:lnTo>
                <a:lnTo>
                  <a:pt x="531749" y="574116"/>
                </a:lnTo>
                <a:lnTo>
                  <a:pt x="535216" y="574116"/>
                </a:lnTo>
                <a:lnTo>
                  <a:pt x="538695" y="574116"/>
                </a:lnTo>
                <a:lnTo>
                  <a:pt x="573455" y="574116"/>
                </a:lnTo>
                <a:lnTo>
                  <a:pt x="580402" y="577596"/>
                </a:lnTo>
                <a:lnTo>
                  <a:pt x="587349" y="581075"/>
                </a:lnTo>
                <a:lnTo>
                  <a:pt x="594309" y="584555"/>
                </a:lnTo>
                <a:lnTo>
                  <a:pt x="604731" y="584555"/>
                </a:lnTo>
                <a:lnTo>
                  <a:pt x="615157" y="584555"/>
                </a:lnTo>
                <a:lnTo>
                  <a:pt x="625586" y="584555"/>
                </a:lnTo>
                <a:lnTo>
                  <a:pt x="636016" y="584555"/>
                </a:lnTo>
                <a:lnTo>
                  <a:pt x="646438" y="587165"/>
                </a:lnTo>
                <a:lnTo>
                  <a:pt x="656863" y="589775"/>
                </a:lnTo>
                <a:lnTo>
                  <a:pt x="667287" y="592385"/>
                </a:lnTo>
                <a:lnTo>
                  <a:pt x="677710" y="594995"/>
                </a:lnTo>
                <a:lnTo>
                  <a:pt x="3127933" y="594995"/>
                </a:lnTo>
                <a:lnTo>
                  <a:pt x="3143573" y="592385"/>
                </a:lnTo>
                <a:lnTo>
                  <a:pt x="3159213" y="589775"/>
                </a:lnTo>
                <a:lnTo>
                  <a:pt x="3174853" y="587165"/>
                </a:lnTo>
                <a:lnTo>
                  <a:pt x="3190494" y="584555"/>
                </a:lnTo>
                <a:lnTo>
                  <a:pt x="3206134" y="584555"/>
                </a:lnTo>
                <a:lnTo>
                  <a:pt x="3221774" y="584555"/>
                </a:lnTo>
                <a:lnTo>
                  <a:pt x="3237414" y="584555"/>
                </a:lnTo>
                <a:lnTo>
                  <a:pt x="3253054" y="584555"/>
                </a:lnTo>
                <a:lnTo>
                  <a:pt x="3263806" y="582761"/>
                </a:lnTo>
                <a:lnTo>
                  <a:pt x="3292152" y="578030"/>
                </a:lnTo>
                <a:lnTo>
                  <a:pt x="3332226" y="571343"/>
                </a:lnTo>
                <a:lnTo>
                  <a:pt x="3378161" y="563676"/>
                </a:lnTo>
                <a:lnTo>
                  <a:pt x="3417262" y="563676"/>
                </a:lnTo>
                <a:lnTo>
                  <a:pt x="3638829" y="563676"/>
                </a:lnTo>
                <a:lnTo>
                  <a:pt x="3651861" y="561066"/>
                </a:lnTo>
                <a:lnTo>
                  <a:pt x="3664896" y="558457"/>
                </a:lnTo>
                <a:lnTo>
                  <a:pt x="3677930" y="555847"/>
                </a:lnTo>
                <a:lnTo>
                  <a:pt x="3690962" y="553237"/>
                </a:lnTo>
                <a:lnTo>
                  <a:pt x="4076738" y="553237"/>
                </a:lnTo>
                <a:lnTo>
                  <a:pt x="4093681" y="551443"/>
                </a:lnTo>
                <a:lnTo>
                  <a:pt x="4134084" y="546712"/>
                </a:lnTo>
                <a:lnTo>
                  <a:pt x="4182308" y="540025"/>
                </a:lnTo>
                <a:lnTo>
                  <a:pt x="4222711" y="532358"/>
                </a:lnTo>
                <a:lnTo>
                  <a:pt x="4243565" y="527138"/>
                </a:lnTo>
                <a:lnTo>
                  <a:pt x="4253990" y="524529"/>
                </a:lnTo>
                <a:lnTo>
                  <a:pt x="4264418" y="521919"/>
                </a:lnTo>
                <a:lnTo>
                  <a:pt x="4274841" y="521919"/>
                </a:lnTo>
                <a:lnTo>
                  <a:pt x="4285267" y="521919"/>
                </a:lnTo>
                <a:lnTo>
                  <a:pt x="4295695" y="521919"/>
                </a:lnTo>
                <a:lnTo>
                  <a:pt x="4306125" y="521919"/>
                </a:lnTo>
                <a:lnTo>
                  <a:pt x="4316548" y="519309"/>
                </a:lnTo>
                <a:lnTo>
                  <a:pt x="4326974" y="516699"/>
                </a:lnTo>
                <a:lnTo>
                  <a:pt x="4337402" y="514089"/>
                </a:lnTo>
                <a:lnTo>
                  <a:pt x="4347832" y="511479"/>
                </a:lnTo>
                <a:lnTo>
                  <a:pt x="4358254" y="508869"/>
                </a:lnTo>
                <a:lnTo>
                  <a:pt x="4368680" y="506260"/>
                </a:lnTo>
                <a:lnTo>
                  <a:pt x="4379109" y="503650"/>
                </a:lnTo>
                <a:lnTo>
                  <a:pt x="4389539" y="501040"/>
                </a:lnTo>
                <a:lnTo>
                  <a:pt x="4397359" y="501040"/>
                </a:lnTo>
                <a:lnTo>
                  <a:pt x="4405179" y="501040"/>
                </a:lnTo>
                <a:lnTo>
                  <a:pt x="4431233" y="501040"/>
                </a:lnTo>
                <a:lnTo>
                  <a:pt x="4451272" y="493218"/>
                </a:lnTo>
                <a:lnTo>
                  <a:pt x="4466423" y="485392"/>
                </a:lnTo>
                <a:lnTo>
                  <a:pt x="4479619" y="477564"/>
                </a:lnTo>
                <a:lnTo>
                  <a:pt x="4493793" y="469734"/>
                </a:lnTo>
                <a:lnTo>
                  <a:pt x="4499010" y="464515"/>
                </a:lnTo>
                <a:lnTo>
                  <a:pt x="4504224" y="459295"/>
                </a:lnTo>
                <a:lnTo>
                  <a:pt x="4509436" y="454075"/>
                </a:lnTo>
                <a:lnTo>
                  <a:pt x="4514646" y="448856"/>
                </a:lnTo>
                <a:lnTo>
                  <a:pt x="4521606" y="448856"/>
                </a:lnTo>
                <a:lnTo>
                  <a:pt x="4528553" y="448856"/>
                </a:lnTo>
                <a:lnTo>
                  <a:pt x="4535500" y="448856"/>
                </a:lnTo>
                <a:lnTo>
                  <a:pt x="4555376" y="434828"/>
                </a:lnTo>
                <a:lnTo>
                  <a:pt x="4569386" y="422757"/>
                </a:lnTo>
                <a:lnTo>
                  <a:pt x="4579487" y="410687"/>
                </a:lnTo>
                <a:lnTo>
                  <a:pt x="4587633" y="396659"/>
                </a:lnTo>
                <a:lnTo>
                  <a:pt x="4587633" y="393179"/>
                </a:lnTo>
                <a:lnTo>
                  <a:pt x="4587633" y="389699"/>
                </a:lnTo>
                <a:lnTo>
                  <a:pt x="4587633" y="386219"/>
                </a:lnTo>
                <a:lnTo>
                  <a:pt x="4591113" y="382739"/>
                </a:lnTo>
                <a:lnTo>
                  <a:pt x="4594593" y="379260"/>
                </a:lnTo>
                <a:lnTo>
                  <a:pt x="4598060" y="375780"/>
                </a:lnTo>
                <a:lnTo>
                  <a:pt x="4598060" y="361759"/>
                </a:lnTo>
                <a:lnTo>
                  <a:pt x="4598060" y="349692"/>
                </a:lnTo>
                <a:lnTo>
                  <a:pt x="4598060" y="281838"/>
                </a:lnTo>
                <a:lnTo>
                  <a:pt x="4588448" y="266018"/>
                </a:lnTo>
                <a:lnTo>
                  <a:pt x="4575903" y="249221"/>
                </a:lnTo>
                <a:lnTo>
                  <a:pt x="4561404" y="230467"/>
                </a:lnTo>
                <a:lnTo>
                  <a:pt x="4545926" y="208775"/>
                </a:lnTo>
                <a:lnTo>
                  <a:pt x="4506826" y="170932"/>
                </a:lnTo>
                <a:lnTo>
                  <a:pt x="4452086" y="125260"/>
                </a:lnTo>
                <a:lnTo>
                  <a:pt x="4424072" y="115806"/>
                </a:lnTo>
                <a:lnTo>
                  <a:pt x="4399964" y="104392"/>
                </a:lnTo>
                <a:lnTo>
                  <a:pt x="4375853" y="92975"/>
                </a:lnTo>
                <a:lnTo>
                  <a:pt x="4347832" y="83515"/>
                </a:lnTo>
                <a:lnTo>
                  <a:pt x="4322580" y="69487"/>
                </a:lnTo>
                <a:lnTo>
                  <a:pt x="4294395" y="57416"/>
                </a:lnTo>
                <a:lnTo>
                  <a:pt x="4264255" y="45346"/>
                </a:lnTo>
                <a:lnTo>
                  <a:pt x="4233138" y="31318"/>
                </a:lnTo>
                <a:lnTo>
                  <a:pt x="4222710" y="31318"/>
                </a:lnTo>
                <a:lnTo>
                  <a:pt x="4212285" y="31318"/>
                </a:lnTo>
                <a:lnTo>
                  <a:pt x="4201859" y="31318"/>
                </a:lnTo>
                <a:lnTo>
                  <a:pt x="4191431" y="31318"/>
                </a:lnTo>
                <a:lnTo>
                  <a:pt x="4182634" y="29523"/>
                </a:lnTo>
                <a:lnTo>
                  <a:pt x="4160151" y="24793"/>
                </a:lnTo>
                <a:lnTo>
                  <a:pt x="4129849" y="18105"/>
                </a:lnTo>
                <a:lnTo>
                  <a:pt x="4097591" y="10439"/>
                </a:lnTo>
                <a:lnTo>
                  <a:pt x="4084561" y="7829"/>
                </a:lnTo>
                <a:lnTo>
                  <a:pt x="4071529" y="5219"/>
                </a:lnTo>
                <a:lnTo>
                  <a:pt x="4058495" y="2609"/>
                </a:lnTo>
                <a:lnTo>
                  <a:pt x="4045457" y="0"/>
                </a:lnTo>
                <a:lnTo>
                  <a:pt x="4036497" y="0"/>
                </a:lnTo>
                <a:lnTo>
                  <a:pt x="4012874" y="0"/>
                </a:lnTo>
                <a:lnTo>
                  <a:pt x="2773438" y="0"/>
                </a:lnTo>
                <a:lnTo>
                  <a:pt x="2755188" y="2609"/>
                </a:lnTo>
                <a:lnTo>
                  <a:pt x="2736940" y="5219"/>
                </a:lnTo>
                <a:lnTo>
                  <a:pt x="2718694" y="7829"/>
                </a:lnTo>
                <a:lnTo>
                  <a:pt x="2700451" y="10439"/>
                </a:lnTo>
                <a:lnTo>
                  <a:pt x="2679594" y="13049"/>
                </a:lnTo>
                <a:lnTo>
                  <a:pt x="2658740" y="15659"/>
                </a:lnTo>
                <a:lnTo>
                  <a:pt x="2637888" y="18268"/>
                </a:lnTo>
                <a:lnTo>
                  <a:pt x="2617038" y="20878"/>
                </a:lnTo>
                <a:lnTo>
                  <a:pt x="2598790" y="20878"/>
                </a:lnTo>
                <a:lnTo>
                  <a:pt x="2580544" y="20878"/>
                </a:lnTo>
                <a:lnTo>
                  <a:pt x="2562299" y="20878"/>
                </a:lnTo>
                <a:lnTo>
                  <a:pt x="2544051" y="20878"/>
                </a:lnTo>
                <a:lnTo>
                  <a:pt x="2531506" y="22673"/>
                </a:lnTo>
                <a:lnTo>
                  <a:pt x="2498434" y="27403"/>
                </a:lnTo>
                <a:lnTo>
                  <a:pt x="2451677" y="34091"/>
                </a:lnTo>
                <a:lnTo>
                  <a:pt x="2398077" y="41757"/>
                </a:lnTo>
                <a:lnTo>
                  <a:pt x="2379834" y="41757"/>
                </a:lnTo>
                <a:lnTo>
                  <a:pt x="2361588" y="41757"/>
                </a:lnTo>
                <a:lnTo>
                  <a:pt x="2343340" y="41757"/>
                </a:lnTo>
                <a:lnTo>
                  <a:pt x="2325090" y="41757"/>
                </a:lnTo>
                <a:lnTo>
                  <a:pt x="2304240" y="44367"/>
                </a:lnTo>
                <a:lnTo>
                  <a:pt x="2283390" y="46977"/>
                </a:lnTo>
                <a:lnTo>
                  <a:pt x="2262539" y="49587"/>
                </a:lnTo>
                <a:lnTo>
                  <a:pt x="2241689" y="52197"/>
                </a:lnTo>
                <a:lnTo>
                  <a:pt x="2223439" y="52197"/>
                </a:lnTo>
                <a:lnTo>
                  <a:pt x="2205191" y="52197"/>
                </a:lnTo>
                <a:lnTo>
                  <a:pt x="2186945" y="52197"/>
                </a:lnTo>
                <a:lnTo>
                  <a:pt x="2168702" y="52197"/>
                </a:lnTo>
                <a:lnTo>
                  <a:pt x="2156158" y="53991"/>
                </a:lnTo>
                <a:lnTo>
                  <a:pt x="2123085" y="58721"/>
                </a:lnTo>
                <a:lnTo>
                  <a:pt x="2076328" y="65409"/>
                </a:lnTo>
                <a:lnTo>
                  <a:pt x="2022729" y="73075"/>
                </a:lnTo>
                <a:lnTo>
                  <a:pt x="2004481" y="75685"/>
                </a:lnTo>
                <a:lnTo>
                  <a:pt x="1986235" y="78295"/>
                </a:lnTo>
                <a:lnTo>
                  <a:pt x="1967990" y="80905"/>
                </a:lnTo>
                <a:lnTo>
                  <a:pt x="1949742" y="83515"/>
                </a:lnTo>
                <a:lnTo>
                  <a:pt x="1937197" y="83515"/>
                </a:lnTo>
                <a:lnTo>
                  <a:pt x="1904125" y="83515"/>
                </a:lnTo>
                <a:lnTo>
                  <a:pt x="1857368" y="83515"/>
                </a:lnTo>
                <a:lnTo>
                  <a:pt x="1803768" y="83515"/>
                </a:lnTo>
                <a:lnTo>
                  <a:pt x="1785525" y="86125"/>
                </a:lnTo>
                <a:lnTo>
                  <a:pt x="1767281" y="88734"/>
                </a:lnTo>
                <a:lnTo>
                  <a:pt x="1749036" y="91344"/>
                </a:lnTo>
                <a:lnTo>
                  <a:pt x="1730794" y="93954"/>
                </a:lnTo>
                <a:lnTo>
                  <a:pt x="1712544" y="93954"/>
                </a:lnTo>
                <a:lnTo>
                  <a:pt x="1694295" y="93954"/>
                </a:lnTo>
                <a:lnTo>
                  <a:pt x="1676049" y="93954"/>
                </a:lnTo>
                <a:lnTo>
                  <a:pt x="1657807" y="93954"/>
                </a:lnTo>
                <a:lnTo>
                  <a:pt x="1639557" y="96564"/>
                </a:lnTo>
                <a:lnTo>
                  <a:pt x="1621308" y="99174"/>
                </a:lnTo>
                <a:lnTo>
                  <a:pt x="1603062" y="101784"/>
                </a:lnTo>
                <a:lnTo>
                  <a:pt x="1584820" y="104394"/>
                </a:lnTo>
                <a:lnTo>
                  <a:pt x="1569180" y="104394"/>
                </a:lnTo>
                <a:lnTo>
                  <a:pt x="1553540" y="104394"/>
                </a:lnTo>
                <a:lnTo>
                  <a:pt x="1537900" y="104394"/>
                </a:lnTo>
                <a:lnTo>
                  <a:pt x="1522260" y="104394"/>
                </a:lnTo>
                <a:lnTo>
                  <a:pt x="1506620" y="107003"/>
                </a:lnTo>
                <a:lnTo>
                  <a:pt x="1490980" y="109613"/>
                </a:lnTo>
                <a:lnTo>
                  <a:pt x="1475339" y="112223"/>
                </a:lnTo>
                <a:lnTo>
                  <a:pt x="1459699" y="114833"/>
                </a:lnTo>
                <a:lnTo>
                  <a:pt x="1282445" y="114833"/>
                </a:lnTo>
                <a:lnTo>
                  <a:pt x="1266805" y="117441"/>
                </a:lnTo>
                <a:lnTo>
                  <a:pt x="1251165" y="120046"/>
                </a:lnTo>
                <a:lnTo>
                  <a:pt x="1235525" y="122652"/>
                </a:lnTo>
                <a:lnTo>
                  <a:pt x="1219885" y="125260"/>
                </a:lnTo>
                <a:lnTo>
                  <a:pt x="1206855" y="125260"/>
                </a:lnTo>
                <a:lnTo>
                  <a:pt x="1193825" y="125260"/>
                </a:lnTo>
                <a:lnTo>
                  <a:pt x="1180795" y="125260"/>
                </a:lnTo>
                <a:lnTo>
                  <a:pt x="1167765" y="125260"/>
                </a:lnTo>
                <a:lnTo>
                  <a:pt x="1152124" y="127869"/>
                </a:lnTo>
                <a:lnTo>
                  <a:pt x="1136484" y="130479"/>
                </a:lnTo>
                <a:lnTo>
                  <a:pt x="1120844" y="133089"/>
                </a:lnTo>
                <a:lnTo>
                  <a:pt x="1105204" y="135699"/>
                </a:lnTo>
                <a:lnTo>
                  <a:pt x="740270" y="135699"/>
                </a:lnTo>
                <a:lnTo>
                  <a:pt x="729847" y="138309"/>
                </a:lnTo>
                <a:lnTo>
                  <a:pt x="719421" y="140919"/>
                </a:lnTo>
                <a:lnTo>
                  <a:pt x="708993" y="143529"/>
                </a:lnTo>
                <a:lnTo>
                  <a:pt x="698563" y="146138"/>
                </a:lnTo>
                <a:lnTo>
                  <a:pt x="668919" y="146138"/>
                </a:lnTo>
                <a:lnTo>
                  <a:pt x="641227" y="146138"/>
                </a:lnTo>
                <a:lnTo>
                  <a:pt x="531749" y="146138"/>
                </a:lnTo>
                <a:lnTo>
                  <a:pt x="523928" y="148748"/>
                </a:lnTo>
                <a:lnTo>
                  <a:pt x="516108" y="151358"/>
                </a:lnTo>
                <a:lnTo>
                  <a:pt x="508288" y="153968"/>
                </a:lnTo>
                <a:lnTo>
                  <a:pt x="500468" y="156578"/>
                </a:lnTo>
                <a:lnTo>
                  <a:pt x="427482" y="156578"/>
                </a:lnTo>
                <a:lnTo>
                  <a:pt x="420535" y="160058"/>
                </a:lnTo>
                <a:lnTo>
                  <a:pt x="413575" y="163537"/>
                </a:lnTo>
                <a:lnTo>
                  <a:pt x="406628" y="167017"/>
                </a:lnTo>
                <a:lnTo>
                  <a:pt x="398808" y="167017"/>
                </a:lnTo>
                <a:lnTo>
                  <a:pt x="344068" y="167017"/>
                </a:lnTo>
                <a:lnTo>
                  <a:pt x="340588" y="170497"/>
                </a:lnTo>
                <a:lnTo>
                  <a:pt x="337121" y="173977"/>
                </a:lnTo>
                <a:lnTo>
                  <a:pt x="333641" y="177457"/>
                </a:lnTo>
                <a:lnTo>
                  <a:pt x="328428" y="177457"/>
                </a:lnTo>
                <a:lnTo>
                  <a:pt x="315394" y="177457"/>
                </a:lnTo>
                <a:lnTo>
                  <a:pt x="250228" y="177457"/>
                </a:lnTo>
                <a:lnTo>
                  <a:pt x="248436" y="179251"/>
                </a:lnTo>
                <a:lnTo>
                  <a:pt x="243711" y="183981"/>
                </a:lnTo>
                <a:lnTo>
                  <a:pt x="237031" y="190669"/>
                </a:lnTo>
                <a:lnTo>
                  <a:pt x="229374" y="198335"/>
                </a:lnTo>
                <a:lnTo>
                  <a:pt x="221554" y="200945"/>
                </a:lnTo>
                <a:lnTo>
                  <a:pt x="213734" y="203555"/>
                </a:lnTo>
                <a:lnTo>
                  <a:pt x="205914" y="206165"/>
                </a:lnTo>
                <a:lnTo>
                  <a:pt x="198094" y="208775"/>
                </a:lnTo>
                <a:lnTo>
                  <a:pt x="194627" y="208775"/>
                </a:lnTo>
                <a:lnTo>
                  <a:pt x="191147" y="208775"/>
                </a:lnTo>
                <a:lnTo>
                  <a:pt x="187667" y="208775"/>
                </a:lnTo>
                <a:lnTo>
                  <a:pt x="167466" y="222803"/>
                </a:lnTo>
                <a:lnTo>
                  <a:pt x="151176" y="234872"/>
                </a:lnTo>
                <a:lnTo>
                  <a:pt x="134888" y="246938"/>
                </a:lnTo>
                <a:lnTo>
                  <a:pt x="114693" y="260959"/>
                </a:lnTo>
                <a:lnTo>
                  <a:pt x="100682" y="274987"/>
                </a:lnTo>
                <a:lnTo>
                  <a:pt x="88626" y="287058"/>
                </a:lnTo>
                <a:lnTo>
                  <a:pt x="76571" y="299128"/>
                </a:lnTo>
                <a:lnTo>
                  <a:pt x="48549" y="329467"/>
                </a:lnTo>
                <a:lnTo>
                  <a:pt x="24437" y="377745"/>
                </a:lnTo>
                <a:lnTo>
                  <a:pt x="10426" y="417537"/>
                </a:lnTo>
                <a:lnTo>
                  <a:pt x="0" y="448856"/>
                </a:lnTo>
                <a:lnTo>
                  <a:pt x="0" y="453912"/>
                </a:lnTo>
                <a:lnTo>
                  <a:pt x="0" y="465820"/>
                </a:lnTo>
                <a:lnTo>
                  <a:pt x="0" y="542798"/>
                </a:lnTo>
                <a:lnTo>
                  <a:pt x="9449" y="552258"/>
                </a:lnTo>
                <a:lnTo>
                  <a:pt x="20853" y="563676"/>
                </a:lnTo>
                <a:lnTo>
                  <a:pt x="32257" y="575094"/>
                </a:lnTo>
                <a:lnTo>
                  <a:pt x="41706" y="584555"/>
                </a:lnTo>
                <a:lnTo>
                  <a:pt x="60930" y="592385"/>
                </a:lnTo>
                <a:lnTo>
                  <a:pt x="86018" y="600214"/>
                </a:lnTo>
                <a:lnTo>
                  <a:pt x="115014" y="608044"/>
                </a:lnTo>
                <a:lnTo>
                  <a:pt x="145961" y="615873"/>
                </a:lnTo>
                <a:lnTo>
                  <a:pt x="156390" y="615873"/>
                </a:lnTo>
                <a:lnTo>
                  <a:pt x="166819" y="615873"/>
                </a:lnTo>
                <a:lnTo>
                  <a:pt x="177245" y="615873"/>
                </a:lnTo>
                <a:lnTo>
                  <a:pt x="187667" y="615873"/>
                </a:lnTo>
                <a:lnTo>
                  <a:pt x="200705" y="621091"/>
                </a:lnTo>
                <a:lnTo>
                  <a:pt x="213739" y="626306"/>
                </a:lnTo>
                <a:lnTo>
                  <a:pt x="226771" y="631522"/>
                </a:lnTo>
                <a:lnTo>
                  <a:pt x="239801" y="636739"/>
                </a:lnTo>
                <a:lnTo>
                  <a:pt x="250231" y="636739"/>
                </a:lnTo>
                <a:lnTo>
                  <a:pt x="323215" y="636739"/>
                </a:lnTo>
                <a:lnTo>
                  <a:pt x="336247" y="639349"/>
                </a:lnTo>
                <a:lnTo>
                  <a:pt x="349281" y="641959"/>
                </a:lnTo>
                <a:lnTo>
                  <a:pt x="362316" y="644569"/>
                </a:lnTo>
                <a:lnTo>
                  <a:pt x="375348" y="647179"/>
                </a:lnTo>
                <a:lnTo>
                  <a:pt x="563029" y="647179"/>
                </a:lnTo>
                <a:lnTo>
                  <a:pt x="569219" y="640980"/>
                </a:lnTo>
                <a:lnTo>
                  <a:pt x="573455" y="636739"/>
                </a:lnTo>
                <a:lnTo>
                  <a:pt x="577691" y="632498"/>
                </a:lnTo>
                <a:lnTo>
                  <a:pt x="583882" y="62630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180067" y="1774520"/>
            <a:ext cx="1095375" cy="20955"/>
          </a:xfrm>
          <a:custGeom>
            <a:avLst/>
            <a:gdLst/>
            <a:ahLst/>
            <a:cxnLst/>
            <a:rect l="l" t="t" r="r" b="b"/>
            <a:pathLst>
              <a:path w="1095375" h="20955">
                <a:moveTo>
                  <a:pt x="0" y="0"/>
                </a:moveTo>
                <a:lnTo>
                  <a:pt x="0" y="0"/>
                </a:lnTo>
                <a:lnTo>
                  <a:pt x="636015" y="0"/>
                </a:lnTo>
                <a:lnTo>
                  <a:pt x="642962" y="3479"/>
                </a:lnTo>
                <a:lnTo>
                  <a:pt x="649922" y="6959"/>
                </a:lnTo>
                <a:lnTo>
                  <a:pt x="656869" y="10439"/>
                </a:lnTo>
                <a:lnTo>
                  <a:pt x="656869" y="10439"/>
                </a:lnTo>
                <a:lnTo>
                  <a:pt x="761136" y="10439"/>
                </a:lnTo>
                <a:lnTo>
                  <a:pt x="768083" y="13919"/>
                </a:lnTo>
                <a:lnTo>
                  <a:pt x="775030" y="17399"/>
                </a:lnTo>
                <a:lnTo>
                  <a:pt x="781989" y="20878"/>
                </a:lnTo>
                <a:lnTo>
                  <a:pt x="785573" y="20878"/>
                </a:lnTo>
                <a:lnTo>
                  <a:pt x="795023" y="20878"/>
                </a:lnTo>
                <a:lnTo>
                  <a:pt x="1084351" y="20878"/>
                </a:lnTo>
                <a:lnTo>
                  <a:pt x="1094778" y="2087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566792" y="1544878"/>
            <a:ext cx="1240790" cy="20955"/>
          </a:xfrm>
          <a:custGeom>
            <a:avLst/>
            <a:gdLst/>
            <a:ahLst/>
            <a:cxnLst/>
            <a:rect l="l" t="t" r="r" b="b"/>
            <a:pathLst>
              <a:path w="1240789" h="20955">
                <a:moveTo>
                  <a:pt x="0" y="20878"/>
                </a:moveTo>
                <a:lnTo>
                  <a:pt x="3467" y="17399"/>
                </a:lnTo>
                <a:lnTo>
                  <a:pt x="6946" y="13919"/>
                </a:lnTo>
                <a:lnTo>
                  <a:pt x="10414" y="10439"/>
                </a:lnTo>
                <a:lnTo>
                  <a:pt x="323215" y="10439"/>
                </a:lnTo>
                <a:lnTo>
                  <a:pt x="336247" y="7829"/>
                </a:lnTo>
                <a:lnTo>
                  <a:pt x="349281" y="5219"/>
                </a:lnTo>
                <a:lnTo>
                  <a:pt x="362316" y="2609"/>
                </a:lnTo>
                <a:lnTo>
                  <a:pt x="375348" y="0"/>
                </a:lnTo>
                <a:lnTo>
                  <a:pt x="1230312" y="0"/>
                </a:lnTo>
                <a:lnTo>
                  <a:pt x="1240739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358259" y="2849676"/>
            <a:ext cx="2033270" cy="83820"/>
          </a:xfrm>
          <a:custGeom>
            <a:avLst/>
            <a:gdLst/>
            <a:ahLst/>
            <a:cxnLst/>
            <a:rect l="l" t="t" r="r" b="b"/>
            <a:pathLst>
              <a:path w="2033270" h="83819">
                <a:moveTo>
                  <a:pt x="2033155" y="0"/>
                </a:moveTo>
                <a:lnTo>
                  <a:pt x="2029675" y="3479"/>
                </a:lnTo>
                <a:lnTo>
                  <a:pt x="2026208" y="6946"/>
                </a:lnTo>
                <a:lnTo>
                  <a:pt x="2022728" y="10426"/>
                </a:lnTo>
                <a:lnTo>
                  <a:pt x="2019249" y="13906"/>
                </a:lnTo>
                <a:lnTo>
                  <a:pt x="2015782" y="17386"/>
                </a:lnTo>
                <a:lnTo>
                  <a:pt x="2012302" y="20866"/>
                </a:lnTo>
                <a:lnTo>
                  <a:pt x="1459699" y="20866"/>
                </a:lnTo>
                <a:lnTo>
                  <a:pt x="1446669" y="23475"/>
                </a:lnTo>
                <a:lnTo>
                  <a:pt x="1433637" y="26085"/>
                </a:lnTo>
                <a:lnTo>
                  <a:pt x="1420603" y="28695"/>
                </a:lnTo>
                <a:lnTo>
                  <a:pt x="1407566" y="31305"/>
                </a:lnTo>
                <a:lnTo>
                  <a:pt x="1397143" y="31305"/>
                </a:lnTo>
                <a:lnTo>
                  <a:pt x="1386717" y="31305"/>
                </a:lnTo>
                <a:lnTo>
                  <a:pt x="1376289" y="31305"/>
                </a:lnTo>
                <a:lnTo>
                  <a:pt x="1365859" y="31305"/>
                </a:lnTo>
                <a:lnTo>
                  <a:pt x="1352829" y="33915"/>
                </a:lnTo>
                <a:lnTo>
                  <a:pt x="1339797" y="36525"/>
                </a:lnTo>
                <a:lnTo>
                  <a:pt x="1326763" y="39135"/>
                </a:lnTo>
                <a:lnTo>
                  <a:pt x="1313726" y="41744"/>
                </a:lnTo>
                <a:lnTo>
                  <a:pt x="1308025" y="41744"/>
                </a:lnTo>
                <a:lnTo>
                  <a:pt x="1291575" y="41744"/>
                </a:lnTo>
                <a:lnTo>
                  <a:pt x="448335" y="41744"/>
                </a:lnTo>
                <a:lnTo>
                  <a:pt x="440515" y="44354"/>
                </a:lnTo>
                <a:lnTo>
                  <a:pt x="432695" y="46964"/>
                </a:lnTo>
                <a:lnTo>
                  <a:pt x="424875" y="49574"/>
                </a:lnTo>
                <a:lnTo>
                  <a:pt x="417055" y="52184"/>
                </a:lnTo>
                <a:lnTo>
                  <a:pt x="312788" y="52184"/>
                </a:lnTo>
                <a:lnTo>
                  <a:pt x="305841" y="55664"/>
                </a:lnTo>
                <a:lnTo>
                  <a:pt x="298894" y="59143"/>
                </a:lnTo>
                <a:lnTo>
                  <a:pt x="291934" y="62623"/>
                </a:lnTo>
                <a:lnTo>
                  <a:pt x="288513" y="62623"/>
                </a:lnTo>
                <a:lnTo>
                  <a:pt x="280204" y="62623"/>
                </a:lnTo>
                <a:lnTo>
                  <a:pt x="269941" y="62623"/>
                </a:lnTo>
                <a:lnTo>
                  <a:pt x="260654" y="62623"/>
                </a:lnTo>
                <a:lnTo>
                  <a:pt x="257187" y="66103"/>
                </a:lnTo>
                <a:lnTo>
                  <a:pt x="253707" y="69583"/>
                </a:lnTo>
                <a:lnTo>
                  <a:pt x="250228" y="73063"/>
                </a:lnTo>
                <a:lnTo>
                  <a:pt x="248273" y="73063"/>
                </a:lnTo>
                <a:lnTo>
                  <a:pt x="41706" y="73063"/>
                </a:lnTo>
                <a:lnTo>
                  <a:pt x="38226" y="76542"/>
                </a:lnTo>
                <a:lnTo>
                  <a:pt x="34747" y="80022"/>
                </a:lnTo>
                <a:lnTo>
                  <a:pt x="31280" y="83502"/>
                </a:lnTo>
                <a:lnTo>
                  <a:pt x="20853" y="83502"/>
                </a:lnTo>
                <a:lnTo>
                  <a:pt x="10426" y="83502"/>
                </a:lnTo>
                <a:lnTo>
                  <a:pt x="6946" y="83502"/>
                </a:lnTo>
                <a:lnTo>
                  <a:pt x="3479" y="83502"/>
                </a:lnTo>
                <a:lnTo>
                  <a:pt x="0" y="83502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618913" y="3235883"/>
            <a:ext cx="521334" cy="20955"/>
          </a:xfrm>
          <a:custGeom>
            <a:avLst/>
            <a:gdLst/>
            <a:ahLst/>
            <a:cxnLst/>
            <a:rect l="l" t="t" r="r" b="b"/>
            <a:pathLst>
              <a:path w="521335" h="20954">
                <a:moveTo>
                  <a:pt x="0" y="0"/>
                </a:moveTo>
                <a:lnTo>
                  <a:pt x="3479" y="3479"/>
                </a:lnTo>
                <a:lnTo>
                  <a:pt x="6959" y="6959"/>
                </a:lnTo>
                <a:lnTo>
                  <a:pt x="10426" y="10439"/>
                </a:lnTo>
                <a:lnTo>
                  <a:pt x="500468" y="10439"/>
                </a:lnTo>
                <a:lnTo>
                  <a:pt x="510895" y="20878"/>
                </a:lnTo>
                <a:lnTo>
                  <a:pt x="521322" y="2087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855914" y="3507282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 h="0">
                <a:moveTo>
                  <a:pt x="0" y="0"/>
                </a:moveTo>
                <a:lnTo>
                  <a:pt x="0" y="0"/>
                </a:lnTo>
                <a:lnTo>
                  <a:pt x="93827" y="0"/>
                </a:lnTo>
                <a:lnTo>
                  <a:pt x="788005" y="0"/>
                </a:lnTo>
                <a:lnTo>
                  <a:pt x="823683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620802" y="4217098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 h="0">
                <a:moveTo>
                  <a:pt x="0" y="0"/>
                </a:moveTo>
                <a:lnTo>
                  <a:pt x="0" y="0"/>
                </a:lnTo>
                <a:lnTo>
                  <a:pt x="20853" y="0"/>
                </a:lnTo>
                <a:lnTo>
                  <a:pt x="719416" y="0"/>
                </a:lnTo>
                <a:lnTo>
                  <a:pt x="729843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876767" y="4457179"/>
            <a:ext cx="1355725" cy="31750"/>
          </a:xfrm>
          <a:custGeom>
            <a:avLst/>
            <a:gdLst/>
            <a:ahLst/>
            <a:cxnLst/>
            <a:rect l="l" t="t" r="r" b="b"/>
            <a:pathLst>
              <a:path w="1355725" h="31750">
                <a:moveTo>
                  <a:pt x="0" y="0"/>
                </a:moveTo>
                <a:lnTo>
                  <a:pt x="14981" y="0"/>
                </a:lnTo>
                <a:lnTo>
                  <a:pt x="41695" y="0"/>
                </a:lnTo>
                <a:lnTo>
                  <a:pt x="76232" y="0"/>
                </a:lnTo>
                <a:lnTo>
                  <a:pt x="114681" y="0"/>
                </a:lnTo>
                <a:lnTo>
                  <a:pt x="130321" y="2609"/>
                </a:lnTo>
                <a:lnTo>
                  <a:pt x="145961" y="5219"/>
                </a:lnTo>
                <a:lnTo>
                  <a:pt x="161601" y="7829"/>
                </a:lnTo>
                <a:lnTo>
                  <a:pt x="177241" y="10439"/>
                </a:lnTo>
                <a:lnTo>
                  <a:pt x="187669" y="10439"/>
                </a:lnTo>
                <a:lnTo>
                  <a:pt x="198094" y="10439"/>
                </a:lnTo>
                <a:lnTo>
                  <a:pt x="208520" y="10439"/>
                </a:lnTo>
                <a:lnTo>
                  <a:pt x="218948" y="10439"/>
                </a:lnTo>
                <a:lnTo>
                  <a:pt x="234588" y="13049"/>
                </a:lnTo>
                <a:lnTo>
                  <a:pt x="250228" y="15659"/>
                </a:lnTo>
                <a:lnTo>
                  <a:pt x="265868" y="18268"/>
                </a:lnTo>
                <a:lnTo>
                  <a:pt x="281508" y="20878"/>
                </a:lnTo>
                <a:lnTo>
                  <a:pt x="1334579" y="20878"/>
                </a:lnTo>
                <a:lnTo>
                  <a:pt x="1341526" y="24358"/>
                </a:lnTo>
                <a:lnTo>
                  <a:pt x="1348486" y="27838"/>
                </a:lnTo>
                <a:lnTo>
                  <a:pt x="1355432" y="31318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642" y="4659160"/>
            <a:ext cx="4861940" cy="618997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272923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Pipes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428369" y="1084589"/>
            <a:ext cx="6769734" cy="436118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Acts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conduit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two processes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Issues: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unidirectional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bidirectional?</a:t>
            </a:r>
            <a:endParaRPr sz="1800">
              <a:latin typeface="Arial"/>
              <a:cs typeface="Arial"/>
            </a:endParaRPr>
          </a:p>
          <a:p>
            <a:pPr lvl="1" marL="756285" marR="53149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two-</a:t>
            </a:r>
            <a:r>
              <a:rPr dirty="0" sz="1800">
                <a:latin typeface="Arial"/>
                <a:cs typeface="Arial"/>
              </a:rPr>
              <a:t>way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half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0">
                <a:latin typeface="Arial"/>
                <a:cs typeface="Arial"/>
              </a:rPr>
              <a:t> full- duplex?</a:t>
            </a:r>
            <a:endParaRPr sz="1800">
              <a:latin typeface="Arial"/>
              <a:cs typeface="Arial"/>
            </a:endParaRPr>
          </a:p>
          <a:p>
            <a:pPr lvl="1" marL="756285" marR="9144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exist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relationship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(i.e.,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parent-</a:t>
            </a:r>
            <a:r>
              <a:rPr dirty="0" sz="1800" b="1" i="1">
                <a:latin typeface="Arial"/>
                <a:cs typeface="Arial"/>
              </a:rPr>
              <a:t>child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processes?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network?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Ordinary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cannot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accessed</a:t>
            </a:r>
            <a:r>
              <a:rPr dirty="0" sz="1800" spc="4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outside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it.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Typically,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uses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created.</a:t>
            </a:r>
            <a:endParaRPr sz="1800">
              <a:latin typeface="Arial"/>
              <a:cs typeface="Arial"/>
            </a:endParaRPr>
          </a:p>
          <a:p>
            <a:pPr marL="355600" marR="857885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Named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 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without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parent-child relationship.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2689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Ordinary</a:t>
            </a:r>
            <a:r>
              <a:rPr dirty="0" sz="3200" spc="-35"/>
              <a:t> </a:t>
            </a:r>
            <a:r>
              <a:rPr dirty="0" sz="3200" spc="-10"/>
              <a:t>Pipes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894" y="1249425"/>
            <a:ext cx="228600" cy="2301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14069" y="1192529"/>
            <a:ext cx="6449695" cy="3249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Ordinary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 two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standard 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style</a:t>
            </a:r>
            <a:endParaRPr sz="1800">
              <a:latin typeface="Arial"/>
              <a:cs typeface="Arial"/>
            </a:endParaRPr>
          </a:p>
          <a:p>
            <a:pPr marL="12700" marR="117475">
              <a:lnSpc>
                <a:spcPts val="2920"/>
              </a:lnSpc>
              <a:spcBef>
                <a:spcPts val="220"/>
              </a:spcBef>
            </a:pPr>
            <a:r>
              <a:rPr dirty="0" sz="1800">
                <a:latin typeface="Arial"/>
                <a:cs typeface="Arial"/>
              </a:rPr>
              <a:t>Producer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write-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end</a:t>
            </a:r>
            <a:r>
              <a:rPr dirty="0" sz="18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pipe)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reads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read-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end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pipe)</a:t>
            </a:r>
            <a:endParaRPr sz="1800">
              <a:latin typeface="Arial"/>
              <a:cs typeface="Arial"/>
            </a:endParaRPr>
          </a:p>
          <a:p>
            <a:pPr marL="12700" marR="781685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"/>
                <a:cs typeface="Arial"/>
              </a:rPr>
              <a:t>Ordinary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unidirectional,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one-</a:t>
            </a:r>
            <a:r>
              <a:rPr dirty="0" sz="1800" spc="-25">
                <a:latin typeface="Arial"/>
                <a:cs typeface="Arial"/>
              </a:rPr>
              <a:t>way </a:t>
            </a:r>
            <a:r>
              <a:rPr dirty="0" sz="1800" spc="-10">
                <a:latin typeface="Arial"/>
                <a:cs typeface="Arial"/>
              </a:rPr>
              <a:t>communication.</a:t>
            </a:r>
            <a:endParaRPr sz="1800">
              <a:latin typeface="Arial"/>
              <a:cs typeface="Arial"/>
            </a:endParaRPr>
          </a:p>
          <a:p>
            <a:pPr marL="12700" marR="8064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two-</a:t>
            </a:r>
            <a:r>
              <a:rPr dirty="0" sz="1800">
                <a:latin typeface="Arial"/>
                <a:cs typeface="Arial"/>
              </a:rPr>
              <a:t>way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 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required, two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used,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10">
                <a:latin typeface="Arial"/>
                <a:cs typeface="Arial"/>
              </a:rPr>
              <a:t> direction.</a:t>
            </a:r>
            <a:endParaRPr sz="1800">
              <a:latin typeface="Arial"/>
              <a:cs typeface="Arial"/>
            </a:endParaRPr>
          </a:p>
          <a:p>
            <a:pPr marL="12700" marR="61531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Require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parent-</a:t>
            </a: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relationship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 </a:t>
            </a:r>
            <a:r>
              <a:rPr dirty="0" sz="1800" spc="-10">
                <a:latin typeface="Arial"/>
                <a:cs typeface="Arial"/>
              </a:rPr>
              <a:t>communicating processes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894" y="1894077"/>
            <a:ext cx="228600" cy="2301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894" y="2264664"/>
            <a:ext cx="228600" cy="2301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894" y="2634995"/>
            <a:ext cx="228600" cy="2301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894" y="3279647"/>
            <a:ext cx="228600" cy="2301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3894" y="3924553"/>
            <a:ext cx="228600" cy="23012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2689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Ordinary</a:t>
            </a:r>
            <a:r>
              <a:rPr dirty="0" sz="3200" spc="-35"/>
              <a:t> </a:t>
            </a:r>
            <a:r>
              <a:rPr dirty="0" sz="3200" spc="-10"/>
              <a:t>Pipes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790" y="1069847"/>
            <a:ext cx="307847" cy="2301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790" y="1810766"/>
            <a:ext cx="307847" cy="2301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790" y="3662807"/>
            <a:ext cx="307847" cy="2301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18387" y="917372"/>
            <a:ext cx="6920230" cy="3262629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UNIX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systems, ordinary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constructed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755"/>
              </a:spcBef>
              <a:tabLst>
                <a:tab pos="1397635" algn="l"/>
              </a:tabLst>
            </a:pPr>
            <a:r>
              <a:rPr dirty="0" sz="1800">
                <a:latin typeface="Arial"/>
                <a:cs typeface="Arial"/>
              </a:rPr>
              <a:t>pipe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(int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fd[])</a:t>
            </a:r>
            <a:endParaRPr sz="1800">
              <a:latin typeface="Arial"/>
              <a:cs typeface="Arial"/>
            </a:endParaRPr>
          </a:p>
          <a:p>
            <a:pPr marL="521334" marR="1157605" indent="-483234">
              <a:lnSpc>
                <a:spcPct val="135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function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int</a:t>
            </a:r>
            <a:r>
              <a:rPr dirty="0" sz="1800" spc="-20">
                <a:latin typeface="Arial"/>
                <a:cs typeface="Arial"/>
              </a:rPr>
              <a:t> fd[]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file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descriptors: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fd[0]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 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read-</a:t>
            </a:r>
            <a:r>
              <a:rPr dirty="0" sz="1800">
                <a:latin typeface="Arial"/>
                <a:cs typeface="Arial"/>
              </a:rPr>
              <a:t>end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pipe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Arial"/>
                <a:cs typeface="Arial"/>
              </a:rPr>
              <a:t>fd[1]}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write-</a:t>
            </a:r>
            <a:r>
              <a:rPr dirty="0" sz="1800">
                <a:latin typeface="Arial"/>
                <a:cs typeface="Arial"/>
              </a:rPr>
              <a:t>end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pipe</a:t>
            </a:r>
            <a:endParaRPr sz="1800">
              <a:latin typeface="Arial"/>
              <a:cs typeface="Arial"/>
            </a:endParaRPr>
          </a:p>
          <a:p>
            <a:pPr marL="38100" marR="574675">
              <a:lnSpc>
                <a:spcPct val="100000"/>
              </a:lnSpc>
              <a:spcBef>
                <a:spcPts val="755"/>
              </a:spcBef>
              <a:tabLst>
                <a:tab pos="2627630" algn="l"/>
              </a:tabLst>
            </a:pPr>
            <a:r>
              <a:rPr dirty="0" sz="1800">
                <a:latin typeface="Arial"/>
                <a:cs typeface="Arial"/>
              </a:rPr>
              <a:t>UNIX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treats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special type 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file.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Thus,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be </a:t>
            </a:r>
            <a:r>
              <a:rPr dirty="0" sz="1800">
                <a:latin typeface="Arial"/>
                <a:cs typeface="Arial"/>
              </a:rPr>
              <a:t>accessed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ordinary</a:t>
            </a:r>
            <a:r>
              <a:rPr dirty="0" sz="1800">
                <a:latin typeface="Arial"/>
                <a:cs typeface="Arial"/>
              </a:rPr>
              <a:t>	read()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write()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calls.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512" y="4481135"/>
            <a:ext cx="5464503" cy="1543093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214693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Figure</a:t>
            </a:r>
            <a:r>
              <a:rPr dirty="0" sz="3200" spc="-50"/>
              <a:t> </a:t>
            </a:r>
            <a:r>
              <a:rPr dirty="0" sz="3200" spc="-20"/>
              <a:t>Pipe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264" y="1418844"/>
            <a:ext cx="4675632" cy="166877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12314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Named</a:t>
            </a:r>
            <a:r>
              <a:rPr dirty="0" sz="3200" spc="-30"/>
              <a:t> </a:t>
            </a:r>
            <a:r>
              <a:rPr dirty="0" sz="3200" spc="-10"/>
              <a:t>Pipes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079093" y="1164716"/>
            <a:ext cx="6677659" cy="215201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Named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powerful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ordinary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pipes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bidirectional</a:t>
            </a:r>
            <a:endParaRPr sz="1800">
              <a:latin typeface="Arial"/>
              <a:cs typeface="Arial"/>
            </a:endParaRPr>
          </a:p>
          <a:p>
            <a:pPr marL="355600" marR="890905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parent-</a:t>
            </a: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relationship 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necessary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communicating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Several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 can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named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pipe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Provided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both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UNIX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Windows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073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Communications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 spc="-20"/>
              <a:t>Client-</a:t>
            </a:r>
            <a:r>
              <a:rPr dirty="0"/>
              <a:t>Server</a:t>
            </a:r>
            <a:r>
              <a:rPr dirty="0" spc="-35"/>
              <a:t> </a:t>
            </a:r>
            <a:r>
              <a:rPr dirty="0" spc="-10"/>
              <a:t>Systems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042517" y="1190422"/>
            <a:ext cx="3796029" cy="113665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 spc="-10">
                <a:latin typeface="Arial"/>
                <a:cs typeface="Arial"/>
              </a:rPr>
              <a:t>Sockets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Remote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Procedure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Remote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Invocation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(Java)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9174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Sockets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140967" y="1084589"/>
            <a:ext cx="6338570" cy="416941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socket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defined 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endpoint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 algn="just" marL="355600" marR="889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Concatenation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port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number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included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start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packet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differentiate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network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services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socket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161.25.19.8:1625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port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1625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161.25.19.8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consists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pair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sockets</a:t>
            </a:r>
            <a:endParaRPr sz="1800">
              <a:latin typeface="Arial"/>
              <a:cs typeface="Arial"/>
            </a:endParaRPr>
          </a:p>
          <a:p>
            <a:pPr marL="355600" marR="33655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ports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below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1024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well</a:t>
            </a:r>
            <a:r>
              <a:rPr dirty="0" sz="1800" spc="-15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known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standard services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082164" algn="l"/>
              </a:tabLst>
            </a:pPr>
            <a:r>
              <a:rPr dirty="0" sz="1800">
                <a:latin typeface="Arial"/>
                <a:cs typeface="Arial"/>
              </a:rPr>
              <a:t>Special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127.0.0.1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loopback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running.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computer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refers</a:t>
            </a:r>
            <a:r>
              <a:rPr dirty="0" sz="1800">
                <a:latin typeface="Arial"/>
                <a:cs typeface="Arial"/>
              </a:rPr>
              <a:t>	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127.0.0.1,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referring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1318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Socket</a:t>
            </a:r>
            <a:r>
              <a:rPr dirty="0" sz="3200" spc="-45"/>
              <a:t> </a:t>
            </a:r>
            <a:r>
              <a:rPr dirty="0" sz="3200" spc="-10"/>
              <a:t>Communication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9" y="1167383"/>
            <a:ext cx="5794248" cy="39624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367" y="1126236"/>
            <a:ext cx="4968240" cy="5096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4942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Sockets</a:t>
            </a:r>
            <a:r>
              <a:rPr dirty="0" sz="3200" spc="-35"/>
              <a:t> </a:t>
            </a:r>
            <a:r>
              <a:rPr dirty="0" sz="3200"/>
              <a:t>in</a:t>
            </a:r>
            <a:r>
              <a:rPr dirty="0" sz="3200" spc="-25"/>
              <a:t> </a:t>
            </a:r>
            <a:r>
              <a:rPr dirty="0" sz="3200" spc="-20"/>
              <a:t>Java</a:t>
            </a:r>
            <a:endParaRPr sz="32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4" name="object 4" descr=""/>
          <p:cNvSpPr txBox="1"/>
          <p:nvPr/>
        </p:nvSpPr>
        <p:spPr>
          <a:xfrm>
            <a:off x="885240" y="1164716"/>
            <a:ext cx="3168650" cy="307149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Three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sockets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Connection-oriented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(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TCP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Connectionless</a:t>
            </a:r>
            <a:r>
              <a:rPr dirty="0" sz="1800" spc="-10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(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UDP</a:t>
            </a:r>
            <a:r>
              <a:rPr dirty="0" sz="1800" spc="-2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marR="304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MulticastSocket</a:t>
            </a:r>
            <a:r>
              <a:rPr dirty="0" sz="1800" spc="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class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 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recipients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Consider this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“Date”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server: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454" rIns="0" bIns="0" rtlCol="0" vert="horz">
            <a:spAutoFit/>
          </a:bodyPr>
          <a:lstStyle/>
          <a:p>
            <a:pPr marL="92329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Remote</a:t>
            </a:r>
            <a:r>
              <a:rPr dirty="0" sz="3200" spc="-50"/>
              <a:t> </a:t>
            </a:r>
            <a:r>
              <a:rPr dirty="0" sz="3200"/>
              <a:t>Procedure</a:t>
            </a:r>
            <a:r>
              <a:rPr dirty="0" sz="3200" spc="-30"/>
              <a:t> </a:t>
            </a:r>
            <a:r>
              <a:rPr dirty="0" sz="3200" spc="-10"/>
              <a:t>Calls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050442" y="1206753"/>
            <a:ext cx="6451600" cy="4072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8895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Remote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procedure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(RPC)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abstracts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procedure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calls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networked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Again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ports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service </a:t>
            </a:r>
            <a:r>
              <a:rPr dirty="0" sz="1800" spc="-10">
                <a:latin typeface="Arial"/>
                <a:cs typeface="Arial"/>
              </a:rPr>
              <a:t>differentiation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Stubs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client-</a:t>
            </a:r>
            <a:r>
              <a:rPr dirty="0" sz="1800">
                <a:latin typeface="Arial"/>
                <a:cs typeface="Arial"/>
              </a:rPr>
              <a:t>side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proxy 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actual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procedure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354965" marR="311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client-</a:t>
            </a:r>
            <a:r>
              <a:rPr dirty="0" sz="1800">
                <a:latin typeface="Arial"/>
                <a:cs typeface="Arial"/>
              </a:rPr>
              <a:t>side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stub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locates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marshalls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parameters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(marshalling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involves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packaging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parameters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 can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transmitted over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network).</a:t>
            </a:r>
            <a:endParaRPr sz="1800">
              <a:latin typeface="Arial"/>
              <a:cs typeface="Arial"/>
            </a:endParaRPr>
          </a:p>
          <a:p>
            <a:pPr marL="354965" marR="10541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server-</a:t>
            </a:r>
            <a:r>
              <a:rPr dirty="0" sz="1800">
                <a:latin typeface="Arial"/>
                <a:cs typeface="Arial"/>
              </a:rPr>
              <a:t>side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stub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message, unpacks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marshalled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procedure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Windows,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stub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compile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specification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written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Microsoft</a:t>
            </a:r>
            <a:r>
              <a:rPr dirty="0" sz="1800" spc="-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Interface</a:t>
            </a:r>
            <a:r>
              <a:rPr dirty="0" sz="1800" spc="-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r>
              <a:rPr dirty="0" sz="1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r>
              <a:rPr dirty="0" sz="1800" spc="-8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MIDL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30" rIns="0" bIns="0" rtlCol="0" vert="horz">
            <a:spAutoFit/>
          </a:bodyPr>
          <a:lstStyle/>
          <a:p>
            <a:pPr marL="1409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35"/>
              <a:t> </a:t>
            </a:r>
            <a:r>
              <a:rPr dirty="0" sz="3200"/>
              <a:t>in</a:t>
            </a:r>
            <a:r>
              <a:rPr dirty="0" sz="3200" spc="-5"/>
              <a:t> </a:t>
            </a:r>
            <a:r>
              <a:rPr dirty="0" sz="3200" spc="-10"/>
              <a:t>Memory</a:t>
            </a:r>
            <a:endParaRPr sz="3200"/>
          </a:p>
        </p:txBody>
      </p:sp>
      <p:grpSp>
        <p:nvGrpSpPr>
          <p:cNvPr id="3" name="object 3" descr=""/>
          <p:cNvGrpSpPr/>
          <p:nvPr/>
        </p:nvGrpSpPr>
        <p:grpSpPr>
          <a:xfrm>
            <a:off x="2401684" y="118478"/>
            <a:ext cx="5591810" cy="5379085"/>
            <a:chOff x="2401684" y="118478"/>
            <a:chExt cx="5591810" cy="53790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0966" y="1402242"/>
              <a:ext cx="2580025" cy="40612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796167" y="1534439"/>
              <a:ext cx="844550" cy="3559810"/>
            </a:xfrm>
            <a:custGeom>
              <a:avLst/>
              <a:gdLst/>
              <a:ahLst/>
              <a:cxnLst/>
              <a:rect l="l" t="t" r="r" b="b"/>
              <a:pathLst>
                <a:path w="844550" h="3559810">
                  <a:moveTo>
                    <a:pt x="0" y="3486404"/>
                  </a:moveTo>
                  <a:lnTo>
                    <a:pt x="11241" y="3495864"/>
                  </a:lnTo>
                  <a:lnTo>
                    <a:pt x="27370" y="3507282"/>
                  </a:lnTo>
                  <a:lnTo>
                    <a:pt x="45453" y="3518700"/>
                  </a:lnTo>
                  <a:lnTo>
                    <a:pt x="62560" y="3528161"/>
                  </a:lnTo>
                  <a:lnTo>
                    <a:pt x="69507" y="3528161"/>
                  </a:lnTo>
                  <a:lnTo>
                    <a:pt x="76466" y="3528161"/>
                  </a:lnTo>
                  <a:lnTo>
                    <a:pt x="83413" y="3528161"/>
                  </a:lnTo>
                  <a:lnTo>
                    <a:pt x="85531" y="3529955"/>
                  </a:lnTo>
                  <a:lnTo>
                    <a:pt x="92536" y="3534686"/>
                  </a:lnTo>
                  <a:lnTo>
                    <a:pt x="105407" y="3541373"/>
                  </a:lnTo>
                  <a:lnTo>
                    <a:pt x="125120" y="3549040"/>
                  </a:lnTo>
                  <a:lnTo>
                    <a:pt x="128587" y="3549040"/>
                  </a:lnTo>
                  <a:lnTo>
                    <a:pt x="132067" y="3549040"/>
                  </a:lnTo>
                  <a:lnTo>
                    <a:pt x="135547" y="3549040"/>
                  </a:lnTo>
                  <a:lnTo>
                    <a:pt x="142493" y="3552520"/>
                  </a:lnTo>
                  <a:lnTo>
                    <a:pt x="149440" y="3556000"/>
                  </a:lnTo>
                  <a:lnTo>
                    <a:pt x="156400" y="3559479"/>
                  </a:lnTo>
                  <a:lnTo>
                    <a:pt x="159867" y="3559479"/>
                  </a:lnTo>
                  <a:lnTo>
                    <a:pt x="163347" y="3559479"/>
                  </a:lnTo>
                  <a:lnTo>
                    <a:pt x="166827" y="3559479"/>
                  </a:lnTo>
                  <a:lnTo>
                    <a:pt x="173774" y="3559479"/>
                  </a:lnTo>
                  <a:lnTo>
                    <a:pt x="180720" y="3559479"/>
                  </a:lnTo>
                  <a:lnTo>
                    <a:pt x="187680" y="3559479"/>
                  </a:lnTo>
                  <a:lnTo>
                    <a:pt x="215865" y="3529629"/>
                  </a:lnTo>
                  <a:lnTo>
                    <a:pt x="241117" y="3500759"/>
                  </a:lnTo>
                  <a:lnTo>
                    <a:pt x="268324" y="3469934"/>
                  </a:lnTo>
                  <a:lnTo>
                    <a:pt x="302374" y="3434219"/>
                  </a:lnTo>
                  <a:lnTo>
                    <a:pt x="332017" y="3402740"/>
                  </a:lnTo>
                  <a:lnTo>
                    <a:pt x="359710" y="3370284"/>
                  </a:lnTo>
                  <a:lnTo>
                    <a:pt x="387404" y="3335871"/>
                  </a:lnTo>
                  <a:lnTo>
                    <a:pt x="417055" y="3298520"/>
                  </a:lnTo>
                  <a:lnTo>
                    <a:pt x="440352" y="3269159"/>
                  </a:lnTo>
                  <a:lnTo>
                    <a:pt x="462672" y="3243714"/>
                  </a:lnTo>
                  <a:lnTo>
                    <a:pt x="483036" y="3222187"/>
                  </a:lnTo>
                  <a:lnTo>
                    <a:pt x="500468" y="3204578"/>
                  </a:lnTo>
                  <a:lnTo>
                    <a:pt x="503948" y="3197618"/>
                  </a:lnTo>
                  <a:lnTo>
                    <a:pt x="507415" y="3190659"/>
                  </a:lnTo>
                  <a:lnTo>
                    <a:pt x="510895" y="3183699"/>
                  </a:lnTo>
                </a:path>
                <a:path w="844550" h="3559810">
                  <a:moveTo>
                    <a:pt x="229387" y="2912300"/>
                  </a:moveTo>
                  <a:lnTo>
                    <a:pt x="229387" y="2912300"/>
                  </a:lnTo>
                  <a:lnTo>
                    <a:pt x="229387" y="2922739"/>
                  </a:lnTo>
                  <a:lnTo>
                    <a:pt x="229387" y="2943618"/>
                  </a:lnTo>
                  <a:lnTo>
                    <a:pt x="231342" y="2947370"/>
                  </a:lnTo>
                  <a:lnTo>
                    <a:pt x="237207" y="2957971"/>
                  </a:lnTo>
                  <a:lnTo>
                    <a:pt x="246982" y="2974442"/>
                  </a:lnTo>
                  <a:lnTo>
                    <a:pt x="260667" y="2995803"/>
                  </a:lnTo>
                  <a:lnTo>
                    <a:pt x="268487" y="3003632"/>
                  </a:lnTo>
                  <a:lnTo>
                    <a:pt x="276307" y="3011462"/>
                  </a:lnTo>
                  <a:lnTo>
                    <a:pt x="284127" y="3019291"/>
                  </a:lnTo>
                  <a:lnTo>
                    <a:pt x="291947" y="3027121"/>
                  </a:lnTo>
                  <a:lnTo>
                    <a:pt x="295414" y="3027121"/>
                  </a:lnTo>
                  <a:lnTo>
                    <a:pt x="298894" y="3027121"/>
                  </a:lnTo>
                  <a:lnTo>
                    <a:pt x="302374" y="3027121"/>
                  </a:lnTo>
                  <a:lnTo>
                    <a:pt x="305841" y="3030601"/>
                  </a:lnTo>
                  <a:lnTo>
                    <a:pt x="309321" y="3034080"/>
                  </a:lnTo>
                  <a:lnTo>
                    <a:pt x="312788" y="3037560"/>
                  </a:lnTo>
                  <a:lnTo>
                    <a:pt x="320608" y="3042780"/>
                  </a:lnTo>
                  <a:lnTo>
                    <a:pt x="328428" y="3048000"/>
                  </a:lnTo>
                  <a:lnTo>
                    <a:pt x="336248" y="3053219"/>
                  </a:lnTo>
                  <a:lnTo>
                    <a:pt x="344068" y="3058439"/>
                  </a:lnTo>
                  <a:lnTo>
                    <a:pt x="359708" y="3058439"/>
                  </a:lnTo>
                  <a:lnTo>
                    <a:pt x="375348" y="3058439"/>
                  </a:lnTo>
                  <a:lnTo>
                    <a:pt x="469188" y="3058439"/>
                  </a:lnTo>
                  <a:lnTo>
                    <a:pt x="491182" y="3048489"/>
                  </a:lnTo>
                  <a:lnTo>
                    <a:pt x="535170" y="3012930"/>
                  </a:lnTo>
                  <a:lnTo>
                    <a:pt x="563029" y="2985363"/>
                  </a:lnTo>
                  <a:lnTo>
                    <a:pt x="595612" y="2941007"/>
                  </a:lnTo>
                  <a:lnTo>
                    <a:pt x="614348" y="2911974"/>
                  </a:lnTo>
                  <a:lnTo>
                    <a:pt x="636015" y="2880982"/>
                  </a:lnTo>
                  <a:lnTo>
                    <a:pt x="639495" y="2874022"/>
                  </a:lnTo>
                  <a:lnTo>
                    <a:pt x="642962" y="2867063"/>
                  </a:lnTo>
                  <a:lnTo>
                    <a:pt x="646442" y="2860103"/>
                  </a:lnTo>
                  <a:lnTo>
                    <a:pt x="651654" y="2852275"/>
                  </a:lnTo>
                  <a:lnTo>
                    <a:pt x="656869" y="2844450"/>
                  </a:lnTo>
                  <a:lnTo>
                    <a:pt x="662083" y="2836625"/>
                  </a:lnTo>
                  <a:lnTo>
                    <a:pt x="667296" y="2828798"/>
                  </a:lnTo>
                  <a:lnTo>
                    <a:pt x="667296" y="2825318"/>
                  </a:lnTo>
                  <a:lnTo>
                    <a:pt x="667296" y="2821838"/>
                  </a:lnTo>
                  <a:lnTo>
                    <a:pt x="667296" y="2818358"/>
                  </a:lnTo>
                  <a:lnTo>
                    <a:pt x="672506" y="2810529"/>
                  </a:lnTo>
                  <a:lnTo>
                    <a:pt x="677718" y="2802699"/>
                  </a:lnTo>
                  <a:lnTo>
                    <a:pt x="682931" y="2794869"/>
                  </a:lnTo>
                  <a:lnTo>
                    <a:pt x="688149" y="2787040"/>
                  </a:lnTo>
                  <a:lnTo>
                    <a:pt x="688149" y="2776601"/>
                  </a:lnTo>
                  <a:lnTo>
                    <a:pt x="688149" y="2766161"/>
                  </a:lnTo>
                </a:path>
                <a:path w="844550" h="3559810">
                  <a:moveTo>
                    <a:pt x="62560" y="313143"/>
                  </a:moveTo>
                  <a:lnTo>
                    <a:pt x="62560" y="313143"/>
                  </a:lnTo>
                  <a:lnTo>
                    <a:pt x="62560" y="354901"/>
                  </a:lnTo>
                  <a:lnTo>
                    <a:pt x="97913" y="392089"/>
                  </a:lnTo>
                  <a:lnTo>
                    <a:pt x="126423" y="425361"/>
                  </a:lnTo>
                  <a:lnTo>
                    <a:pt x="149069" y="454717"/>
                  </a:lnTo>
                  <a:lnTo>
                    <a:pt x="166827" y="480161"/>
                  </a:lnTo>
                  <a:lnTo>
                    <a:pt x="188495" y="501692"/>
                  </a:lnTo>
                  <a:lnTo>
                    <a:pt x="207230" y="519309"/>
                  </a:lnTo>
                  <a:lnTo>
                    <a:pt x="224011" y="533011"/>
                  </a:lnTo>
                  <a:lnTo>
                    <a:pt x="239814" y="542798"/>
                  </a:lnTo>
                  <a:lnTo>
                    <a:pt x="249263" y="550625"/>
                  </a:lnTo>
                  <a:lnTo>
                    <a:pt x="260667" y="558450"/>
                  </a:lnTo>
                  <a:lnTo>
                    <a:pt x="272071" y="566275"/>
                  </a:lnTo>
                  <a:lnTo>
                    <a:pt x="281520" y="574103"/>
                  </a:lnTo>
                  <a:lnTo>
                    <a:pt x="289503" y="574103"/>
                  </a:lnTo>
                  <a:lnTo>
                    <a:pt x="298462" y="574103"/>
                  </a:lnTo>
                  <a:lnTo>
                    <a:pt x="309374" y="574103"/>
                  </a:lnTo>
                  <a:lnTo>
                    <a:pt x="323214" y="574103"/>
                  </a:lnTo>
                  <a:lnTo>
                    <a:pt x="350096" y="561056"/>
                  </a:lnTo>
                  <a:lnTo>
                    <a:pt x="415589" y="515392"/>
                  </a:lnTo>
                  <a:lnTo>
                    <a:pt x="448335" y="490600"/>
                  </a:lnTo>
                  <a:lnTo>
                    <a:pt x="485643" y="445262"/>
                  </a:lnTo>
                  <a:lnTo>
                    <a:pt x="520018" y="401877"/>
                  </a:lnTo>
                  <a:lnTo>
                    <a:pt x="552439" y="358489"/>
                  </a:lnTo>
                  <a:lnTo>
                    <a:pt x="583882" y="313143"/>
                  </a:lnTo>
                  <a:lnTo>
                    <a:pt x="627055" y="269925"/>
                  </a:lnTo>
                  <a:lnTo>
                    <a:pt x="663386" y="233554"/>
                  </a:lnTo>
                  <a:lnTo>
                    <a:pt x="693851" y="203053"/>
                  </a:lnTo>
                  <a:lnTo>
                    <a:pt x="742563" y="146459"/>
                  </a:lnTo>
                  <a:lnTo>
                    <a:pt x="781012" y="92310"/>
                  </a:lnTo>
                  <a:lnTo>
                    <a:pt x="792416" y="73063"/>
                  </a:lnTo>
                  <a:lnTo>
                    <a:pt x="797626" y="65233"/>
                  </a:lnTo>
                  <a:lnTo>
                    <a:pt x="820216" y="34798"/>
                  </a:lnTo>
                  <a:lnTo>
                    <a:pt x="823696" y="31318"/>
                  </a:lnTo>
                  <a:lnTo>
                    <a:pt x="823696" y="27838"/>
                  </a:lnTo>
                  <a:lnTo>
                    <a:pt x="823696" y="24358"/>
                  </a:lnTo>
                  <a:lnTo>
                    <a:pt x="823696" y="20878"/>
                  </a:lnTo>
                  <a:lnTo>
                    <a:pt x="825488" y="19084"/>
                  </a:lnTo>
                  <a:lnTo>
                    <a:pt x="830213" y="14354"/>
                  </a:lnTo>
                  <a:lnTo>
                    <a:pt x="836892" y="7666"/>
                  </a:lnTo>
                  <a:lnTo>
                    <a:pt x="844550" y="0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336467" y="4206659"/>
              <a:ext cx="417195" cy="584835"/>
            </a:xfrm>
            <a:custGeom>
              <a:avLst/>
              <a:gdLst/>
              <a:ahLst/>
              <a:cxnLst/>
              <a:rect l="l" t="t" r="r" b="b"/>
              <a:pathLst>
                <a:path w="417195" h="584835">
                  <a:moveTo>
                    <a:pt x="83413" y="584542"/>
                  </a:moveTo>
                  <a:lnTo>
                    <a:pt x="83413" y="584542"/>
                  </a:lnTo>
                  <a:lnTo>
                    <a:pt x="406628" y="584542"/>
                  </a:lnTo>
                  <a:lnTo>
                    <a:pt x="417055" y="574103"/>
                  </a:lnTo>
                </a:path>
                <a:path w="417195" h="584835">
                  <a:moveTo>
                    <a:pt x="0" y="0"/>
                  </a:moveTo>
                  <a:lnTo>
                    <a:pt x="0" y="0"/>
                  </a:lnTo>
                  <a:lnTo>
                    <a:pt x="62560" y="0"/>
                  </a:lnTo>
                  <a:lnTo>
                    <a:pt x="66027" y="3479"/>
                  </a:lnTo>
                  <a:lnTo>
                    <a:pt x="69507" y="6959"/>
                  </a:lnTo>
                  <a:lnTo>
                    <a:pt x="72986" y="10439"/>
                  </a:lnTo>
                  <a:lnTo>
                    <a:pt x="88626" y="10439"/>
                  </a:lnTo>
                  <a:lnTo>
                    <a:pt x="104266" y="10439"/>
                  </a:lnTo>
                  <a:lnTo>
                    <a:pt x="119907" y="10439"/>
                  </a:lnTo>
                  <a:lnTo>
                    <a:pt x="135547" y="10439"/>
                  </a:lnTo>
                  <a:lnTo>
                    <a:pt x="142494" y="13919"/>
                  </a:lnTo>
                  <a:lnTo>
                    <a:pt x="149440" y="17399"/>
                  </a:lnTo>
                  <a:lnTo>
                    <a:pt x="156400" y="20878"/>
                  </a:lnTo>
                  <a:lnTo>
                    <a:pt x="163241" y="20878"/>
                  </a:lnTo>
                  <a:lnTo>
                    <a:pt x="179854" y="20878"/>
                  </a:lnTo>
                  <a:lnTo>
                    <a:pt x="200377" y="20878"/>
                  </a:lnTo>
                  <a:lnTo>
                    <a:pt x="218948" y="20878"/>
                  </a:lnTo>
                  <a:lnTo>
                    <a:pt x="226768" y="23488"/>
                  </a:lnTo>
                  <a:lnTo>
                    <a:pt x="234588" y="26098"/>
                  </a:lnTo>
                  <a:lnTo>
                    <a:pt x="242408" y="28708"/>
                  </a:lnTo>
                  <a:lnTo>
                    <a:pt x="250228" y="31318"/>
                  </a:lnTo>
                  <a:lnTo>
                    <a:pt x="253707" y="31318"/>
                  </a:lnTo>
                  <a:lnTo>
                    <a:pt x="257187" y="31318"/>
                  </a:lnTo>
                  <a:lnTo>
                    <a:pt x="260654" y="31318"/>
                  </a:lnTo>
                  <a:lnTo>
                    <a:pt x="267614" y="34798"/>
                  </a:lnTo>
                  <a:lnTo>
                    <a:pt x="274561" y="38277"/>
                  </a:lnTo>
                  <a:lnTo>
                    <a:pt x="281508" y="41757"/>
                  </a:lnTo>
                  <a:lnTo>
                    <a:pt x="291934" y="41757"/>
                  </a:lnTo>
                  <a:lnTo>
                    <a:pt x="302361" y="41757"/>
                  </a:lnTo>
                  <a:lnTo>
                    <a:pt x="305841" y="41757"/>
                  </a:lnTo>
                  <a:lnTo>
                    <a:pt x="309321" y="41757"/>
                  </a:lnTo>
                  <a:lnTo>
                    <a:pt x="312788" y="41757"/>
                  </a:lnTo>
                </a:path>
              </a:pathLst>
            </a:custGeom>
            <a:ln w="76200">
              <a:solidFill>
                <a:srgbClr val="3064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1684" y="118478"/>
              <a:ext cx="5591797" cy="5378881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080502" y="1096022"/>
            <a:ext cx="313055" cy="260985"/>
          </a:xfrm>
          <a:custGeom>
            <a:avLst/>
            <a:gdLst/>
            <a:ahLst/>
            <a:cxnLst/>
            <a:rect l="l" t="t" r="r" b="b"/>
            <a:pathLst>
              <a:path w="313054" h="260984">
                <a:moveTo>
                  <a:pt x="0" y="0"/>
                </a:moveTo>
                <a:lnTo>
                  <a:pt x="0" y="0"/>
                </a:lnTo>
                <a:lnTo>
                  <a:pt x="0" y="114820"/>
                </a:lnTo>
                <a:lnTo>
                  <a:pt x="3479" y="118300"/>
                </a:lnTo>
                <a:lnTo>
                  <a:pt x="6946" y="121780"/>
                </a:lnTo>
                <a:lnTo>
                  <a:pt x="10426" y="125260"/>
                </a:lnTo>
                <a:lnTo>
                  <a:pt x="10426" y="135699"/>
                </a:lnTo>
                <a:lnTo>
                  <a:pt x="10426" y="146138"/>
                </a:lnTo>
                <a:lnTo>
                  <a:pt x="13906" y="149618"/>
                </a:lnTo>
                <a:lnTo>
                  <a:pt x="17373" y="153098"/>
                </a:lnTo>
                <a:lnTo>
                  <a:pt x="20853" y="156578"/>
                </a:lnTo>
                <a:lnTo>
                  <a:pt x="24333" y="149618"/>
                </a:lnTo>
                <a:lnTo>
                  <a:pt x="27800" y="142659"/>
                </a:lnTo>
                <a:lnTo>
                  <a:pt x="31280" y="135699"/>
                </a:lnTo>
                <a:lnTo>
                  <a:pt x="31280" y="128739"/>
                </a:lnTo>
                <a:lnTo>
                  <a:pt x="31280" y="121780"/>
                </a:lnTo>
                <a:lnTo>
                  <a:pt x="31280" y="114820"/>
                </a:lnTo>
                <a:lnTo>
                  <a:pt x="34759" y="111340"/>
                </a:lnTo>
                <a:lnTo>
                  <a:pt x="38226" y="107873"/>
                </a:lnTo>
                <a:lnTo>
                  <a:pt x="41706" y="104394"/>
                </a:lnTo>
                <a:lnTo>
                  <a:pt x="41706" y="96564"/>
                </a:lnTo>
                <a:lnTo>
                  <a:pt x="41706" y="88734"/>
                </a:lnTo>
                <a:lnTo>
                  <a:pt x="41706" y="80905"/>
                </a:lnTo>
                <a:lnTo>
                  <a:pt x="41706" y="73075"/>
                </a:lnTo>
                <a:lnTo>
                  <a:pt x="45186" y="69596"/>
                </a:lnTo>
                <a:lnTo>
                  <a:pt x="48653" y="66116"/>
                </a:lnTo>
                <a:lnTo>
                  <a:pt x="52133" y="62636"/>
                </a:lnTo>
                <a:lnTo>
                  <a:pt x="52133" y="66116"/>
                </a:lnTo>
                <a:lnTo>
                  <a:pt x="52133" y="69596"/>
                </a:lnTo>
                <a:lnTo>
                  <a:pt x="52133" y="73075"/>
                </a:lnTo>
                <a:lnTo>
                  <a:pt x="55613" y="80035"/>
                </a:lnTo>
                <a:lnTo>
                  <a:pt x="59080" y="86995"/>
                </a:lnTo>
                <a:lnTo>
                  <a:pt x="62560" y="93954"/>
                </a:lnTo>
                <a:lnTo>
                  <a:pt x="62560" y="100914"/>
                </a:lnTo>
                <a:lnTo>
                  <a:pt x="62560" y="107873"/>
                </a:lnTo>
                <a:lnTo>
                  <a:pt x="62560" y="114820"/>
                </a:lnTo>
                <a:lnTo>
                  <a:pt x="66040" y="121780"/>
                </a:lnTo>
                <a:lnTo>
                  <a:pt x="69507" y="128739"/>
                </a:lnTo>
                <a:lnTo>
                  <a:pt x="72986" y="135699"/>
                </a:lnTo>
                <a:lnTo>
                  <a:pt x="72986" y="146138"/>
                </a:lnTo>
                <a:lnTo>
                  <a:pt x="72986" y="156578"/>
                </a:lnTo>
                <a:lnTo>
                  <a:pt x="76466" y="160058"/>
                </a:lnTo>
                <a:lnTo>
                  <a:pt x="79933" y="163537"/>
                </a:lnTo>
                <a:lnTo>
                  <a:pt x="83413" y="167017"/>
                </a:lnTo>
                <a:lnTo>
                  <a:pt x="86834" y="165223"/>
                </a:lnTo>
                <a:lnTo>
                  <a:pt x="95143" y="160493"/>
                </a:lnTo>
                <a:lnTo>
                  <a:pt x="105407" y="153805"/>
                </a:lnTo>
                <a:lnTo>
                  <a:pt x="114693" y="146138"/>
                </a:lnTo>
                <a:lnTo>
                  <a:pt x="119904" y="140919"/>
                </a:lnTo>
                <a:lnTo>
                  <a:pt x="125115" y="135699"/>
                </a:lnTo>
                <a:lnTo>
                  <a:pt x="130329" y="130479"/>
                </a:lnTo>
                <a:lnTo>
                  <a:pt x="135547" y="125260"/>
                </a:lnTo>
                <a:lnTo>
                  <a:pt x="139014" y="125260"/>
                </a:lnTo>
                <a:lnTo>
                  <a:pt x="142494" y="125260"/>
                </a:lnTo>
                <a:lnTo>
                  <a:pt x="145973" y="125260"/>
                </a:lnTo>
                <a:lnTo>
                  <a:pt x="152920" y="121780"/>
                </a:lnTo>
                <a:lnTo>
                  <a:pt x="159867" y="118300"/>
                </a:lnTo>
                <a:lnTo>
                  <a:pt x="166827" y="114820"/>
                </a:lnTo>
                <a:lnTo>
                  <a:pt x="170294" y="111340"/>
                </a:lnTo>
                <a:lnTo>
                  <a:pt x="173774" y="107873"/>
                </a:lnTo>
                <a:lnTo>
                  <a:pt x="177253" y="104394"/>
                </a:lnTo>
                <a:lnTo>
                  <a:pt x="198107" y="104394"/>
                </a:lnTo>
                <a:lnTo>
                  <a:pt x="201574" y="107873"/>
                </a:lnTo>
                <a:lnTo>
                  <a:pt x="205054" y="111340"/>
                </a:lnTo>
                <a:lnTo>
                  <a:pt x="208533" y="114820"/>
                </a:lnTo>
                <a:lnTo>
                  <a:pt x="211136" y="122650"/>
                </a:lnTo>
                <a:lnTo>
                  <a:pt x="213742" y="130479"/>
                </a:lnTo>
                <a:lnTo>
                  <a:pt x="216351" y="138309"/>
                </a:lnTo>
                <a:lnTo>
                  <a:pt x="218960" y="146138"/>
                </a:lnTo>
                <a:lnTo>
                  <a:pt x="218960" y="167833"/>
                </a:lnTo>
                <a:lnTo>
                  <a:pt x="218960" y="240080"/>
                </a:lnTo>
                <a:lnTo>
                  <a:pt x="222427" y="247040"/>
                </a:lnTo>
                <a:lnTo>
                  <a:pt x="225907" y="254000"/>
                </a:lnTo>
                <a:lnTo>
                  <a:pt x="229387" y="260959"/>
                </a:lnTo>
                <a:lnTo>
                  <a:pt x="232854" y="260959"/>
                </a:lnTo>
                <a:lnTo>
                  <a:pt x="236334" y="260959"/>
                </a:lnTo>
                <a:lnTo>
                  <a:pt x="239814" y="260959"/>
                </a:lnTo>
                <a:lnTo>
                  <a:pt x="241931" y="259002"/>
                </a:lnTo>
                <a:lnTo>
                  <a:pt x="248935" y="253131"/>
                </a:lnTo>
                <a:lnTo>
                  <a:pt x="261802" y="243348"/>
                </a:lnTo>
                <a:lnTo>
                  <a:pt x="281508" y="229654"/>
                </a:lnTo>
                <a:lnTo>
                  <a:pt x="287861" y="223292"/>
                </a:lnTo>
                <a:lnTo>
                  <a:pt x="293238" y="217909"/>
                </a:lnTo>
                <a:lnTo>
                  <a:pt x="300569" y="210569"/>
                </a:lnTo>
                <a:lnTo>
                  <a:pt x="312788" y="198335"/>
                </a:lnTo>
              </a:path>
            </a:pathLst>
          </a:custGeom>
          <a:ln w="76200">
            <a:solidFill>
              <a:srgbClr val="ED1B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633" rIns="0" bIns="0" rtlCol="0" vert="horz">
            <a:spAutoFit/>
          </a:bodyPr>
          <a:lstStyle/>
          <a:p>
            <a:pPr marL="6858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Remote</a:t>
            </a:r>
            <a:r>
              <a:rPr dirty="0" sz="3200" spc="-45"/>
              <a:t> </a:t>
            </a:r>
            <a:r>
              <a:rPr dirty="0" sz="3200"/>
              <a:t>Procedure</a:t>
            </a:r>
            <a:r>
              <a:rPr dirty="0" sz="3200" spc="-45"/>
              <a:t> </a:t>
            </a:r>
            <a:r>
              <a:rPr dirty="0" sz="3200"/>
              <a:t>Calls</a:t>
            </a:r>
            <a:r>
              <a:rPr dirty="0" sz="3200" spc="-40"/>
              <a:t> </a:t>
            </a:r>
            <a:r>
              <a:rPr dirty="0" sz="3200" spc="-10"/>
              <a:t>(Cont.)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953516" y="1144904"/>
            <a:ext cx="7200265" cy="463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representation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handled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External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XDL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format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account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architectures.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dealt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concerns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differences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representation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client 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 </a:t>
            </a:r>
            <a:r>
              <a:rPr dirty="0" sz="1800" spc="-10">
                <a:latin typeface="Arial"/>
                <a:cs typeface="Arial"/>
              </a:rPr>
              <a:t>machines.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representation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32-</a:t>
            </a:r>
            <a:r>
              <a:rPr dirty="0" sz="1800">
                <a:latin typeface="Arial"/>
                <a:cs typeface="Arial"/>
              </a:rPr>
              <a:t>bit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integers.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Big-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endian.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significant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byte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first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Little-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endian.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significant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byte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first.</a:t>
            </a:r>
            <a:endParaRPr sz="1800">
              <a:latin typeface="Arial"/>
              <a:cs typeface="Arial"/>
            </a:endParaRPr>
          </a:p>
          <a:p>
            <a:pPr marL="355600" marR="5080" indent="-26034">
              <a:lnSpc>
                <a:spcPct val="100000"/>
              </a:lnSpc>
              <a:spcBef>
                <a:spcPts val="760"/>
              </a:spcBef>
            </a:pPr>
            <a:r>
              <a:rPr dirty="0" sz="1800" spc="-10">
                <a:latin typeface="Arial"/>
                <a:cs typeface="Arial"/>
              </a:rPr>
              <a:t>Big-</a:t>
            </a:r>
            <a:r>
              <a:rPr dirty="0" sz="1800">
                <a:latin typeface="Arial"/>
                <a:cs typeface="Arial"/>
              </a:rPr>
              <a:t>endian 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networking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also </a:t>
            </a:r>
            <a:r>
              <a:rPr dirty="0" sz="1800">
                <a:latin typeface="Arial"/>
                <a:cs typeface="Arial"/>
              </a:rPr>
              <a:t>referred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network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byte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order</a:t>
            </a:r>
            <a:r>
              <a:rPr dirty="0" sz="1800" spc="-1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Remote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 has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failure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scenarios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Messages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delivered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exactly</a:t>
            </a:r>
            <a:r>
              <a:rPr dirty="0" sz="1800" spc="-15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once</a:t>
            </a:r>
            <a:r>
              <a:rPr dirty="0" sz="1800" spc="-35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rather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at</a:t>
            </a:r>
            <a:r>
              <a:rPr dirty="0" sz="1800" spc="-25" b="1" i="1">
                <a:latin typeface="Arial"/>
                <a:cs typeface="Arial"/>
              </a:rPr>
              <a:t> </a:t>
            </a:r>
            <a:r>
              <a:rPr dirty="0" sz="1800" spc="-20" b="1" i="1">
                <a:latin typeface="Arial"/>
                <a:cs typeface="Arial"/>
              </a:rPr>
              <a:t>most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20" b="1" i="1">
                <a:latin typeface="Arial"/>
                <a:cs typeface="Arial"/>
              </a:rPr>
              <a:t>once</a:t>
            </a:r>
            <a:endParaRPr sz="1800">
              <a:latin typeface="Arial"/>
              <a:cs typeface="Arial"/>
            </a:endParaRPr>
          </a:p>
          <a:p>
            <a:pPr marL="355600" marR="396240" indent="-34353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typically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rendezvous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matchmaker</a:t>
            </a:r>
            <a:r>
              <a:rPr dirty="0" sz="1800" spc="-10">
                <a:latin typeface="Arial"/>
                <a:cs typeface="Arial"/>
              </a:rPr>
              <a:t>) </a:t>
            </a:r>
            <a:r>
              <a:rPr dirty="0" sz="1800">
                <a:latin typeface="Arial"/>
                <a:cs typeface="Arial"/>
              </a:rPr>
              <a:t>service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connect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client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845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Execution</a:t>
            </a:r>
            <a:r>
              <a:rPr dirty="0" sz="3200" spc="-55"/>
              <a:t> </a:t>
            </a:r>
            <a:r>
              <a:rPr dirty="0" sz="3200"/>
              <a:t>of</a:t>
            </a:r>
            <a:r>
              <a:rPr dirty="0" sz="3200" spc="-25"/>
              <a:t> RPC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4476" y="1016507"/>
            <a:ext cx="4421123" cy="532028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107378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Figure</a:t>
            </a:r>
            <a:r>
              <a:rPr dirty="0" sz="3200" spc="-45"/>
              <a:t> </a:t>
            </a:r>
            <a:r>
              <a:rPr dirty="0" sz="3200"/>
              <a:t>Memory</a:t>
            </a:r>
            <a:r>
              <a:rPr dirty="0" sz="3200" spc="-15"/>
              <a:t> </a:t>
            </a:r>
            <a:r>
              <a:rPr dirty="0" sz="3200" spc="-10"/>
              <a:t>Layout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275" y="1496567"/>
            <a:ext cx="7329084" cy="363443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708" y="4925567"/>
            <a:ext cx="6292595" cy="11414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6548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Multiprocess</a:t>
            </a:r>
            <a:r>
              <a:rPr dirty="0" sz="2400" spc="-100"/>
              <a:t> </a:t>
            </a:r>
            <a:r>
              <a:rPr dirty="0" sz="2400"/>
              <a:t>Architecture</a:t>
            </a:r>
            <a:r>
              <a:rPr dirty="0" sz="2400" spc="-75"/>
              <a:t> </a:t>
            </a:r>
            <a:r>
              <a:rPr dirty="0" sz="2400"/>
              <a:t>–</a:t>
            </a:r>
            <a:r>
              <a:rPr dirty="0" sz="2400" spc="-85"/>
              <a:t> </a:t>
            </a:r>
            <a:r>
              <a:rPr dirty="0" sz="2400"/>
              <a:t>Chrome</a:t>
            </a:r>
            <a:r>
              <a:rPr dirty="0" sz="2400" spc="-85"/>
              <a:t> </a:t>
            </a:r>
            <a:r>
              <a:rPr dirty="0" sz="2400" spc="-10"/>
              <a:t>Browser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4" name="object 4" descr=""/>
          <p:cNvSpPr txBox="1"/>
          <p:nvPr/>
        </p:nvSpPr>
        <p:spPr>
          <a:xfrm>
            <a:off x="885240" y="1164716"/>
            <a:ext cx="7294880" cy="34417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Many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browsers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single 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(some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still</a:t>
            </a:r>
            <a:r>
              <a:rPr dirty="0" sz="1800" spc="-25">
                <a:latin typeface="Arial"/>
                <a:cs typeface="Arial"/>
              </a:rPr>
              <a:t> do)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causes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trouble,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entire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browser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crash</a:t>
            </a:r>
            <a:endParaRPr sz="1800">
              <a:latin typeface="Arial"/>
              <a:cs typeface="Arial"/>
            </a:endParaRPr>
          </a:p>
          <a:p>
            <a:pPr marL="355600" marR="429259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Google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Chrome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Browser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multiprocess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 3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processes: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Browser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manages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interface,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network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lvl="1" marL="756285" marR="435609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Renderer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renders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deals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10">
                <a:latin typeface="Arial"/>
                <a:cs typeface="Arial"/>
              </a:rPr>
              <a:t> HTML, </a:t>
            </a:r>
            <a:r>
              <a:rPr dirty="0" sz="1800">
                <a:latin typeface="Arial"/>
                <a:cs typeface="Arial"/>
              </a:rPr>
              <a:t>Javascript.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renderer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website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opened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7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Runs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sandbox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restricting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disk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network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minimizing</a:t>
            </a:r>
            <a:endParaRPr sz="1800">
              <a:latin typeface="Arial"/>
              <a:cs typeface="Arial"/>
            </a:endParaRPr>
          </a:p>
          <a:p>
            <a:pPr marL="10991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effect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security</a:t>
            </a:r>
            <a:r>
              <a:rPr dirty="0" sz="1800" spc="-10">
                <a:latin typeface="Arial"/>
                <a:cs typeface="Arial"/>
              </a:rPr>
              <a:t> exploits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Plug-in</a:t>
            </a:r>
            <a:r>
              <a:rPr dirty="0" sz="18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 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 type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plug-</a:t>
            </a:r>
            <a:r>
              <a:rPr dirty="0" sz="1800" spc="-25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 descr="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3195827" y="3977640"/>
            <a:ext cx="2394585" cy="1945639"/>
            <a:chOff x="3195827" y="3977640"/>
            <a:chExt cx="2394585" cy="1945639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0"/>
              <a:ext cx="2025396" cy="132842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3"/>
                  </a:moveTo>
                  <a:lnTo>
                    <a:pt x="2138172" y="1670303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3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95828" y="3977640"/>
              <a:ext cx="2394585" cy="1945639"/>
            </a:xfrm>
            <a:custGeom>
              <a:avLst/>
              <a:gdLst/>
              <a:ahLst/>
              <a:cxnLst/>
              <a:rect l="l" t="t" r="r" b="b"/>
              <a:pathLst>
                <a:path w="2394585" h="1945639">
                  <a:moveTo>
                    <a:pt x="2371090" y="22860"/>
                  </a:moveTo>
                  <a:lnTo>
                    <a:pt x="23114" y="22860"/>
                  </a:lnTo>
                  <a:lnTo>
                    <a:pt x="23114" y="58420"/>
                  </a:lnTo>
                  <a:lnTo>
                    <a:pt x="23114" y="1888490"/>
                  </a:lnTo>
                  <a:lnTo>
                    <a:pt x="23114" y="1922780"/>
                  </a:lnTo>
                  <a:lnTo>
                    <a:pt x="2371090" y="1922780"/>
                  </a:lnTo>
                  <a:lnTo>
                    <a:pt x="2371090" y="1888490"/>
                  </a:lnTo>
                  <a:lnTo>
                    <a:pt x="57912" y="1888490"/>
                  </a:lnTo>
                  <a:lnTo>
                    <a:pt x="57912" y="58420"/>
                  </a:lnTo>
                  <a:lnTo>
                    <a:pt x="2336292" y="58420"/>
                  </a:lnTo>
                  <a:lnTo>
                    <a:pt x="2336292" y="1888236"/>
                  </a:lnTo>
                  <a:lnTo>
                    <a:pt x="2371090" y="1888236"/>
                  </a:lnTo>
                  <a:lnTo>
                    <a:pt x="2371090" y="58420"/>
                  </a:lnTo>
                  <a:lnTo>
                    <a:pt x="2371090" y="57912"/>
                  </a:lnTo>
                  <a:lnTo>
                    <a:pt x="2371090" y="22860"/>
                  </a:lnTo>
                  <a:close/>
                </a:path>
                <a:path w="2394585" h="1945639">
                  <a:moveTo>
                    <a:pt x="2394204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4204" y="1945640"/>
                  </a:lnTo>
                  <a:lnTo>
                    <a:pt x="2394204" y="1934578"/>
                  </a:lnTo>
                  <a:lnTo>
                    <a:pt x="2394204" y="1934210"/>
                  </a:lnTo>
                  <a:lnTo>
                    <a:pt x="2394204" y="11557"/>
                  </a:lnTo>
                  <a:lnTo>
                    <a:pt x="2382647" y="11557"/>
                  </a:lnTo>
                  <a:lnTo>
                    <a:pt x="2382647" y="1934210"/>
                  </a:lnTo>
                  <a:lnTo>
                    <a:pt x="11557" y="1934210"/>
                  </a:lnTo>
                  <a:lnTo>
                    <a:pt x="11557" y="11430"/>
                  </a:lnTo>
                  <a:lnTo>
                    <a:pt x="2394204" y="11430"/>
                  </a:lnTo>
                  <a:lnTo>
                    <a:pt x="23942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74773" y="2084577"/>
            <a:ext cx="439610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/>
              <a:t>End</a:t>
            </a:r>
            <a:r>
              <a:rPr dirty="0" sz="4300" spc="-85"/>
              <a:t> </a:t>
            </a:r>
            <a:r>
              <a:rPr dirty="0" sz="4300"/>
              <a:t>of</a:t>
            </a:r>
            <a:r>
              <a:rPr dirty="0" sz="4300" spc="-85"/>
              <a:t> </a:t>
            </a:r>
            <a:r>
              <a:rPr dirty="0" sz="4300"/>
              <a:t>Chapter</a:t>
            </a:r>
            <a:r>
              <a:rPr dirty="0" sz="4300" spc="-85"/>
              <a:t> </a:t>
            </a:r>
            <a:r>
              <a:rPr dirty="0" sz="4300" spc="-50"/>
              <a:t>3</a:t>
            </a:r>
            <a:endParaRPr sz="4300"/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>
                <a:solidFill>
                  <a:srgbClr val="336699"/>
                </a:solidFill>
              </a:rPr>
              <a:t>Silberschatz,</a:t>
            </a:r>
            <a:r>
              <a:rPr dirty="0" spc="-2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Galvin</a:t>
            </a:r>
            <a:r>
              <a:rPr dirty="0" spc="-3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and</a:t>
            </a:r>
            <a:r>
              <a:rPr dirty="0" spc="-5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Gagne</a:t>
            </a:r>
            <a:r>
              <a:rPr dirty="0" spc="-10">
                <a:solidFill>
                  <a:srgbClr val="336699"/>
                </a:solidFill>
              </a:rPr>
              <a:t> </a:t>
            </a:r>
            <a:r>
              <a:rPr dirty="0" spc="-20">
                <a:solidFill>
                  <a:srgbClr val="336699"/>
                </a:solidFill>
              </a:rPr>
              <a:t>©2013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336699"/>
                </a:solidFill>
              </a:rPr>
              <a:t>Operating</a:t>
            </a:r>
            <a:r>
              <a:rPr dirty="0" spc="-35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System</a:t>
            </a:r>
            <a:r>
              <a:rPr dirty="0" spc="-3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Concepts</a:t>
            </a:r>
            <a:r>
              <a:rPr dirty="0" spc="-2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–</a:t>
            </a:r>
            <a:r>
              <a:rPr dirty="0" spc="-40">
                <a:solidFill>
                  <a:srgbClr val="336699"/>
                </a:solidFill>
              </a:rPr>
              <a:t> </a:t>
            </a:r>
            <a:r>
              <a:rPr dirty="0">
                <a:solidFill>
                  <a:srgbClr val="336699"/>
                </a:solidFill>
              </a:rPr>
              <a:t>9</a:t>
            </a:r>
            <a:r>
              <a:rPr dirty="0" baseline="25641" sz="975">
                <a:solidFill>
                  <a:srgbClr val="336699"/>
                </a:solidFill>
              </a:rPr>
              <a:t>th</a:t>
            </a:r>
            <a:r>
              <a:rPr dirty="0" baseline="25641" sz="975" spc="89">
                <a:solidFill>
                  <a:srgbClr val="336699"/>
                </a:solidFill>
              </a:rPr>
              <a:t> </a:t>
            </a:r>
            <a:r>
              <a:rPr dirty="0" sz="1000" spc="-10">
                <a:solidFill>
                  <a:srgbClr val="336699"/>
                </a:solidFill>
              </a:rPr>
              <a:t>Edition</a:t>
            </a:r>
            <a:endParaRPr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30" rIns="0" bIns="0" rtlCol="0" vert="horz">
            <a:spAutoFit/>
          </a:bodyPr>
          <a:lstStyle/>
          <a:p>
            <a:pPr marL="1669414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40"/>
              <a:t> </a:t>
            </a:r>
            <a:r>
              <a:rPr dirty="0" sz="3200" spc="-10"/>
              <a:t>Concept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65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266571" y="1109217"/>
            <a:ext cx="7145020" cy="485457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variety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programs: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Batch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Time-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user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programs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Textbook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terms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job</a:t>
            </a:r>
            <a:r>
              <a:rPr dirty="0" sz="1800" spc="-25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process</a:t>
            </a:r>
            <a:r>
              <a:rPr dirty="0" sz="1800" spc="-30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almost</a:t>
            </a:r>
            <a:r>
              <a:rPr dirty="0" sz="1800" spc="-10">
                <a:latin typeface="Arial"/>
                <a:cs typeface="Arial"/>
              </a:rPr>
              <a:t> interchangeably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055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must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55"/>
              </a:lnSpc>
            </a:pPr>
            <a:r>
              <a:rPr dirty="0" sz="1800">
                <a:latin typeface="Arial"/>
                <a:cs typeface="Arial"/>
              </a:rPr>
              <a:t>progress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sequential</a:t>
            </a:r>
            <a:r>
              <a:rPr dirty="0" sz="1800" spc="-10">
                <a:latin typeface="Arial"/>
                <a:cs typeface="Arial"/>
              </a:rPr>
              <a:t> fashion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parts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called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text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Current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activity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program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counter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Stack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temporary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8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Function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return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addresses,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local</a:t>
            </a:r>
            <a:r>
              <a:rPr dirty="0" sz="1800" spc="-10">
                <a:latin typeface="Arial"/>
                <a:cs typeface="Arial"/>
              </a:rPr>
              <a:t> variables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Data</a:t>
            </a:r>
            <a:r>
              <a:rPr dirty="0" sz="1800" spc="-8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section</a:t>
            </a:r>
            <a:r>
              <a:rPr dirty="0" sz="1800" spc="-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global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Heap</a:t>
            </a:r>
            <a:r>
              <a:rPr dirty="0" sz="1800" spc="-5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dynamically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allocated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during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run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30" rIns="0" bIns="0" rtlCol="0" vert="horz">
            <a:spAutoFit/>
          </a:bodyPr>
          <a:lstStyle/>
          <a:p>
            <a:pPr marL="1669414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40"/>
              <a:t> </a:t>
            </a:r>
            <a:r>
              <a:rPr dirty="0" sz="3200" spc="-10"/>
              <a:t>Concept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65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266571" y="1177797"/>
            <a:ext cx="6649720" cy="368871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292100" indent="-342900">
              <a:lnSpc>
                <a:spcPts val="1939"/>
              </a:lnSpc>
              <a:spcBef>
                <a:spcPts val="3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must </a:t>
            </a:r>
            <a:r>
              <a:rPr dirty="0" sz="1800">
                <a:latin typeface="Arial"/>
                <a:cs typeface="Arial"/>
              </a:rPr>
              <a:t>progress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sequential</a:t>
            </a:r>
            <a:r>
              <a:rPr dirty="0" sz="1800" spc="-10">
                <a:latin typeface="Arial"/>
                <a:cs typeface="Arial"/>
              </a:rPr>
              <a:t> fashion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parts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called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text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Current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activity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program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counter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Stack</a:t>
            </a:r>
            <a:r>
              <a:rPr dirty="0" sz="1800" spc="-3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temporary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8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Function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parameters,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return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addresses,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local</a:t>
            </a:r>
            <a:r>
              <a:rPr dirty="0" sz="1800" spc="-10">
                <a:latin typeface="Arial"/>
                <a:cs typeface="Arial"/>
              </a:rPr>
              <a:t> variables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Data</a:t>
            </a:r>
            <a:r>
              <a:rPr dirty="0" sz="1800" spc="-8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section</a:t>
            </a:r>
            <a:r>
              <a:rPr dirty="0" sz="1800" spc="-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global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Heap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containing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memory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dynamically allocated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during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run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9525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Diagram of</a:t>
            </a:r>
            <a:r>
              <a:rPr dirty="0" sz="3200" spc="-20"/>
              <a:t> </a:t>
            </a:r>
            <a:r>
              <a:rPr dirty="0" sz="3200"/>
              <a:t>Process</a:t>
            </a:r>
            <a:r>
              <a:rPr dirty="0" sz="3200" spc="-25"/>
              <a:t> </a:t>
            </a:r>
            <a:r>
              <a:rPr dirty="0" sz="3200" spc="-10"/>
              <a:t>State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6003" y="1307591"/>
            <a:ext cx="6635496" cy="2623761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65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12649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A</a:t>
            </a:r>
            <a:r>
              <a:rPr dirty="0" sz="3200" spc="-5"/>
              <a:t> </a:t>
            </a:r>
            <a:r>
              <a:rPr dirty="0" sz="3200"/>
              <a:t>Tree</a:t>
            </a:r>
            <a:r>
              <a:rPr dirty="0" sz="3200" spc="-30"/>
              <a:t> </a:t>
            </a:r>
            <a:r>
              <a:rPr dirty="0" sz="3200"/>
              <a:t>of</a:t>
            </a:r>
            <a:r>
              <a:rPr dirty="0" sz="3200" spc="-15"/>
              <a:t> </a:t>
            </a:r>
            <a:r>
              <a:rPr dirty="0" sz="3200"/>
              <a:t>Processes</a:t>
            </a:r>
            <a:r>
              <a:rPr dirty="0" sz="3200" spc="-35"/>
              <a:t> </a:t>
            </a:r>
            <a:r>
              <a:rPr dirty="0" sz="3200"/>
              <a:t>in </a:t>
            </a:r>
            <a:r>
              <a:rPr dirty="0" sz="3200" spc="-20"/>
              <a:t>UNIX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583" y="1356360"/>
            <a:ext cx="6454140" cy="277368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65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455" rIns="0" bIns="0" rtlCol="0" vert="horz">
            <a:spAutoFit/>
          </a:bodyPr>
          <a:lstStyle/>
          <a:p>
            <a:pPr marL="18542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Synchronization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65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55216" y="1067816"/>
            <a:ext cx="6797675" cy="462153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must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synchronize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their</a:t>
            </a:r>
            <a:r>
              <a:rPr dirty="0" sz="1800" spc="-10">
                <a:latin typeface="Arial"/>
                <a:cs typeface="Arial"/>
              </a:rPr>
              <a:t> actions</a:t>
            </a:r>
            <a:endParaRPr sz="1800">
              <a:latin typeface="Arial"/>
              <a:cs typeface="Arial"/>
            </a:endParaRPr>
          </a:p>
          <a:p>
            <a:pPr marL="355600" marR="18605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illustrate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concept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will </a:t>
            </a: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common </a:t>
            </a:r>
            <a:r>
              <a:rPr dirty="0" sz="1800">
                <a:latin typeface="Arial"/>
                <a:cs typeface="Arial"/>
              </a:rPr>
              <a:t>paradigm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processes.</a:t>
            </a:r>
            <a:endParaRPr sz="1800">
              <a:latin typeface="Arial"/>
              <a:cs typeface="Arial"/>
            </a:endParaRPr>
          </a:p>
          <a:p>
            <a:pPr marL="355600" marR="83185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635000" algn="l"/>
              </a:tabLst>
            </a:pPr>
            <a:r>
              <a:rPr dirty="0" sz="1800" spc="-5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	producer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by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  <a:p>
            <a:pPr marL="355600" marR="32512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example,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compiler 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assembly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consumed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assembler.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assembler,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turn,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may </a:t>
            </a:r>
            <a:r>
              <a:rPr dirty="0" sz="1800">
                <a:latin typeface="Arial"/>
                <a:cs typeface="Arial"/>
              </a:rPr>
              <a:t>produce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 modules 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loader.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also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useful </a:t>
            </a:r>
            <a:r>
              <a:rPr dirty="0" sz="1800">
                <a:latin typeface="Arial"/>
                <a:cs typeface="Arial"/>
              </a:rPr>
              <a:t>metaphor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client-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paradigm. We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generally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think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</a:t>
            </a:r>
            <a:r>
              <a:rPr dirty="0" sz="1800" spc="5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client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consumer.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For </a:t>
            </a:r>
            <a:r>
              <a:rPr dirty="0" sz="1800">
                <a:latin typeface="Arial"/>
                <a:cs typeface="Arial"/>
              </a:rPr>
              <a:t>example,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content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HTML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files 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images, which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consumed (that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is, </a:t>
            </a:r>
            <a:r>
              <a:rPr dirty="0" sz="1800">
                <a:latin typeface="Arial"/>
                <a:cs typeface="Arial"/>
              </a:rPr>
              <a:t>read)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client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browser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requesting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184213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20"/>
              <a:t> </a:t>
            </a:r>
            <a:r>
              <a:rPr dirty="0" sz="3200" spc="-10"/>
              <a:t>State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272666" y="1177543"/>
            <a:ext cx="6889115" cy="26181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changes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new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running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Instructions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executed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waiting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3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waiting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occur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1555750" algn="l"/>
              </a:tabLst>
            </a:pPr>
            <a:r>
              <a:rPr dirty="0" sz="1800" spc="-10" b="1">
                <a:latin typeface="Arial"/>
                <a:cs typeface="Arial"/>
              </a:rPr>
              <a:t>ready</a:t>
            </a:r>
            <a:r>
              <a:rPr dirty="0" sz="1800" spc="-10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	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waiting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assigned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2115185" algn="l"/>
              </a:tabLst>
            </a:pPr>
            <a:r>
              <a:rPr dirty="0" sz="1800" spc="-10" b="1">
                <a:latin typeface="Arial"/>
                <a:cs typeface="Arial"/>
              </a:rPr>
              <a:t>terminated</a:t>
            </a:r>
            <a:r>
              <a:rPr dirty="0" sz="1800" spc="-10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	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finished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007" y="4038600"/>
            <a:ext cx="5049012" cy="199538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455" rIns="0" bIns="0" rtlCol="0" vert="horz">
            <a:spAutoFit/>
          </a:bodyPr>
          <a:lstStyle/>
          <a:p>
            <a:pPr marL="18542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Synchronization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65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55216" y="1163828"/>
            <a:ext cx="6718934" cy="4264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Concurrent access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5">
                <a:latin typeface="Arial"/>
                <a:cs typeface="Arial"/>
              </a:rPr>
              <a:t> may </a:t>
            </a:r>
            <a:r>
              <a:rPr dirty="0" sz="1800">
                <a:latin typeface="Arial"/>
                <a:cs typeface="Arial"/>
              </a:rPr>
              <a:t>result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inconsistency</a:t>
            </a:r>
            <a:endParaRPr sz="1800">
              <a:latin typeface="Arial"/>
              <a:cs typeface="Arial"/>
            </a:endParaRPr>
          </a:p>
          <a:p>
            <a:pPr marL="355600" marR="1581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Maintaining data consistency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ensure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orderly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Illustration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lvl="1" marL="756285" marR="17780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Producer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consumed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10">
                <a:latin typeface="Arial"/>
                <a:cs typeface="Arial"/>
              </a:rPr>
              <a:t> process.</a:t>
            </a:r>
            <a:endParaRPr sz="1800">
              <a:latin typeface="Arial"/>
              <a:cs typeface="Arial"/>
            </a:endParaRPr>
          </a:p>
          <a:p>
            <a:pPr lvl="1" marL="756285" marR="80962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passed 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Producer 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buffer.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buffers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used: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unbounded-buffer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places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practical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limit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10991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buffer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bounded-buffer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assumes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fixed buffer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757" y="73398"/>
            <a:ext cx="1025435" cy="80738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2286000"/>
            <a:ext cx="228600" cy="4572000"/>
            <a:chOff x="0" y="2286000"/>
            <a:chExt cx="228600" cy="4572000"/>
          </a:xfrm>
        </p:grpSpPr>
        <p:sp>
          <p:nvSpPr>
            <p:cNvPr id="6" name="object 6" descr="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4571999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345304" y="6644741"/>
            <a:ext cx="271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006699"/>
                </a:solidFill>
                <a:latin typeface="Arial"/>
                <a:cs typeface="Arial"/>
              </a:rPr>
              <a:t>3.71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84391" y="6619443"/>
            <a:ext cx="2323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006699"/>
                </a:solidFill>
                <a:latin typeface="Arial"/>
                <a:cs typeface="Arial"/>
              </a:rPr>
              <a:t>Silberschatz,</a:t>
            </a:r>
            <a:r>
              <a:rPr dirty="0" sz="1000" spc="-2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06699"/>
                </a:solidFill>
                <a:latin typeface="Arial"/>
                <a:cs typeface="Arial"/>
              </a:rPr>
              <a:t>Galvin</a:t>
            </a:r>
            <a:r>
              <a:rPr dirty="0" sz="1000" spc="-3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06699"/>
                </a:solidFill>
                <a:latin typeface="Arial"/>
                <a:cs typeface="Arial"/>
              </a:rPr>
              <a:t>and</a:t>
            </a:r>
            <a:r>
              <a:rPr dirty="0" sz="1000" spc="-5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06699"/>
                </a:solidFill>
                <a:latin typeface="Arial"/>
                <a:cs typeface="Arial"/>
              </a:rPr>
              <a:t>Gagne</a:t>
            </a:r>
            <a:r>
              <a:rPr dirty="0" sz="1000" spc="-1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006699"/>
                </a:solidFill>
                <a:latin typeface="Arial"/>
                <a:cs typeface="Arial"/>
              </a:rPr>
              <a:t>©2013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9268" y="6652666"/>
            <a:ext cx="25260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dirty="0" sz="1000" spc="-35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dirty="0" sz="1000" spc="-3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dirty="0" sz="1000" spc="-25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dirty="0" sz="1000" spc="-40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0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dirty="0" baseline="25641" sz="975" spc="89" b="1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455" rIns="0" bIns="0" rtlCol="0" vert="horz">
            <a:spAutoFit/>
          </a:bodyPr>
          <a:lstStyle/>
          <a:p>
            <a:pPr marL="18542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Synchronization</a:t>
            </a:r>
            <a:endParaRPr sz="3200"/>
          </a:p>
        </p:txBody>
      </p:sp>
      <p:sp>
        <p:nvSpPr>
          <p:cNvPr id="13" name="object 13" descr=""/>
          <p:cNvSpPr txBox="1"/>
          <p:nvPr/>
        </p:nvSpPr>
        <p:spPr>
          <a:xfrm>
            <a:off x="1355216" y="1163828"/>
            <a:ext cx="6718934" cy="4264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Concurrent access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5">
                <a:latin typeface="Arial"/>
                <a:cs typeface="Arial"/>
              </a:rPr>
              <a:t> may </a:t>
            </a:r>
            <a:r>
              <a:rPr dirty="0" sz="1800">
                <a:latin typeface="Arial"/>
                <a:cs typeface="Arial"/>
              </a:rPr>
              <a:t>result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inconsistency</a:t>
            </a:r>
            <a:endParaRPr sz="1800">
              <a:latin typeface="Arial"/>
              <a:cs typeface="Arial"/>
            </a:endParaRPr>
          </a:p>
          <a:p>
            <a:pPr marL="355600" marR="1581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Maintaining data consistency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ensure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orderly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Illustration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lvl="1" marL="756285" marR="177800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Producer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consumed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10">
                <a:latin typeface="Arial"/>
                <a:cs typeface="Arial"/>
              </a:rPr>
              <a:t> process.</a:t>
            </a:r>
            <a:endParaRPr sz="1800">
              <a:latin typeface="Arial"/>
              <a:cs typeface="Arial"/>
            </a:endParaRPr>
          </a:p>
          <a:p>
            <a:pPr lvl="1" marL="756285" marR="809625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passed 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Producer 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buffer.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buffers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used: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unbounded-buffer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places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practical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limit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10991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buffer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bounded-buffer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assumes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fixed buffer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455" rIns="0" bIns="0" rtlCol="0" vert="horz">
            <a:spAutoFit/>
          </a:bodyPr>
          <a:lstStyle/>
          <a:p>
            <a:pPr marL="18542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Synchronization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72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55216" y="1163828"/>
            <a:ext cx="6673850" cy="4264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0033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Concurrent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shared data may result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inconsistency</a:t>
            </a:r>
            <a:endParaRPr sz="1800">
              <a:latin typeface="Arial"/>
              <a:cs typeface="Arial"/>
            </a:endParaRPr>
          </a:p>
          <a:p>
            <a:pPr marL="355600" marR="11303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Maintaining data consistency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ensure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orderly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cooperating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Illustration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lvl="1" marL="756285" marR="13271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Producer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consumed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10">
                <a:latin typeface="Arial"/>
                <a:cs typeface="Arial"/>
              </a:rPr>
              <a:t> process.</a:t>
            </a:r>
            <a:endParaRPr sz="1800">
              <a:latin typeface="Arial"/>
              <a:cs typeface="Arial"/>
            </a:endParaRPr>
          </a:p>
          <a:p>
            <a:pPr lvl="1" marL="756285" marR="76454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passed 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Producer 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buffer.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buffers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used: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unbounded-buffer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places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practical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limit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10991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buffer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bounded-buffer</a:t>
            </a:r>
            <a:r>
              <a:rPr dirty="0" sz="1800" spc="-4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assumes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fixed buffer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654" rIns="0" bIns="0" rtlCol="0" vert="horz">
            <a:spAutoFit/>
          </a:bodyPr>
          <a:lstStyle/>
          <a:p>
            <a:pPr marL="23495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Bounded-</a:t>
            </a:r>
            <a:r>
              <a:rPr dirty="0"/>
              <a:t>Buffer</a:t>
            </a:r>
            <a:r>
              <a:rPr dirty="0" spc="-15"/>
              <a:t> </a:t>
            </a:r>
            <a:r>
              <a:rPr dirty="0"/>
              <a:t>Solution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Shared</a:t>
            </a:r>
            <a:r>
              <a:rPr dirty="0" spc="-55"/>
              <a:t> </a:t>
            </a:r>
            <a:r>
              <a:rPr dirty="0" spc="-10"/>
              <a:t>Memory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72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82394" y="1142136"/>
            <a:ext cx="6330950" cy="387286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Shared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383030" marR="2255520">
              <a:lnSpc>
                <a:spcPts val="2590"/>
              </a:lnSpc>
              <a:spcBef>
                <a:spcPts val="60"/>
              </a:spcBef>
            </a:pPr>
            <a:r>
              <a:rPr dirty="0" sz="1600">
                <a:latin typeface="Courier New"/>
                <a:cs typeface="Courier New"/>
              </a:rPr>
              <a:t>#define</a:t>
            </a:r>
            <a:r>
              <a:rPr dirty="0" sz="1600" spc="-9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BUFFER_SIZE</a:t>
            </a:r>
            <a:r>
              <a:rPr dirty="0" sz="1600" spc="-9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10 </a:t>
            </a:r>
            <a:r>
              <a:rPr dirty="0" sz="1600">
                <a:latin typeface="Courier New"/>
                <a:cs typeface="Courier New"/>
              </a:rPr>
              <a:t>typedef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struct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algn="r" marR="4102100">
              <a:lnSpc>
                <a:spcPct val="100000"/>
              </a:lnSpc>
              <a:spcBef>
                <a:spcPts val="475"/>
              </a:spcBef>
            </a:pPr>
            <a:r>
              <a:rPr dirty="0" sz="1600">
                <a:latin typeface="Courier New"/>
                <a:cs typeface="Courier New"/>
              </a:rPr>
              <a:t>.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.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algn="r" marR="4086225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Courier New"/>
                <a:cs typeface="Courier New"/>
              </a:rPr>
              <a:t>}</a:t>
            </a:r>
            <a:r>
              <a:rPr dirty="0" sz="1600" spc="-10">
                <a:latin typeface="Courier New"/>
                <a:cs typeface="Courier New"/>
              </a:rPr>
              <a:t> item;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383030">
              <a:lnSpc>
                <a:spcPct val="100000"/>
              </a:lnSpc>
              <a:spcBef>
                <a:spcPts val="1225"/>
              </a:spcBef>
            </a:pPr>
            <a:r>
              <a:rPr dirty="0" sz="1600">
                <a:latin typeface="Courier New"/>
                <a:cs typeface="Courier New"/>
              </a:rPr>
              <a:t>item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buffer[BUFFER_SIZE];</a:t>
            </a:r>
            <a:endParaRPr sz="1600">
              <a:latin typeface="Courier New"/>
              <a:cs typeface="Courier New"/>
            </a:endParaRPr>
          </a:p>
          <a:p>
            <a:pPr marL="138303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Courier New"/>
                <a:cs typeface="Courier New"/>
              </a:rPr>
              <a:t>int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25">
                <a:latin typeface="Courier New"/>
                <a:cs typeface="Courier New"/>
              </a:rPr>
              <a:t> 0;</a:t>
            </a:r>
            <a:endParaRPr sz="1600">
              <a:latin typeface="Courier New"/>
              <a:cs typeface="Courier New"/>
            </a:endParaRPr>
          </a:p>
          <a:p>
            <a:pPr marL="138303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Courier New"/>
                <a:cs typeface="Courier New"/>
              </a:rPr>
              <a:t>int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out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25">
                <a:latin typeface="Courier New"/>
                <a:cs typeface="Courier New"/>
              </a:rPr>
              <a:t> 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"/>
                <a:cs typeface="Arial"/>
              </a:rPr>
              <a:t>Solution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presented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next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two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slides</a:t>
            </a:r>
            <a:r>
              <a:rPr dirty="0" sz="1600" spc="3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correct,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3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9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out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10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buffer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elements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506" rIns="0" bIns="0" rtlCol="0" vert="horz">
            <a:spAutoFit/>
          </a:bodyPr>
          <a:lstStyle/>
          <a:p>
            <a:pPr marL="939165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Bounded-</a:t>
            </a:r>
            <a:r>
              <a:rPr dirty="0" sz="3200"/>
              <a:t>Buffer</a:t>
            </a:r>
            <a:r>
              <a:rPr dirty="0" sz="3200" spc="-30"/>
              <a:t> </a:t>
            </a:r>
            <a:r>
              <a:rPr dirty="0" sz="3200"/>
              <a:t>–</a:t>
            </a:r>
            <a:r>
              <a:rPr dirty="0" sz="3200" spc="20"/>
              <a:t> </a:t>
            </a:r>
            <a:r>
              <a:rPr dirty="0" sz="3200" spc="-10"/>
              <a:t>Producer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72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2195" rIns="0" bIns="0" rtlCol="0" vert="horz">
            <a:spAutoFit/>
          </a:bodyPr>
          <a:lstStyle/>
          <a:p>
            <a:pPr marL="1074420">
              <a:lnSpc>
                <a:spcPct val="100000"/>
              </a:lnSpc>
              <a:spcBef>
                <a:spcPts val="770"/>
              </a:spcBef>
            </a:pPr>
            <a:r>
              <a:rPr dirty="0"/>
              <a:t>item</a:t>
            </a:r>
            <a:r>
              <a:rPr dirty="0" spc="-50"/>
              <a:t> </a:t>
            </a:r>
            <a:r>
              <a:rPr dirty="0" spc="-10"/>
              <a:t>next_produced;</a:t>
            </a:r>
          </a:p>
          <a:p>
            <a:pPr marL="1074420">
              <a:lnSpc>
                <a:spcPct val="100000"/>
              </a:lnSpc>
              <a:spcBef>
                <a:spcPts val="670"/>
              </a:spcBef>
            </a:pPr>
            <a:r>
              <a:rPr dirty="0"/>
              <a:t>while</a:t>
            </a:r>
            <a:r>
              <a:rPr dirty="0" spc="-70"/>
              <a:t> </a:t>
            </a:r>
            <a:r>
              <a:rPr dirty="0"/>
              <a:t>(true)</a:t>
            </a:r>
            <a:r>
              <a:rPr dirty="0" spc="-60"/>
              <a:t> </a:t>
            </a:r>
            <a:r>
              <a:rPr dirty="0" spc="-50"/>
              <a:t>{</a:t>
            </a:r>
          </a:p>
          <a:p>
            <a:pPr marL="1303020" marR="5080">
              <a:lnSpc>
                <a:spcPct val="135000"/>
              </a:lnSpc>
              <a:spcBef>
                <a:spcPts val="5"/>
              </a:spcBef>
            </a:pPr>
            <a:r>
              <a:rPr dirty="0"/>
              <a:t>/*</a:t>
            </a:r>
            <a:r>
              <a:rPr dirty="0" spc="-45"/>
              <a:t> </a:t>
            </a:r>
            <a:r>
              <a:rPr dirty="0"/>
              <a:t>produce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0"/>
              <a:t> </a:t>
            </a:r>
            <a:r>
              <a:rPr dirty="0"/>
              <a:t>item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produced</a:t>
            </a:r>
            <a:r>
              <a:rPr dirty="0" spc="-30"/>
              <a:t> </a:t>
            </a:r>
            <a:r>
              <a:rPr dirty="0" spc="-25"/>
              <a:t>*/ </a:t>
            </a:r>
            <a:r>
              <a:rPr dirty="0"/>
              <a:t>while</a:t>
            </a:r>
            <a:r>
              <a:rPr dirty="0" spc="-45"/>
              <a:t> </a:t>
            </a:r>
            <a:r>
              <a:rPr dirty="0"/>
              <a:t>(((in</a:t>
            </a:r>
            <a:r>
              <a:rPr dirty="0" spc="-35"/>
              <a:t> </a:t>
            </a:r>
            <a:r>
              <a:rPr dirty="0"/>
              <a:t>+</a:t>
            </a:r>
            <a:r>
              <a:rPr dirty="0" spc="-40"/>
              <a:t> </a:t>
            </a:r>
            <a:r>
              <a:rPr dirty="0"/>
              <a:t>1)</a:t>
            </a:r>
            <a:r>
              <a:rPr dirty="0" spc="-45"/>
              <a:t> </a:t>
            </a:r>
            <a:r>
              <a:rPr dirty="0"/>
              <a:t>%</a:t>
            </a:r>
            <a:r>
              <a:rPr dirty="0" spc="-30"/>
              <a:t> </a:t>
            </a:r>
            <a:r>
              <a:rPr dirty="0"/>
              <a:t>BUFFER_SIZE)</a:t>
            </a:r>
            <a:r>
              <a:rPr dirty="0" spc="-35"/>
              <a:t> </a:t>
            </a:r>
            <a:r>
              <a:rPr dirty="0"/>
              <a:t>==</a:t>
            </a:r>
            <a:r>
              <a:rPr dirty="0" spc="-40"/>
              <a:t> </a:t>
            </a:r>
            <a:r>
              <a:rPr dirty="0" spc="-20"/>
              <a:t>out)</a:t>
            </a:r>
          </a:p>
          <a:p>
            <a:pPr marL="1303020" marR="1345565" indent="229870">
              <a:lnSpc>
                <a:spcPct val="135000"/>
              </a:lnSpc>
            </a:pPr>
            <a:r>
              <a:rPr dirty="0"/>
              <a:t>;</a:t>
            </a:r>
            <a:r>
              <a:rPr dirty="0" spc="-30"/>
              <a:t> </a:t>
            </a:r>
            <a:r>
              <a:rPr dirty="0"/>
              <a:t>/*</a:t>
            </a:r>
            <a:r>
              <a:rPr dirty="0" spc="-30"/>
              <a:t> </a:t>
            </a:r>
            <a:r>
              <a:rPr dirty="0"/>
              <a:t>do</a:t>
            </a:r>
            <a:r>
              <a:rPr dirty="0" spc="-25"/>
              <a:t> </a:t>
            </a:r>
            <a:r>
              <a:rPr dirty="0"/>
              <a:t>nothing</a:t>
            </a:r>
            <a:r>
              <a:rPr dirty="0" spc="-30"/>
              <a:t> </a:t>
            </a:r>
            <a:r>
              <a:rPr dirty="0" spc="-25"/>
              <a:t>*/ </a:t>
            </a:r>
            <a:r>
              <a:rPr dirty="0"/>
              <a:t>buffer[in]</a:t>
            </a:r>
            <a:r>
              <a:rPr dirty="0" spc="-60"/>
              <a:t> </a:t>
            </a:r>
            <a:r>
              <a:rPr dirty="0"/>
              <a:t>=</a:t>
            </a:r>
            <a:r>
              <a:rPr dirty="0" spc="-50"/>
              <a:t> </a:t>
            </a:r>
            <a:r>
              <a:rPr dirty="0" spc="-10"/>
              <a:t>next_produced;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=</a:t>
            </a:r>
            <a:r>
              <a:rPr dirty="0" spc="-15"/>
              <a:t> </a:t>
            </a:r>
            <a:r>
              <a:rPr dirty="0"/>
              <a:t>(in</a:t>
            </a:r>
            <a:r>
              <a:rPr dirty="0" spc="-20"/>
              <a:t> </a:t>
            </a:r>
            <a:r>
              <a:rPr dirty="0"/>
              <a:t>+</a:t>
            </a:r>
            <a:r>
              <a:rPr dirty="0" spc="-15"/>
              <a:t> </a:t>
            </a:r>
            <a:r>
              <a:rPr dirty="0"/>
              <a:t>1)</a:t>
            </a:r>
            <a:r>
              <a:rPr dirty="0" spc="-20"/>
              <a:t> </a:t>
            </a:r>
            <a:r>
              <a:rPr dirty="0"/>
              <a:t>%</a:t>
            </a:r>
            <a:r>
              <a:rPr dirty="0" spc="-20"/>
              <a:t> </a:t>
            </a:r>
            <a:r>
              <a:rPr dirty="0" spc="-10"/>
              <a:t>BUFFER_SIZE;</a:t>
            </a:r>
          </a:p>
          <a:p>
            <a:pPr marL="1074420">
              <a:lnSpc>
                <a:spcPct val="100000"/>
              </a:lnSpc>
              <a:spcBef>
                <a:spcPts val="670"/>
              </a:spcBef>
            </a:pPr>
            <a:r>
              <a:rPr dirty="0" spc="-5"/>
              <a:t>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506" rIns="0" bIns="0" rtlCol="0" vert="horz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Bounded</a:t>
            </a:r>
            <a:r>
              <a:rPr dirty="0" sz="3200" spc="-50"/>
              <a:t> </a:t>
            </a:r>
            <a:r>
              <a:rPr dirty="0" sz="3200"/>
              <a:t>Buffer</a:t>
            </a:r>
            <a:r>
              <a:rPr dirty="0" sz="3200" spc="-20"/>
              <a:t> </a:t>
            </a:r>
            <a:r>
              <a:rPr dirty="0" sz="3200"/>
              <a:t>–</a:t>
            </a:r>
            <a:r>
              <a:rPr dirty="0" sz="3200" spc="-10"/>
              <a:t> Consumer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72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460119" y="1186713"/>
            <a:ext cx="5699760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61690">
              <a:lnSpc>
                <a:spcPct val="135000"/>
              </a:lnSpc>
              <a:spcBef>
                <a:spcPts val="100"/>
              </a:spcBef>
            </a:pPr>
            <a:r>
              <a:rPr dirty="0" sz="1600">
                <a:latin typeface="Courier New"/>
                <a:cs typeface="Courier New"/>
              </a:rPr>
              <a:t>item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next_consumed; </a:t>
            </a:r>
            <a:r>
              <a:rPr dirty="0" sz="1600">
                <a:latin typeface="Courier New"/>
                <a:cs typeface="Courier New"/>
              </a:rPr>
              <a:t>while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(true)</a:t>
            </a:r>
            <a:r>
              <a:rPr dirty="0" sz="1600" spc="-50"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while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(in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==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20">
                <a:latin typeface="Courier New"/>
                <a:cs typeface="Courier New"/>
              </a:rPr>
              <a:t>out)</a:t>
            </a:r>
            <a:endParaRPr sz="1600">
              <a:latin typeface="Courier New"/>
              <a:cs typeface="Courier New"/>
            </a:endParaRPr>
          </a:p>
          <a:p>
            <a:pPr marL="927100" marR="1348105" indent="91440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Courier New"/>
                <a:cs typeface="Courier New"/>
              </a:rPr>
              <a:t>;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do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nothing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 </a:t>
            </a:r>
            <a:r>
              <a:rPr dirty="0" sz="1600">
                <a:latin typeface="Courier New"/>
                <a:cs typeface="Courier New"/>
              </a:rPr>
              <a:t>next_consumed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buffer[out];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Courier New"/>
                <a:cs typeface="Courier New"/>
              </a:rPr>
              <a:t>out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(out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1)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%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BUFFER_SIZE;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/*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consume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the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item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next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consumed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178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Producer-</a:t>
            </a:r>
            <a:r>
              <a:rPr dirty="0"/>
              <a:t>Consumer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80"/>
              <a:t> </a:t>
            </a:r>
            <a:r>
              <a:rPr dirty="0" spc="-10"/>
              <a:t>Rendezvous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72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1351280" y="1082497"/>
            <a:ext cx="6142355" cy="441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10">
                <a:latin typeface="Arial"/>
                <a:cs typeface="Arial"/>
              </a:rPr>
              <a:t>Producer-</a:t>
            </a:r>
            <a:r>
              <a:rPr dirty="0" sz="1800">
                <a:latin typeface="Arial"/>
                <a:cs typeface="Arial"/>
              </a:rPr>
              <a:t>consumer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synchronization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becomes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trivial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rendezvous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(blocking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receive)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"/>
              <a:cs typeface="Arial"/>
            </a:endParaRPr>
          </a:p>
          <a:p>
            <a:pPr marL="736600" marR="2533015">
              <a:lnSpc>
                <a:spcPct val="136900"/>
              </a:lnSpc>
            </a:pPr>
            <a:r>
              <a:rPr dirty="0" sz="1700">
                <a:latin typeface="Courier New"/>
                <a:cs typeface="Courier New"/>
              </a:rPr>
              <a:t>message </a:t>
            </a:r>
            <a:r>
              <a:rPr dirty="0" sz="1700" spc="-10">
                <a:latin typeface="Courier New"/>
                <a:cs typeface="Courier New"/>
              </a:rPr>
              <a:t>next_produced; </a:t>
            </a:r>
            <a:r>
              <a:rPr dirty="0" sz="1700">
                <a:latin typeface="Courier New"/>
                <a:cs typeface="Courier New"/>
              </a:rPr>
              <a:t>while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(true)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Courier New"/>
                <a:cs typeface="Courier New"/>
              </a:rPr>
              <a:t>/*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produce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an item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in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next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produced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2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736600">
              <a:lnSpc>
                <a:spcPct val="100000"/>
              </a:lnSpc>
              <a:spcBef>
                <a:spcPts val="745"/>
              </a:spcBef>
            </a:pPr>
            <a:r>
              <a:rPr dirty="0" sz="1700" spc="-10">
                <a:latin typeface="Courier New"/>
                <a:cs typeface="Courier New"/>
              </a:rPr>
              <a:t>send(next_produced);</a:t>
            </a:r>
            <a:endParaRPr sz="1700">
              <a:latin typeface="Courier New"/>
              <a:cs typeface="Courier New"/>
            </a:endParaRPr>
          </a:p>
          <a:p>
            <a:pPr marL="736600">
              <a:lnSpc>
                <a:spcPct val="100000"/>
              </a:lnSpc>
              <a:spcBef>
                <a:spcPts val="710"/>
              </a:spcBef>
            </a:pPr>
            <a:r>
              <a:rPr dirty="0" sz="170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ourier New"/>
              <a:cs typeface="Courier New"/>
            </a:endParaRPr>
          </a:p>
          <a:p>
            <a:pPr marL="643255" marR="2628265">
              <a:lnSpc>
                <a:spcPct val="100000"/>
              </a:lnSpc>
            </a:pPr>
            <a:r>
              <a:rPr dirty="0" sz="1700">
                <a:latin typeface="Courier New"/>
                <a:cs typeface="Courier New"/>
              </a:rPr>
              <a:t>message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next_consumed; </a:t>
            </a:r>
            <a:r>
              <a:rPr dirty="0" sz="1700">
                <a:latin typeface="Courier New"/>
                <a:cs typeface="Courier New"/>
              </a:rPr>
              <a:t>while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(true)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-5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1033780">
              <a:lnSpc>
                <a:spcPct val="100000"/>
              </a:lnSpc>
            </a:pPr>
            <a:r>
              <a:rPr dirty="0" sz="1700" spc="-10">
                <a:latin typeface="Courier New"/>
                <a:cs typeface="Courier New"/>
              </a:rPr>
              <a:t>receive(next_consumed);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033780">
              <a:lnSpc>
                <a:spcPct val="100000"/>
              </a:lnSpc>
              <a:spcBef>
                <a:spcPts val="5"/>
              </a:spcBef>
            </a:pPr>
            <a:r>
              <a:rPr dirty="0" sz="1700">
                <a:latin typeface="Courier New"/>
                <a:cs typeface="Courier New"/>
              </a:rPr>
              <a:t>/*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consume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the item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in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next consumed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2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643255">
              <a:lnSpc>
                <a:spcPct val="100000"/>
              </a:lnSpc>
            </a:pPr>
            <a:r>
              <a:rPr dirty="0" sz="170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Examples</a:t>
            </a:r>
            <a:r>
              <a:rPr dirty="0" sz="3200" spc="-25"/>
              <a:t> </a:t>
            </a:r>
            <a:r>
              <a:rPr dirty="0" sz="3200"/>
              <a:t>of</a:t>
            </a:r>
            <a:r>
              <a:rPr dirty="0" sz="3200" spc="-25"/>
              <a:t> </a:t>
            </a:r>
            <a:r>
              <a:rPr dirty="0" sz="3200"/>
              <a:t>IPC</a:t>
            </a:r>
            <a:r>
              <a:rPr dirty="0" sz="3200" spc="-20"/>
              <a:t> </a:t>
            </a:r>
            <a:r>
              <a:rPr dirty="0" sz="3200"/>
              <a:t>Systems</a:t>
            </a:r>
            <a:r>
              <a:rPr dirty="0" sz="3200" spc="-50"/>
              <a:t> </a:t>
            </a:r>
            <a:r>
              <a:rPr dirty="0" sz="3200"/>
              <a:t>-</a:t>
            </a:r>
            <a:r>
              <a:rPr dirty="0" sz="3200" spc="-10"/>
              <a:t> </a:t>
            </a:r>
            <a:r>
              <a:rPr dirty="0" sz="3200" spc="-20"/>
              <a:t>Mach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77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  <p:sp>
        <p:nvSpPr>
          <p:cNvPr id="3" name="object 3" descr=""/>
          <p:cNvSpPr txBox="1"/>
          <p:nvPr/>
        </p:nvSpPr>
        <p:spPr>
          <a:xfrm>
            <a:off x="933094" y="1007923"/>
            <a:ext cx="7740650" cy="447040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Mach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 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Even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 calls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task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creation-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Kernel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Notify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Only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calls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 transfer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90"/>
              </a:spcBef>
            </a:pPr>
            <a:r>
              <a:rPr dirty="0" sz="1800" b="1">
                <a:latin typeface="Courier New"/>
                <a:cs typeface="Courier New"/>
              </a:rPr>
              <a:t>msg_send(),</a:t>
            </a:r>
            <a:r>
              <a:rPr dirty="0" sz="1800" spc="-1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msg_receive(),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msg_rpc()</a:t>
            </a:r>
            <a:endParaRPr sz="1800">
              <a:latin typeface="Courier New"/>
              <a:cs typeface="Courier New"/>
            </a:endParaRPr>
          </a:p>
          <a:p>
            <a:pPr lvl="1" marL="756285" indent="-287655">
              <a:lnSpc>
                <a:spcPct val="100000"/>
              </a:lnSpc>
              <a:spcBef>
                <a:spcPts val="92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Mailboxes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needed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commuication,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created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via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90"/>
              </a:spcBef>
            </a:pPr>
            <a:r>
              <a:rPr dirty="0" sz="1800" spc="-10" b="1">
                <a:latin typeface="Courier New"/>
                <a:cs typeface="Courier New"/>
              </a:rPr>
              <a:t>port_allocate()</a:t>
            </a:r>
            <a:endParaRPr sz="1800">
              <a:latin typeface="Courier New"/>
              <a:cs typeface="Courier New"/>
            </a:endParaRPr>
          </a:p>
          <a:p>
            <a:pPr lvl="1" marL="756285" indent="-287655">
              <a:lnSpc>
                <a:spcPct val="100000"/>
              </a:lnSpc>
              <a:spcBef>
                <a:spcPts val="92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flexible,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example four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options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mailbox </a:t>
            </a:r>
            <a:r>
              <a:rPr dirty="0" sz="1800" spc="-10">
                <a:latin typeface="Arial"/>
                <a:cs typeface="Arial"/>
              </a:rPr>
              <a:t>full: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Wait </a:t>
            </a:r>
            <a:r>
              <a:rPr dirty="0" sz="1800" spc="-10">
                <a:latin typeface="Arial"/>
                <a:cs typeface="Arial"/>
              </a:rPr>
              <a:t>indefinitely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Wait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 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milliseconds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Return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immediately</a:t>
            </a:r>
            <a:endParaRPr sz="1800">
              <a:latin typeface="Arial"/>
              <a:cs typeface="Arial"/>
            </a:endParaRPr>
          </a:p>
          <a:p>
            <a:pPr lvl="2" marL="10991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99820" algn="l"/>
              </a:tabLst>
            </a:pPr>
            <a:r>
              <a:rPr dirty="0" sz="1800">
                <a:latin typeface="Arial"/>
                <a:cs typeface="Arial"/>
              </a:rPr>
              <a:t>Temporarily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cache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248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</a:t>
            </a:r>
            <a:r>
              <a:rPr dirty="0" sz="2400" spc="-55"/>
              <a:t> </a:t>
            </a:r>
            <a:r>
              <a:rPr dirty="0" sz="2400"/>
              <a:t>program</a:t>
            </a:r>
            <a:r>
              <a:rPr dirty="0" sz="2400" spc="-50"/>
              <a:t> </a:t>
            </a:r>
            <a:r>
              <a:rPr dirty="0" sz="2400"/>
              <a:t>to</a:t>
            </a:r>
            <a:r>
              <a:rPr dirty="0" sz="2400" spc="-70"/>
              <a:t> </a:t>
            </a:r>
            <a:r>
              <a:rPr dirty="0" sz="2400"/>
              <a:t>create</a:t>
            </a:r>
            <a:r>
              <a:rPr dirty="0" sz="2400" spc="-40"/>
              <a:t> </a:t>
            </a:r>
            <a:r>
              <a:rPr dirty="0" sz="2400"/>
              <a:t>a</a:t>
            </a:r>
            <a:r>
              <a:rPr dirty="0" sz="2400" spc="-50"/>
              <a:t> </a:t>
            </a:r>
            <a:r>
              <a:rPr dirty="0" sz="2400"/>
              <a:t>separate</a:t>
            </a:r>
            <a:r>
              <a:rPr dirty="0" sz="2400" spc="-45"/>
              <a:t> </a:t>
            </a:r>
            <a:r>
              <a:rPr dirty="0" sz="2400"/>
              <a:t>process</a:t>
            </a:r>
            <a:r>
              <a:rPr dirty="0" sz="2400" spc="-40"/>
              <a:t> </a:t>
            </a:r>
            <a:r>
              <a:rPr dirty="0" sz="2400"/>
              <a:t>in</a:t>
            </a:r>
            <a:r>
              <a:rPr dirty="0" sz="2400" spc="-65"/>
              <a:t> </a:t>
            </a:r>
            <a:r>
              <a:rPr dirty="0" sz="2400" spc="-20"/>
              <a:t>UNIX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4950" y="1048393"/>
            <a:ext cx="4818117" cy="540750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77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37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Creating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-85"/>
              <a:t> </a:t>
            </a:r>
            <a:r>
              <a:rPr dirty="0"/>
              <a:t>Separate</a:t>
            </a:r>
            <a:r>
              <a:rPr dirty="0" spc="-75"/>
              <a:t> </a:t>
            </a:r>
            <a:r>
              <a:rPr dirty="0"/>
              <a:t>Process</a:t>
            </a:r>
            <a:r>
              <a:rPr dirty="0" spc="-70"/>
              <a:t> </a:t>
            </a:r>
            <a:r>
              <a:rPr dirty="0"/>
              <a:t>via</a:t>
            </a:r>
            <a:r>
              <a:rPr dirty="0" spc="-75"/>
              <a:t> </a:t>
            </a:r>
            <a:r>
              <a:rPr dirty="0"/>
              <a:t>Windows</a:t>
            </a:r>
            <a:r>
              <a:rPr dirty="0" spc="-70"/>
              <a:t> </a:t>
            </a:r>
            <a:r>
              <a:rPr dirty="0" spc="-25"/>
              <a:t>API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7036" y="994905"/>
            <a:ext cx="3569188" cy="543506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77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804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Process</a:t>
            </a:r>
            <a:r>
              <a:rPr dirty="0" sz="3200" spc="-20"/>
              <a:t> </a:t>
            </a:r>
            <a:r>
              <a:rPr dirty="0" sz="3200"/>
              <a:t>Control</a:t>
            </a:r>
            <a:r>
              <a:rPr dirty="0" sz="3200" spc="-20"/>
              <a:t> </a:t>
            </a:r>
            <a:r>
              <a:rPr dirty="0" sz="3200"/>
              <a:t>Block</a:t>
            </a:r>
            <a:r>
              <a:rPr dirty="0" sz="3200" spc="-10"/>
              <a:t> (PCB)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326641" y="1112044"/>
            <a:ext cx="4601210" cy="44526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600">
                <a:latin typeface="Arial"/>
                <a:cs typeface="Arial"/>
              </a:rPr>
              <a:t>Information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associated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each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"/>
                <a:cs typeface="Arial"/>
              </a:rPr>
              <a:t>(also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called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task</a:t>
            </a:r>
            <a:r>
              <a:rPr dirty="0" sz="16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66FF"/>
                </a:solidFill>
                <a:latin typeface="Arial"/>
                <a:cs typeface="Arial"/>
              </a:rPr>
              <a:t>control</a:t>
            </a:r>
            <a:r>
              <a:rPr dirty="0" sz="1600" spc="-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block</a:t>
            </a:r>
            <a:r>
              <a:rPr dirty="0" sz="1600" spc="-1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state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running,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waiting,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etc</a:t>
            </a:r>
            <a:endParaRPr sz="1600">
              <a:latin typeface="Arial"/>
              <a:cs typeface="Arial"/>
            </a:endParaRPr>
          </a:p>
          <a:p>
            <a:pPr marL="355600" marR="363220" indent="-343535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>
                <a:latin typeface="Arial"/>
                <a:cs typeface="Arial"/>
              </a:rPr>
              <a:t>Program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counter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location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instruction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to </a:t>
            </a:r>
            <a:r>
              <a:rPr dirty="0" sz="1600">
                <a:latin typeface="Arial"/>
                <a:cs typeface="Arial"/>
              </a:rPr>
              <a:t>next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execute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>
                <a:latin typeface="Arial"/>
                <a:cs typeface="Arial"/>
              </a:rPr>
              <a:t>CPU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registers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contents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process-</a:t>
            </a:r>
            <a:r>
              <a:rPr dirty="0" sz="1600" spc="-10">
                <a:latin typeface="Arial"/>
                <a:cs typeface="Arial"/>
              </a:rPr>
              <a:t>centric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Arial"/>
                <a:cs typeface="Arial"/>
              </a:rPr>
              <a:t>registers</a:t>
            </a:r>
            <a:endParaRPr sz="1600">
              <a:latin typeface="Arial"/>
              <a:cs typeface="Arial"/>
            </a:endParaRPr>
          </a:p>
          <a:p>
            <a:pPr marL="355600" marR="773430" indent="-34353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>
                <a:latin typeface="Arial"/>
                <a:cs typeface="Arial"/>
              </a:rPr>
              <a:t>CPU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scheduling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information-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priorities, scheduling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queue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pointers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20">
                <a:latin typeface="Arial"/>
                <a:cs typeface="Arial"/>
              </a:rPr>
              <a:t>Memory-</a:t>
            </a:r>
            <a:r>
              <a:rPr dirty="0" sz="1600">
                <a:latin typeface="Arial"/>
                <a:cs typeface="Arial"/>
              </a:rPr>
              <a:t>management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information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allocated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>
                <a:latin typeface="Arial"/>
                <a:cs typeface="Arial"/>
              </a:rPr>
              <a:t>Accounting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information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CPU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used,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clock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time </a:t>
            </a:r>
            <a:r>
              <a:rPr dirty="0" sz="1600">
                <a:latin typeface="Arial"/>
                <a:cs typeface="Arial"/>
              </a:rPr>
              <a:t>elapsed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since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start,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limits</a:t>
            </a:r>
            <a:endParaRPr sz="1600">
              <a:latin typeface="Arial"/>
              <a:cs typeface="Arial"/>
            </a:endParaRPr>
          </a:p>
          <a:p>
            <a:pPr marL="355600" marR="187960" indent="-343535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>
                <a:latin typeface="Arial"/>
                <a:cs typeface="Arial"/>
              </a:rPr>
              <a:t>I/O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status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information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I/O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devices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allocated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list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open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73924" y="970762"/>
            <a:ext cx="4129404" cy="688975"/>
          </a:xfrm>
          <a:custGeom>
            <a:avLst/>
            <a:gdLst/>
            <a:ahLst/>
            <a:cxnLst/>
            <a:rect l="l" t="t" r="r" b="b"/>
            <a:pathLst>
              <a:path w="4129404" h="688975">
                <a:moveTo>
                  <a:pt x="291934" y="521919"/>
                </a:moveTo>
                <a:lnTo>
                  <a:pt x="291934" y="521919"/>
                </a:lnTo>
                <a:lnTo>
                  <a:pt x="719429" y="521919"/>
                </a:lnTo>
                <a:lnTo>
                  <a:pt x="722896" y="518439"/>
                </a:lnTo>
                <a:lnTo>
                  <a:pt x="726376" y="514959"/>
                </a:lnTo>
                <a:lnTo>
                  <a:pt x="729856" y="511479"/>
                </a:lnTo>
                <a:lnTo>
                  <a:pt x="740282" y="511479"/>
                </a:lnTo>
                <a:lnTo>
                  <a:pt x="750709" y="511479"/>
                </a:lnTo>
                <a:lnTo>
                  <a:pt x="760158" y="511479"/>
                </a:lnTo>
                <a:lnTo>
                  <a:pt x="771563" y="511479"/>
                </a:lnTo>
                <a:lnTo>
                  <a:pt x="782967" y="511479"/>
                </a:lnTo>
                <a:lnTo>
                  <a:pt x="792416" y="511479"/>
                </a:lnTo>
                <a:lnTo>
                  <a:pt x="799363" y="511479"/>
                </a:lnTo>
                <a:lnTo>
                  <a:pt x="806310" y="511479"/>
                </a:lnTo>
                <a:lnTo>
                  <a:pt x="813257" y="511479"/>
                </a:lnTo>
                <a:lnTo>
                  <a:pt x="816737" y="511479"/>
                </a:lnTo>
                <a:lnTo>
                  <a:pt x="820216" y="511479"/>
                </a:lnTo>
                <a:lnTo>
                  <a:pt x="823683" y="511479"/>
                </a:lnTo>
                <a:lnTo>
                  <a:pt x="830643" y="508000"/>
                </a:lnTo>
                <a:lnTo>
                  <a:pt x="837590" y="504520"/>
                </a:lnTo>
                <a:lnTo>
                  <a:pt x="844537" y="501040"/>
                </a:lnTo>
                <a:lnTo>
                  <a:pt x="848121" y="501040"/>
                </a:lnTo>
                <a:lnTo>
                  <a:pt x="938377" y="501040"/>
                </a:lnTo>
                <a:lnTo>
                  <a:pt x="945337" y="497560"/>
                </a:lnTo>
                <a:lnTo>
                  <a:pt x="952284" y="494080"/>
                </a:lnTo>
                <a:lnTo>
                  <a:pt x="959231" y="490600"/>
                </a:lnTo>
                <a:lnTo>
                  <a:pt x="966190" y="490600"/>
                </a:lnTo>
                <a:lnTo>
                  <a:pt x="973137" y="490600"/>
                </a:lnTo>
                <a:lnTo>
                  <a:pt x="980084" y="490600"/>
                </a:lnTo>
                <a:lnTo>
                  <a:pt x="987044" y="487121"/>
                </a:lnTo>
                <a:lnTo>
                  <a:pt x="993990" y="483654"/>
                </a:lnTo>
                <a:lnTo>
                  <a:pt x="1000937" y="480174"/>
                </a:lnTo>
                <a:lnTo>
                  <a:pt x="1002892" y="480174"/>
                </a:lnTo>
                <a:lnTo>
                  <a:pt x="1376286" y="480174"/>
                </a:lnTo>
                <a:lnTo>
                  <a:pt x="1383245" y="483654"/>
                </a:lnTo>
                <a:lnTo>
                  <a:pt x="1390192" y="487121"/>
                </a:lnTo>
                <a:lnTo>
                  <a:pt x="1397139" y="490600"/>
                </a:lnTo>
                <a:lnTo>
                  <a:pt x="1400619" y="490600"/>
                </a:lnTo>
                <a:lnTo>
                  <a:pt x="1428419" y="490600"/>
                </a:lnTo>
                <a:lnTo>
                  <a:pt x="1431899" y="494080"/>
                </a:lnTo>
                <a:lnTo>
                  <a:pt x="1435379" y="497560"/>
                </a:lnTo>
                <a:lnTo>
                  <a:pt x="1438846" y="501040"/>
                </a:lnTo>
                <a:lnTo>
                  <a:pt x="1438846" y="501040"/>
                </a:lnTo>
                <a:lnTo>
                  <a:pt x="1678660" y="501040"/>
                </a:lnTo>
                <a:lnTo>
                  <a:pt x="1685607" y="504520"/>
                </a:lnTo>
                <a:lnTo>
                  <a:pt x="1692567" y="508000"/>
                </a:lnTo>
                <a:lnTo>
                  <a:pt x="1699514" y="511479"/>
                </a:lnTo>
                <a:lnTo>
                  <a:pt x="1703261" y="511479"/>
                </a:lnTo>
                <a:lnTo>
                  <a:pt x="2095715" y="511479"/>
                </a:lnTo>
                <a:lnTo>
                  <a:pt x="2099195" y="514959"/>
                </a:lnTo>
                <a:lnTo>
                  <a:pt x="2102662" y="518439"/>
                </a:lnTo>
                <a:lnTo>
                  <a:pt x="2106142" y="521919"/>
                </a:lnTo>
                <a:lnTo>
                  <a:pt x="2120153" y="521919"/>
                </a:lnTo>
                <a:lnTo>
                  <a:pt x="2132209" y="521919"/>
                </a:lnTo>
                <a:lnTo>
                  <a:pt x="2606611" y="521919"/>
                </a:lnTo>
                <a:lnTo>
                  <a:pt x="2613558" y="525399"/>
                </a:lnTo>
                <a:lnTo>
                  <a:pt x="2620518" y="528878"/>
                </a:lnTo>
                <a:lnTo>
                  <a:pt x="2627464" y="532358"/>
                </a:lnTo>
                <a:lnTo>
                  <a:pt x="2631211" y="532358"/>
                </a:lnTo>
                <a:lnTo>
                  <a:pt x="3034093" y="532358"/>
                </a:lnTo>
                <a:lnTo>
                  <a:pt x="3037573" y="535838"/>
                </a:lnTo>
                <a:lnTo>
                  <a:pt x="3041053" y="539318"/>
                </a:lnTo>
                <a:lnTo>
                  <a:pt x="3044520" y="542798"/>
                </a:lnTo>
                <a:lnTo>
                  <a:pt x="3054946" y="542798"/>
                </a:lnTo>
                <a:lnTo>
                  <a:pt x="3065373" y="542798"/>
                </a:lnTo>
                <a:lnTo>
                  <a:pt x="3068853" y="546277"/>
                </a:lnTo>
                <a:lnTo>
                  <a:pt x="3072333" y="549757"/>
                </a:lnTo>
                <a:lnTo>
                  <a:pt x="3075800" y="553237"/>
                </a:lnTo>
                <a:lnTo>
                  <a:pt x="3077755" y="553237"/>
                </a:lnTo>
                <a:lnTo>
                  <a:pt x="3180067" y="553237"/>
                </a:lnTo>
                <a:lnTo>
                  <a:pt x="3190495" y="550627"/>
                </a:lnTo>
                <a:lnTo>
                  <a:pt x="3200920" y="548017"/>
                </a:lnTo>
                <a:lnTo>
                  <a:pt x="3211346" y="545407"/>
                </a:lnTo>
                <a:lnTo>
                  <a:pt x="3221774" y="542798"/>
                </a:lnTo>
                <a:lnTo>
                  <a:pt x="3232201" y="542798"/>
                </a:lnTo>
                <a:lnTo>
                  <a:pt x="3242627" y="542798"/>
                </a:lnTo>
                <a:lnTo>
                  <a:pt x="3253053" y="542798"/>
                </a:lnTo>
                <a:lnTo>
                  <a:pt x="3263480" y="542798"/>
                </a:lnTo>
                <a:lnTo>
                  <a:pt x="3279120" y="540188"/>
                </a:lnTo>
                <a:lnTo>
                  <a:pt x="3294760" y="537578"/>
                </a:lnTo>
                <a:lnTo>
                  <a:pt x="3310401" y="534968"/>
                </a:lnTo>
                <a:lnTo>
                  <a:pt x="3326041" y="532358"/>
                </a:lnTo>
                <a:lnTo>
                  <a:pt x="3690962" y="532358"/>
                </a:lnTo>
                <a:lnTo>
                  <a:pt x="3711001" y="530564"/>
                </a:lnTo>
                <a:lnTo>
                  <a:pt x="3757433" y="525833"/>
                </a:lnTo>
                <a:lnTo>
                  <a:pt x="3809729" y="519146"/>
                </a:lnTo>
                <a:lnTo>
                  <a:pt x="3847363" y="511479"/>
                </a:lnTo>
                <a:lnTo>
                  <a:pt x="3854310" y="511479"/>
                </a:lnTo>
                <a:lnTo>
                  <a:pt x="3861257" y="511479"/>
                </a:lnTo>
                <a:lnTo>
                  <a:pt x="3868216" y="511479"/>
                </a:lnTo>
                <a:lnTo>
                  <a:pt x="3878639" y="508869"/>
                </a:lnTo>
                <a:lnTo>
                  <a:pt x="3889065" y="506260"/>
                </a:lnTo>
                <a:lnTo>
                  <a:pt x="3899493" y="503650"/>
                </a:lnTo>
                <a:lnTo>
                  <a:pt x="3909923" y="501040"/>
                </a:lnTo>
                <a:lnTo>
                  <a:pt x="3916870" y="501040"/>
                </a:lnTo>
                <a:lnTo>
                  <a:pt x="3923817" y="501040"/>
                </a:lnTo>
                <a:lnTo>
                  <a:pt x="3930777" y="501040"/>
                </a:lnTo>
                <a:lnTo>
                  <a:pt x="3934244" y="501040"/>
                </a:lnTo>
                <a:lnTo>
                  <a:pt x="3937723" y="501040"/>
                </a:lnTo>
                <a:lnTo>
                  <a:pt x="3941203" y="501040"/>
                </a:lnTo>
                <a:lnTo>
                  <a:pt x="3949023" y="498430"/>
                </a:lnTo>
                <a:lnTo>
                  <a:pt x="3956843" y="495820"/>
                </a:lnTo>
                <a:lnTo>
                  <a:pt x="3964663" y="493210"/>
                </a:lnTo>
                <a:lnTo>
                  <a:pt x="3972483" y="490600"/>
                </a:lnTo>
                <a:lnTo>
                  <a:pt x="3975950" y="487121"/>
                </a:lnTo>
                <a:lnTo>
                  <a:pt x="3979430" y="483654"/>
                </a:lnTo>
                <a:lnTo>
                  <a:pt x="3982910" y="480174"/>
                </a:lnTo>
                <a:lnTo>
                  <a:pt x="3986377" y="480174"/>
                </a:lnTo>
                <a:lnTo>
                  <a:pt x="3989857" y="480174"/>
                </a:lnTo>
                <a:lnTo>
                  <a:pt x="3993337" y="480174"/>
                </a:lnTo>
                <a:lnTo>
                  <a:pt x="3995129" y="478380"/>
                </a:lnTo>
                <a:lnTo>
                  <a:pt x="3999853" y="473649"/>
                </a:lnTo>
                <a:lnTo>
                  <a:pt x="4006533" y="466961"/>
                </a:lnTo>
                <a:lnTo>
                  <a:pt x="4014190" y="459295"/>
                </a:lnTo>
                <a:lnTo>
                  <a:pt x="4017657" y="455815"/>
                </a:lnTo>
                <a:lnTo>
                  <a:pt x="4021137" y="452335"/>
                </a:lnTo>
                <a:lnTo>
                  <a:pt x="4024617" y="448856"/>
                </a:lnTo>
                <a:lnTo>
                  <a:pt x="4028084" y="445376"/>
                </a:lnTo>
                <a:lnTo>
                  <a:pt x="4031564" y="441896"/>
                </a:lnTo>
                <a:lnTo>
                  <a:pt x="4035031" y="438416"/>
                </a:lnTo>
                <a:lnTo>
                  <a:pt x="4035031" y="434936"/>
                </a:lnTo>
                <a:lnTo>
                  <a:pt x="4035031" y="431457"/>
                </a:lnTo>
                <a:lnTo>
                  <a:pt x="4035031" y="427977"/>
                </a:lnTo>
                <a:lnTo>
                  <a:pt x="4036823" y="424388"/>
                </a:lnTo>
                <a:lnTo>
                  <a:pt x="4041547" y="414928"/>
                </a:lnTo>
                <a:lnTo>
                  <a:pt x="4048227" y="401552"/>
                </a:lnTo>
                <a:lnTo>
                  <a:pt x="4055884" y="386219"/>
                </a:lnTo>
                <a:lnTo>
                  <a:pt x="4065333" y="369094"/>
                </a:lnTo>
                <a:lnTo>
                  <a:pt x="4076738" y="350993"/>
                </a:lnTo>
                <a:lnTo>
                  <a:pt x="4088142" y="334848"/>
                </a:lnTo>
                <a:lnTo>
                  <a:pt x="4097591" y="323596"/>
                </a:lnTo>
                <a:lnTo>
                  <a:pt x="4097591" y="313156"/>
                </a:lnTo>
                <a:lnTo>
                  <a:pt x="4097591" y="302717"/>
                </a:lnTo>
                <a:lnTo>
                  <a:pt x="4097591" y="292277"/>
                </a:lnTo>
                <a:lnTo>
                  <a:pt x="4097591" y="281838"/>
                </a:lnTo>
                <a:lnTo>
                  <a:pt x="4101012" y="278086"/>
                </a:lnTo>
                <a:lnTo>
                  <a:pt x="4109321" y="267485"/>
                </a:lnTo>
                <a:lnTo>
                  <a:pt x="4119585" y="251014"/>
                </a:lnTo>
                <a:lnTo>
                  <a:pt x="4128871" y="229654"/>
                </a:lnTo>
                <a:lnTo>
                  <a:pt x="4128871" y="220030"/>
                </a:lnTo>
                <a:lnTo>
                  <a:pt x="4128871" y="207470"/>
                </a:lnTo>
                <a:lnTo>
                  <a:pt x="4128871" y="83515"/>
                </a:lnTo>
                <a:lnTo>
                  <a:pt x="4127079" y="81720"/>
                </a:lnTo>
                <a:lnTo>
                  <a:pt x="4122354" y="76990"/>
                </a:lnTo>
                <a:lnTo>
                  <a:pt x="4115675" y="70302"/>
                </a:lnTo>
                <a:lnTo>
                  <a:pt x="4108018" y="62636"/>
                </a:lnTo>
                <a:lnTo>
                  <a:pt x="4104551" y="62636"/>
                </a:lnTo>
                <a:lnTo>
                  <a:pt x="4101071" y="62636"/>
                </a:lnTo>
                <a:lnTo>
                  <a:pt x="4097591" y="62636"/>
                </a:lnTo>
                <a:lnTo>
                  <a:pt x="4089771" y="60026"/>
                </a:lnTo>
                <a:lnTo>
                  <a:pt x="4081951" y="57416"/>
                </a:lnTo>
                <a:lnTo>
                  <a:pt x="4074131" y="54806"/>
                </a:lnTo>
                <a:lnTo>
                  <a:pt x="4066311" y="52197"/>
                </a:lnTo>
                <a:lnTo>
                  <a:pt x="2106142" y="52197"/>
                </a:lnTo>
                <a:lnTo>
                  <a:pt x="2090502" y="49587"/>
                </a:lnTo>
                <a:lnTo>
                  <a:pt x="2074862" y="46977"/>
                </a:lnTo>
                <a:lnTo>
                  <a:pt x="2059222" y="44367"/>
                </a:lnTo>
                <a:lnTo>
                  <a:pt x="2043582" y="41757"/>
                </a:lnTo>
                <a:lnTo>
                  <a:pt x="1741220" y="41757"/>
                </a:lnTo>
                <a:lnTo>
                  <a:pt x="1709940" y="36537"/>
                </a:lnTo>
                <a:lnTo>
                  <a:pt x="1678660" y="31318"/>
                </a:lnTo>
                <a:lnTo>
                  <a:pt x="1647380" y="26098"/>
                </a:lnTo>
                <a:lnTo>
                  <a:pt x="1616100" y="20878"/>
                </a:lnTo>
                <a:lnTo>
                  <a:pt x="1600460" y="20878"/>
                </a:lnTo>
                <a:lnTo>
                  <a:pt x="1584820" y="20878"/>
                </a:lnTo>
                <a:lnTo>
                  <a:pt x="1569180" y="20878"/>
                </a:lnTo>
                <a:lnTo>
                  <a:pt x="1553540" y="20878"/>
                </a:lnTo>
                <a:lnTo>
                  <a:pt x="1537900" y="18268"/>
                </a:lnTo>
                <a:lnTo>
                  <a:pt x="1522260" y="15659"/>
                </a:lnTo>
                <a:lnTo>
                  <a:pt x="1506620" y="13049"/>
                </a:lnTo>
                <a:lnTo>
                  <a:pt x="1490980" y="10439"/>
                </a:lnTo>
                <a:lnTo>
                  <a:pt x="1313738" y="10439"/>
                </a:lnTo>
                <a:lnTo>
                  <a:pt x="1298098" y="7829"/>
                </a:lnTo>
                <a:lnTo>
                  <a:pt x="1282458" y="5219"/>
                </a:lnTo>
                <a:lnTo>
                  <a:pt x="1266818" y="2609"/>
                </a:lnTo>
                <a:lnTo>
                  <a:pt x="1251178" y="0"/>
                </a:lnTo>
                <a:lnTo>
                  <a:pt x="312788" y="0"/>
                </a:lnTo>
                <a:lnTo>
                  <a:pt x="305841" y="3479"/>
                </a:lnTo>
                <a:lnTo>
                  <a:pt x="298894" y="6959"/>
                </a:lnTo>
                <a:lnTo>
                  <a:pt x="291934" y="10439"/>
                </a:lnTo>
                <a:lnTo>
                  <a:pt x="284116" y="10439"/>
                </a:lnTo>
                <a:lnTo>
                  <a:pt x="276301" y="10439"/>
                </a:lnTo>
                <a:lnTo>
                  <a:pt x="268485" y="10439"/>
                </a:lnTo>
                <a:lnTo>
                  <a:pt x="260667" y="10439"/>
                </a:lnTo>
                <a:lnTo>
                  <a:pt x="257187" y="13919"/>
                </a:lnTo>
                <a:lnTo>
                  <a:pt x="253707" y="17399"/>
                </a:lnTo>
                <a:lnTo>
                  <a:pt x="250240" y="20878"/>
                </a:lnTo>
                <a:lnTo>
                  <a:pt x="243281" y="20878"/>
                </a:lnTo>
                <a:lnTo>
                  <a:pt x="236334" y="20878"/>
                </a:lnTo>
                <a:lnTo>
                  <a:pt x="229387" y="20878"/>
                </a:lnTo>
                <a:lnTo>
                  <a:pt x="225966" y="24304"/>
                </a:lnTo>
                <a:lnTo>
                  <a:pt x="217657" y="32623"/>
                </a:lnTo>
                <a:lnTo>
                  <a:pt x="207393" y="42899"/>
                </a:lnTo>
                <a:lnTo>
                  <a:pt x="198107" y="52197"/>
                </a:lnTo>
                <a:lnTo>
                  <a:pt x="182630" y="67692"/>
                </a:lnTo>
                <a:lnTo>
                  <a:pt x="168130" y="82210"/>
                </a:lnTo>
                <a:lnTo>
                  <a:pt x="155585" y="94770"/>
                </a:lnTo>
                <a:lnTo>
                  <a:pt x="145973" y="104394"/>
                </a:lnTo>
                <a:lnTo>
                  <a:pt x="131800" y="126244"/>
                </a:lnTo>
                <a:lnTo>
                  <a:pt x="118603" y="146140"/>
                </a:lnTo>
                <a:lnTo>
                  <a:pt x="103452" y="166039"/>
                </a:lnTo>
                <a:lnTo>
                  <a:pt x="83413" y="187896"/>
                </a:lnTo>
                <a:lnTo>
                  <a:pt x="67936" y="211383"/>
                </a:lnTo>
                <a:lnTo>
                  <a:pt x="53436" y="234867"/>
                </a:lnTo>
                <a:lnTo>
                  <a:pt x="40892" y="258351"/>
                </a:lnTo>
                <a:lnTo>
                  <a:pt x="31280" y="281838"/>
                </a:lnTo>
                <a:lnTo>
                  <a:pt x="26067" y="292277"/>
                </a:lnTo>
                <a:lnTo>
                  <a:pt x="20853" y="302717"/>
                </a:lnTo>
                <a:lnTo>
                  <a:pt x="15638" y="313156"/>
                </a:lnTo>
                <a:lnTo>
                  <a:pt x="10426" y="323596"/>
                </a:lnTo>
                <a:lnTo>
                  <a:pt x="6946" y="330555"/>
                </a:lnTo>
                <a:lnTo>
                  <a:pt x="3479" y="337515"/>
                </a:lnTo>
                <a:lnTo>
                  <a:pt x="0" y="344474"/>
                </a:lnTo>
                <a:lnTo>
                  <a:pt x="0" y="584555"/>
                </a:lnTo>
                <a:lnTo>
                  <a:pt x="3421" y="588143"/>
                </a:lnTo>
                <a:lnTo>
                  <a:pt x="11730" y="597603"/>
                </a:lnTo>
                <a:lnTo>
                  <a:pt x="21993" y="610974"/>
                </a:lnTo>
                <a:lnTo>
                  <a:pt x="31280" y="626300"/>
                </a:lnTo>
                <a:lnTo>
                  <a:pt x="40729" y="634130"/>
                </a:lnTo>
                <a:lnTo>
                  <a:pt x="52133" y="641959"/>
                </a:lnTo>
                <a:lnTo>
                  <a:pt x="63537" y="649789"/>
                </a:lnTo>
                <a:lnTo>
                  <a:pt x="72986" y="657618"/>
                </a:lnTo>
                <a:lnTo>
                  <a:pt x="79933" y="661098"/>
                </a:lnTo>
                <a:lnTo>
                  <a:pt x="86893" y="664578"/>
                </a:lnTo>
                <a:lnTo>
                  <a:pt x="93840" y="668058"/>
                </a:lnTo>
                <a:lnTo>
                  <a:pt x="95795" y="668058"/>
                </a:lnTo>
                <a:lnTo>
                  <a:pt x="101660" y="668058"/>
                </a:lnTo>
                <a:lnTo>
                  <a:pt x="111435" y="668058"/>
                </a:lnTo>
                <a:lnTo>
                  <a:pt x="125120" y="668058"/>
                </a:lnTo>
                <a:lnTo>
                  <a:pt x="132067" y="671537"/>
                </a:lnTo>
                <a:lnTo>
                  <a:pt x="139014" y="675017"/>
                </a:lnTo>
                <a:lnTo>
                  <a:pt x="145973" y="678497"/>
                </a:lnTo>
                <a:lnTo>
                  <a:pt x="145973" y="678497"/>
                </a:lnTo>
                <a:lnTo>
                  <a:pt x="177253" y="678497"/>
                </a:lnTo>
                <a:lnTo>
                  <a:pt x="180720" y="681977"/>
                </a:lnTo>
                <a:lnTo>
                  <a:pt x="184200" y="685457"/>
                </a:lnTo>
                <a:lnTo>
                  <a:pt x="187680" y="688936"/>
                </a:lnTo>
                <a:lnTo>
                  <a:pt x="195500" y="688936"/>
                </a:lnTo>
                <a:lnTo>
                  <a:pt x="430088" y="688936"/>
                </a:lnTo>
                <a:lnTo>
                  <a:pt x="437908" y="688936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358259" y="3569919"/>
            <a:ext cx="928369" cy="83820"/>
          </a:xfrm>
          <a:custGeom>
            <a:avLst/>
            <a:gdLst/>
            <a:ahLst/>
            <a:cxnLst/>
            <a:rect l="l" t="t" r="r" b="b"/>
            <a:pathLst>
              <a:path w="928370" h="83820">
                <a:moveTo>
                  <a:pt x="0" y="73063"/>
                </a:moveTo>
                <a:lnTo>
                  <a:pt x="3479" y="76542"/>
                </a:lnTo>
                <a:lnTo>
                  <a:pt x="6946" y="80022"/>
                </a:lnTo>
                <a:lnTo>
                  <a:pt x="10426" y="83502"/>
                </a:lnTo>
                <a:lnTo>
                  <a:pt x="187680" y="83502"/>
                </a:lnTo>
                <a:lnTo>
                  <a:pt x="203318" y="80892"/>
                </a:lnTo>
                <a:lnTo>
                  <a:pt x="218954" y="78282"/>
                </a:lnTo>
                <a:lnTo>
                  <a:pt x="234590" y="75672"/>
                </a:lnTo>
                <a:lnTo>
                  <a:pt x="250228" y="73063"/>
                </a:lnTo>
                <a:lnTo>
                  <a:pt x="265868" y="67843"/>
                </a:lnTo>
                <a:lnTo>
                  <a:pt x="281508" y="62623"/>
                </a:lnTo>
                <a:lnTo>
                  <a:pt x="297148" y="57403"/>
                </a:lnTo>
                <a:lnTo>
                  <a:pt x="312788" y="52184"/>
                </a:lnTo>
                <a:lnTo>
                  <a:pt x="396201" y="52184"/>
                </a:lnTo>
                <a:lnTo>
                  <a:pt x="443122" y="44362"/>
                </a:lnTo>
                <a:lnTo>
                  <a:pt x="490042" y="36536"/>
                </a:lnTo>
                <a:lnTo>
                  <a:pt x="536962" y="28708"/>
                </a:lnTo>
                <a:lnTo>
                  <a:pt x="583882" y="20878"/>
                </a:lnTo>
                <a:lnTo>
                  <a:pt x="599522" y="20878"/>
                </a:lnTo>
                <a:lnTo>
                  <a:pt x="615162" y="20878"/>
                </a:lnTo>
                <a:lnTo>
                  <a:pt x="630802" y="20878"/>
                </a:lnTo>
                <a:lnTo>
                  <a:pt x="646442" y="20878"/>
                </a:lnTo>
                <a:lnTo>
                  <a:pt x="654262" y="18268"/>
                </a:lnTo>
                <a:lnTo>
                  <a:pt x="662082" y="15659"/>
                </a:lnTo>
                <a:lnTo>
                  <a:pt x="669902" y="13049"/>
                </a:lnTo>
                <a:lnTo>
                  <a:pt x="677722" y="10439"/>
                </a:lnTo>
                <a:lnTo>
                  <a:pt x="771550" y="10439"/>
                </a:lnTo>
                <a:lnTo>
                  <a:pt x="779370" y="7829"/>
                </a:lnTo>
                <a:lnTo>
                  <a:pt x="787190" y="5219"/>
                </a:lnTo>
                <a:lnTo>
                  <a:pt x="795010" y="2609"/>
                </a:lnTo>
                <a:lnTo>
                  <a:pt x="802830" y="0"/>
                </a:lnTo>
                <a:lnTo>
                  <a:pt x="918338" y="0"/>
                </a:lnTo>
                <a:lnTo>
                  <a:pt x="927950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84820" y="3830878"/>
            <a:ext cx="2450465" cy="20955"/>
          </a:xfrm>
          <a:custGeom>
            <a:avLst/>
            <a:gdLst/>
            <a:ahLst/>
            <a:cxnLst/>
            <a:rect l="l" t="t" r="r" b="b"/>
            <a:pathLst>
              <a:path w="2450465" h="20954">
                <a:moveTo>
                  <a:pt x="0" y="20878"/>
                </a:moveTo>
                <a:lnTo>
                  <a:pt x="0" y="20878"/>
                </a:lnTo>
                <a:lnTo>
                  <a:pt x="2387663" y="20878"/>
                </a:lnTo>
                <a:lnTo>
                  <a:pt x="2394610" y="17399"/>
                </a:lnTo>
                <a:lnTo>
                  <a:pt x="2401557" y="13919"/>
                </a:lnTo>
                <a:lnTo>
                  <a:pt x="2408516" y="10439"/>
                </a:lnTo>
                <a:lnTo>
                  <a:pt x="2411984" y="10439"/>
                </a:lnTo>
                <a:lnTo>
                  <a:pt x="2415463" y="10439"/>
                </a:lnTo>
                <a:lnTo>
                  <a:pt x="2418943" y="10439"/>
                </a:lnTo>
                <a:lnTo>
                  <a:pt x="2425890" y="10439"/>
                </a:lnTo>
                <a:lnTo>
                  <a:pt x="2432837" y="10439"/>
                </a:lnTo>
                <a:lnTo>
                  <a:pt x="2439797" y="10439"/>
                </a:lnTo>
                <a:lnTo>
                  <a:pt x="2443264" y="6959"/>
                </a:lnTo>
                <a:lnTo>
                  <a:pt x="2446743" y="3479"/>
                </a:lnTo>
                <a:lnTo>
                  <a:pt x="2450211" y="0"/>
                </a:ln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456644" y="817841"/>
            <a:ext cx="3538220" cy="4826000"/>
            <a:chOff x="5456644" y="817841"/>
            <a:chExt cx="3538220" cy="482600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9548" y="1871472"/>
              <a:ext cx="1974076" cy="317665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6644" y="817841"/>
              <a:ext cx="3537775" cy="482565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7241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Threads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453641" y="1024264"/>
            <a:ext cx="6274435" cy="252285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far,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single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thread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Consider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counters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locations 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execute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once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9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threads 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control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-&gt;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Need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thread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details,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multiple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</a:t>
            </a:r>
            <a:r>
              <a:rPr dirty="0" sz="1800" spc="-10">
                <a:latin typeface="Arial"/>
                <a:cs typeface="Arial"/>
              </a:rPr>
              <a:t> counters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PCB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Covered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next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chapter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982910" y="187890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</a:path>
            </a:pathLst>
          </a:custGeom>
          <a:ln w="76200">
            <a:solidFill>
              <a:srgbClr val="3064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Silberschatz,</a:t>
            </a:r>
            <a:r>
              <a:rPr dirty="0" spc="-20"/>
              <a:t> </a:t>
            </a:r>
            <a:r>
              <a:rPr dirty="0"/>
              <a:t>Galvin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Gagne</a:t>
            </a:r>
            <a:r>
              <a:rPr dirty="0" spc="-10"/>
              <a:t> </a:t>
            </a:r>
            <a:r>
              <a:rPr dirty="0" spc="-20"/>
              <a:t>©2013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3.</a:t>
            </a: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dirty="0"/>
              <a:t>Operating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Concepts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89"/>
              <a:t> </a:t>
            </a:r>
            <a:r>
              <a:rPr dirty="0" sz="1000" spc="-10"/>
              <a:t>Edition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2022-06-19T07:41:58Z</dcterms:created>
  <dcterms:modified xsi:type="dcterms:W3CDTF">2022-06-19T07:41:58Z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2022-06-19T00:00:00Z</vt:filetime>
  </property>
  <property fmtid="{D5CDD505-2E9C-101B-9397-08002B2CF9AE}" pid="5" name="Producer">
    <vt:lpwstr>Microsoft® PowerPoint® 2016</vt:lpwstr>
  </property>
</Properties>
</file>