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67" r:id="rId4"/>
    <p:sldId id="271" r:id="rId5"/>
    <p:sldId id="264" r:id="rId6"/>
    <p:sldId id="262" r:id="rId7"/>
    <p:sldId id="259" r:id="rId8"/>
    <p:sldId id="260" r:id="rId9"/>
    <p:sldId id="268" r:id="rId10"/>
    <p:sldId id="270" r:id="rId11"/>
    <p:sldId id="269" r:id="rId12"/>
    <p:sldId id="261" r:id="rId13"/>
    <p:sldId id="263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ED0178C-7FBA-4FEB-9A74-EFBCA4EBAF08}">
          <p14:sldIdLst>
            <p14:sldId id="256"/>
          </p14:sldIdLst>
        </p14:section>
        <p14:section name="Inhaltsverzeichnis" id="{952015A8-9EFF-4671-B5FD-DC5A60F21106}">
          <p14:sldIdLst>
            <p14:sldId id="257"/>
          </p14:sldIdLst>
        </p14:section>
        <p14:section name="Problemstellung" id="{C2336448-5C47-41CD-9330-B1CE31592F6A}">
          <p14:sldIdLst>
            <p14:sldId id="267"/>
          </p14:sldIdLst>
        </p14:section>
        <p14:section name="Finden der Spielidee" id="{1696E5DB-FB52-408E-B808-519344AA6B25}">
          <p14:sldIdLst>
            <p14:sldId id="271"/>
            <p14:sldId id="264"/>
            <p14:sldId id="262"/>
            <p14:sldId id="259"/>
          </p14:sldIdLst>
        </p14:section>
        <p14:section name="Umsetzung der Spielidee" id="{64D10E58-D01C-4BAA-A6E6-DED3D25693A5}">
          <p14:sldIdLst>
            <p14:sldId id="260"/>
            <p14:sldId id="268"/>
            <p14:sldId id="270"/>
            <p14:sldId id="269"/>
          </p14:sldIdLst>
        </p14:section>
        <p14:section name="Verbesserungen / Erweiterungen" id="{42F9B5D5-16A8-4302-A589-DBD112F211BF}">
          <p14:sldIdLst>
            <p14:sldId id="261"/>
          </p14:sldIdLst>
        </p14:section>
        <p14:section name="Herausforderungen" id="{C01CBCB0-1378-4B47-B057-744C140B22A2}">
          <p14:sldIdLst>
            <p14:sldId id="263"/>
          </p14:sldIdLst>
        </p14:section>
        <p14:section name="Fazit" id="{85218C3C-A6AC-489B-8832-215D94FB4B2E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5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5C8"/>
    <a:srgbClr val="FE7501"/>
    <a:srgbClr val="FFA103"/>
    <a:srgbClr val="04BE05"/>
    <a:srgbClr val="003446"/>
    <a:srgbClr val="61211A"/>
    <a:srgbClr val="4C1A1B"/>
    <a:srgbClr val="000B1B"/>
    <a:srgbClr val="0965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78CE16-1983-4CD0-8D46-92FDCBA3C5BB}" v="1" dt="2022-08-09T18:11:25.3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65" autoAdjust="0"/>
    <p:restoredTop sz="89307" autoAdjust="0"/>
  </p:normalViewPr>
  <p:slideViewPr>
    <p:cSldViewPr>
      <p:cViewPr varScale="1">
        <p:scale>
          <a:sx n="98" d="100"/>
          <a:sy n="98" d="100"/>
        </p:scale>
        <p:origin x="240" y="72"/>
      </p:cViewPr>
      <p:guideLst>
        <p:guide orient="horz" pos="2160"/>
        <p:guide pos="45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828" y="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Neubauer" userId="8a62f223-ebcd-451c-b492-9f68b3a0ef65" providerId="ADAL" clId="{B178CE16-1983-4CD0-8D46-92FDCBA3C5BB}"/>
    <pc:docChg chg="custSel modSld">
      <pc:chgData name="Tobias Neubauer" userId="8a62f223-ebcd-451c-b492-9f68b3a0ef65" providerId="ADAL" clId="{B178CE16-1983-4CD0-8D46-92FDCBA3C5BB}" dt="2022-08-09T18:11:47.043" v="50" actId="1076"/>
      <pc:docMkLst>
        <pc:docMk/>
      </pc:docMkLst>
      <pc:sldChg chg="addSp delSp modSp mod delAnim">
        <pc:chgData name="Tobias Neubauer" userId="8a62f223-ebcd-451c-b492-9f68b3a0ef65" providerId="ADAL" clId="{B178CE16-1983-4CD0-8D46-92FDCBA3C5BB}" dt="2022-08-09T18:11:47.043" v="50" actId="1076"/>
        <pc:sldMkLst>
          <pc:docMk/>
          <pc:sldMk cId="2491573976" sldId="260"/>
        </pc:sldMkLst>
        <pc:spChg chg="add mod">
          <ac:chgData name="Tobias Neubauer" userId="8a62f223-ebcd-451c-b492-9f68b3a0ef65" providerId="ADAL" clId="{B178CE16-1983-4CD0-8D46-92FDCBA3C5BB}" dt="2022-08-09T18:11:47.043" v="50" actId="1076"/>
          <ac:spMkLst>
            <pc:docMk/>
            <pc:sldMk cId="2491573976" sldId="260"/>
            <ac:spMk id="2" creationId="{67DA642E-1D0A-3C06-4B31-C184CDD4FB31}"/>
          </ac:spMkLst>
        </pc:spChg>
        <pc:picChg chg="del mod">
          <ac:chgData name="Tobias Neubauer" userId="8a62f223-ebcd-451c-b492-9f68b3a0ef65" providerId="ADAL" clId="{B178CE16-1983-4CD0-8D46-92FDCBA3C5BB}" dt="2022-08-09T18:11:17.434" v="30" actId="478"/>
          <ac:picMkLst>
            <pc:docMk/>
            <pc:sldMk cId="2491573976" sldId="260"/>
            <ac:picMk id="7" creationId="{64C41B7A-CAA1-4044-91D4-CC75E95C2E80}"/>
          </ac:picMkLst>
        </pc:picChg>
      </pc:sldChg>
    </pc:docChg>
  </pc:docChgLst>
  <pc:docChgLst>
    <pc:chgData name="Tobias Neubauer" userId="8a62f223-ebcd-451c-b492-9f68b3a0ef65" providerId="ADAL" clId="{CA9BD7C2-EA24-4299-8A19-79B260259444}"/>
    <pc:docChg chg="undo redo custSel addSld delSld modSld sldOrd addSection delSection modSection">
      <pc:chgData name="Tobias Neubauer" userId="8a62f223-ebcd-451c-b492-9f68b3a0ef65" providerId="ADAL" clId="{CA9BD7C2-EA24-4299-8A19-79B260259444}" dt="2022-01-06T07:53:15.826" v="10205" actId="113"/>
      <pc:docMkLst>
        <pc:docMk/>
      </pc:docMkLst>
      <pc:sldChg chg="addSp delSp modSp mod setBg modClrScheme delDesignElem chgLayout modNotesTx">
        <pc:chgData name="Tobias Neubauer" userId="8a62f223-ebcd-451c-b492-9f68b3a0ef65" providerId="ADAL" clId="{CA9BD7C2-EA24-4299-8A19-79B260259444}" dt="2022-01-06T07:49:00.221" v="10190" actId="20577"/>
        <pc:sldMkLst>
          <pc:docMk/>
          <pc:sldMk cId="2580419004" sldId="256"/>
        </pc:sldMkLst>
        <pc:spChg chg="mod ord">
          <ac:chgData name="Tobias Neubauer" userId="8a62f223-ebcd-451c-b492-9f68b3a0ef65" providerId="ADAL" clId="{CA9BD7C2-EA24-4299-8A19-79B260259444}" dt="2022-01-03T23:03:47.296" v="1845" actId="1076"/>
          <ac:spMkLst>
            <pc:docMk/>
            <pc:sldMk cId="2580419004" sldId="256"/>
            <ac:spMk id="2" creationId="{E1F0193E-797F-4BB4-B7FF-44AD185B1D69}"/>
          </ac:spMkLst>
        </pc:spChg>
        <pc:spChg chg="del">
          <ac:chgData name="Tobias Neubauer" userId="8a62f223-ebcd-451c-b492-9f68b3a0ef65" providerId="ADAL" clId="{CA9BD7C2-EA24-4299-8A19-79B260259444}" dt="2022-01-03T23:00:51.607" v="1822" actId="700"/>
          <ac:spMkLst>
            <pc:docMk/>
            <pc:sldMk cId="2580419004" sldId="256"/>
            <ac:spMk id="9" creationId="{1DB043B4-68C6-45B9-82AC-A5800EADB8DB}"/>
          </ac:spMkLst>
        </pc:spChg>
        <pc:spChg chg="del">
          <ac:chgData name="Tobias Neubauer" userId="8a62f223-ebcd-451c-b492-9f68b3a0ef65" providerId="ADAL" clId="{CA9BD7C2-EA24-4299-8A19-79B260259444}" dt="2022-01-03T23:00:51.607" v="1822" actId="700"/>
          <ac:spMkLst>
            <pc:docMk/>
            <pc:sldMk cId="2580419004" sldId="256"/>
            <ac:spMk id="11" creationId="{5337EA23-6703-4C96-9EEB-A408CBDD67BD}"/>
          </ac:spMkLst>
        </pc:spChg>
        <pc:spChg chg="add mod">
          <ac:chgData name="Tobias Neubauer" userId="8a62f223-ebcd-451c-b492-9f68b3a0ef65" providerId="ADAL" clId="{CA9BD7C2-EA24-4299-8A19-79B260259444}" dt="2022-01-05T21:22:02.874" v="6669" actId="255"/>
          <ac:spMkLst>
            <pc:docMk/>
            <pc:sldMk cId="2580419004" sldId="256"/>
            <ac:spMk id="12" creationId="{CF83879B-7813-4880-8503-CFC53CD891A5}"/>
          </ac:spMkLst>
        </pc:spChg>
        <pc:picChg chg="add del mod">
          <ac:chgData name="Tobias Neubauer" userId="8a62f223-ebcd-451c-b492-9f68b3a0ef65" providerId="ADAL" clId="{CA9BD7C2-EA24-4299-8A19-79B260259444}" dt="2022-01-03T22:59:04.155" v="1814" actId="478"/>
          <ac:picMkLst>
            <pc:docMk/>
            <pc:sldMk cId="2580419004" sldId="256"/>
            <ac:picMk id="4" creationId="{1E1877FE-8E71-4510-9B43-8353141F67EB}"/>
          </ac:picMkLst>
        </pc:picChg>
        <pc:picChg chg="add mod">
          <ac:chgData name="Tobias Neubauer" userId="8a62f223-ebcd-451c-b492-9f68b3a0ef65" providerId="ADAL" clId="{CA9BD7C2-EA24-4299-8A19-79B260259444}" dt="2022-01-04T17:44:58.626" v="1968" actId="1076"/>
          <ac:picMkLst>
            <pc:docMk/>
            <pc:sldMk cId="2580419004" sldId="256"/>
            <ac:picMk id="4" creationId="{2EB276C2-31C1-4369-A5E8-930040E9E4A2}"/>
          </ac:picMkLst>
        </pc:picChg>
        <pc:picChg chg="add del mod ord">
          <ac:chgData name="Tobias Neubauer" userId="8a62f223-ebcd-451c-b492-9f68b3a0ef65" providerId="ADAL" clId="{CA9BD7C2-EA24-4299-8A19-79B260259444}" dt="2022-01-03T23:00:41.837" v="1821" actId="478"/>
          <ac:picMkLst>
            <pc:docMk/>
            <pc:sldMk cId="2580419004" sldId="256"/>
            <ac:picMk id="6" creationId="{F95EA32F-4FA7-44D6-818E-87FEE93C1FE2}"/>
          </ac:picMkLst>
        </pc:picChg>
        <pc:picChg chg="add del mod modCrop">
          <ac:chgData name="Tobias Neubauer" userId="8a62f223-ebcd-451c-b492-9f68b3a0ef65" providerId="ADAL" clId="{CA9BD7C2-EA24-4299-8A19-79B260259444}" dt="2022-01-03T23:03:27.848" v="1831" actId="478"/>
          <ac:picMkLst>
            <pc:docMk/>
            <pc:sldMk cId="2580419004" sldId="256"/>
            <ac:picMk id="8" creationId="{0AB7808F-0140-4F96-8454-1B1ACDFD6301}"/>
          </ac:picMkLst>
        </pc:picChg>
        <pc:picChg chg="del">
          <ac:chgData name="Tobias Neubauer" userId="8a62f223-ebcd-451c-b492-9f68b3a0ef65" providerId="ADAL" clId="{CA9BD7C2-EA24-4299-8A19-79B260259444}" dt="2022-01-03T23:03:29.886" v="1832" actId="478"/>
          <ac:picMkLst>
            <pc:docMk/>
            <pc:sldMk cId="2580419004" sldId="256"/>
            <ac:picMk id="10" creationId="{5ADCA0FB-432D-4310-80CD-BDC9CC10FFE4}"/>
          </ac:picMkLst>
        </pc:picChg>
        <pc:picChg chg="del">
          <ac:chgData name="Tobias Neubauer" userId="8a62f223-ebcd-451c-b492-9f68b3a0ef65" providerId="ADAL" clId="{CA9BD7C2-EA24-4299-8A19-79B260259444}" dt="2022-01-03T22:56:52.754" v="1804" actId="478"/>
          <ac:picMkLst>
            <pc:docMk/>
            <pc:sldMk cId="2580419004" sldId="256"/>
            <ac:picMk id="1026" creationId="{02FA4DF2-AF7B-46C4-9B1B-75B9F583D1BE}"/>
          </ac:picMkLst>
        </pc:picChg>
      </pc:sldChg>
      <pc:sldChg chg="addSp delSp modSp mod ord modAnim modNotesTx">
        <pc:chgData name="Tobias Neubauer" userId="8a62f223-ebcd-451c-b492-9f68b3a0ef65" providerId="ADAL" clId="{CA9BD7C2-EA24-4299-8A19-79B260259444}" dt="2022-01-06T07:45:00.165" v="10063" actId="20577"/>
        <pc:sldMkLst>
          <pc:docMk/>
          <pc:sldMk cId="620246316" sldId="257"/>
        </pc:sldMkLst>
        <pc:spChg chg="add del mod ord">
          <ac:chgData name="Tobias Neubauer" userId="8a62f223-ebcd-451c-b492-9f68b3a0ef65" providerId="ADAL" clId="{CA9BD7C2-EA24-4299-8A19-79B260259444}" dt="2022-01-05T22:29:57.297" v="8748" actId="478"/>
          <ac:spMkLst>
            <pc:docMk/>
            <pc:sldMk cId="620246316" sldId="257"/>
            <ac:spMk id="4" creationId="{B2208FE7-EADC-4236-863B-D29545BD4A55}"/>
          </ac:spMkLst>
        </pc:spChg>
        <pc:spChg chg="add mod">
          <ac:chgData name="Tobias Neubauer" userId="8a62f223-ebcd-451c-b492-9f68b3a0ef65" providerId="ADAL" clId="{CA9BD7C2-EA24-4299-8A19-79B260259444}" dt="2022-01-05T16:41:40.105" v="2713" actId="164"/>
          <ac:spMkLst>
            <pc:docMk/>
            <pc:sldMk cId="620246316" sldId="257"/>
            <ac:spMk id="5" creationId="{12E563F2-C86D-4A37-B6C6-71B35D5E72D4}"/>
          </ac:spMkLst>
        </pc:spChg>
        <pc:spChg chg="mod ord">
          <ac:chgData name="Tobias Neubauer" userId="8a62f223-ebcd-451c-b492-9f68b3a0ef65" providerId="ADAL" clId="{CA9BD7C2-EA24-4299-8A19-79B260259444}" dt="2022-01-05T22:13:56.058" v="8747"/>
          <ac:spMkLst>
            <pc:docMk/>
            <pc:sldMk cId="620246316" sldId="257"/>
            <ac:spMk id="8" creationId="{01644F25-2DEB-431B-BA70-8BE5927495CA}"/>
          </ac:spMkLst>
        </pc:spChg>
        <pc:grpChg chg="add mod">
          <ac:chgData name="Tobias Neubauer" userId="8a62f223-ebcd-451c-b492-9f68b3a0ef65" providerId="ADAL" clId="{CA9BD7C2-EA24-4299-8A19-79B260259444}" dt="2022-01-05T17:30:50.443" v="4073" actId="164"/>
          <ac:grpSpMkLst>
            <pc:docMk/>
            <pc:sldMk cId="620246316" sldId="257"/>
            <ac:grpSpMk id="2" creationId="{CA72C0B7-9E61-4E9A-8BA1-130B68274B9B}"/>
          </ac:grpSpMkLst>
        </pc:grpChg>
        <pc:grpChg chg="add mod">
          <ac:chgData name="Tobias Neubauer" userId="8a62f223-ebcd-451c-b492-9f68b3a0ef65" providerId="ADAL" clId="{CA9BD7C2-EA24-4299-8A19-79B260259444}" dt="2022-01-05T17:30:50.443" v="4073" actId="164"/>
          <ac:grpSpMkLst>
            <pc:docMk/>
            <pc:sldMk cId="620246316" sldId="257"/>
            <ac:grpSpMk id="6" creationId="{75D291D6-7709-4ED1-9B3E-2F37B8677E4E}"/>
          </ac:grpSpMkLst>
        </pc:grpChg>
        <pc:picChg chg="add mod modCrop">
          <ac:chgData name="Tobias Neubauer" userId="8a62f223-ebcd-451c-b492-9f68b3a0ef65" providerId="ADAL" clId="{CA9BD7C2-EA24-4299-8A19-79B260259444}" dt="2022-01-05T16:41:40.105" v="2713" actId="164"/>
          <ac:picMkLst>
            <pc:docMk/>
            <pc:sldMk cId="620246316" sldId="257"/>
            <ac:picMk id="3" creationId="{0C4EA94C-2B92-44B5-8F42-CAA9C852041D}"/>
          </ac:picMkLst>
        </pc:picChg>
        <pc:picChg chg="add mod">
          <ac:chgData name="Tobias Neubauer" userId="8a62f223-ebcd-451c-b492-9f68b3a0ef65" providerId="ADAL" clId="{CA9BD7C2-EA24-4299-8A19-79B260259444}" dt="2022-01-05T17:30:50.443" v="4073" actId="164"/>
          <ac:picMkLst>
            <pc:docMk/>
            <pc:sldMk cId="620246316" sldId="257"/>
            <ac:picMk id="7" creationId="{78EA7077-C7CC-4DE0-B0BB-95C68E6E437D}"/>
          </ac:picMkLst>
        </pc:picChg>
      </pc:sldChg>
      <pc:sldChg chg="addSp delSp modSp del mod">
        <pc:chgData name="Tobias Neubauer" userId="8a62f223-ebcd-451c-b492-9f68b3a0ef65" providerId="ADAL" clId="{CA9BD7C2-EA24-4299-8A19-79B260259444}" dt="2022-01-05T17:45:48.412" v="4144" actId="47"/>
        <pc:sldMkLst>
          <pc:docMk/>
          <pc:sldMk cId="1632165641" sldId="258"/>
        </pc:sldMkLst>
        <pc:spChg chg="add del mod">
          <ac:chgData name="Tobias Neubauer" userId="8a62f223-ebcd-451c-b492-9f68b3a0ef65" providerId="ADAL" clId="{CA9BD7C2-EA24-4299-8A19-79B260259444}" dt="2022-01-05T16:48:57.941" v="2729" actId="478"/>
          <ac:spMkLst>
            <pc:docMk/>
            <pc:sldMk cId="1632165641" sldId="258"/>
            <ac:spMk id="2" creationId="{39EE17E7-EEAC-41A6-BBE0-7C87846570A7}"/>
          </ac:spMkLst>
        </pc:spChg>
        <pc:spChg chg="add del mod">
          <ac:chgData name="Tobias Neubauer" userId="8a62f223-ebcd-451c-b492-9f68b3a0ef65" providerId="ADAL" clId="{CA9BD7C2-EA24-4299-8A19-79B260259444}" dt="2022-01-04T17:51:20.326" v="1975" actId="478"/>
          <ac:spMkLst>
            <pc:docMk/>
            <pc:sldMk cId="1632165641" sldId="258"/>
            <ac:spMk id="3" creationId="{59A798FF-0198-4850-BAF1-B5C813DCFBA0}"/>
          </ac:spMkLst>
        </pc:spChg>
        <pc:spChg chg="add del mod">
          <ac:chgData name="Tobias Neubauer" userId="8a62f223-ebcd-451c-b492-9f68b3a0ef65" providerId="ADAL" clId="{CA9BD7C2-EA24-4299-8A19-79B260259444}" dt="2022-01-03T20:28:27.030" v="170" actId="21"/>
          <ac:spMkLst>
            <pc:docMk/>
            <pc:sldMk cId="1632165641" sldId="258"/>
            <ac:spMk id="3" creationId="{8FABE9B3-D2E5-4255-8FE1-5FF87B83ED21}"/>
          </ac:spMkLst>
        </pc:spChg>
        <pc:spChg chg="add mod ord">
          <ac:chgData name="Tobias Neubauer" userId="8a62f223-ebcd-451c-b492-9f68b3a0ef65" providerId="ADAL" clId="{CA9BD7C2-EA24-4299-8A19-79B260259444}" dt="2022-01-04T17:56:06.849" v="2054" actId="167"/>
          <ac:spMkLst>
            <pc:docMk/>
            <pc:sldMk cId="1632165641" sldId="258"/>
            <ac:spMk id="4" creationId="{3CC7136D-F961-42D3-80EB-1810574AB650}"/>
          </ac:spMkLst>
        </pc:spChg>
        <pc:spChg chg="add mod">
          <ac:chgData name="Tobias Neubauer" userId="8a62f223-ebcd-451c-b492-9f68b3a0ef65" providerId="ADAL" clId="{CA9BD7C2-EA24-4299-8A19-79B260259444}" dt="2022-01-03T22:54:50.869" v="1793"/>
          <ac:spMkLst>
            <pc:docMk/>
            <pc:sldMk cId="1632165641" sldId="258"/>
            <ac:spMk id="6" creationId="{B5C6A897-89BD-499D-BDD7-B5FDEAB1A4F5}"/>
          </ac:spMkLst>
        </pc:spChg>
        <pc:spChg chg="del mod">
          <ac:chgData name="Tobias Neubauer" userId="8a62f223-ebcd-451c-b492-9f68b3a0ef65" providerId="ADAL" clId="{CA9BD7C2-EA24-4299-8A19-79B260259444}" dt="2022-01-05T16:48:59.473" v="2730" actId="478"/>
          <ac:spMkLst>
            <pc:docMk/>
            <pc:sldMk cId="1632165641" sldId="258"/>
            <ac:spMk id="10" creationId="{A1D69BE7-E402-4C1F-91AF-4BFE699FCA4E}"/>
          </ac:spMkLst>
        </pc:spChg>
        <pc:picChg chg="add mod">
          <ac:chgData name="Tobias Neubauer" userId="8a62f223-ebcd-451c-b492-9f68b3a0ef65" providerId="ADAL" clId="{CA9BD7C2-EA24-4299-8A19-79B260259444}" dt="2022-01-03T22:54:50.869" v="1793"/>
          <ac:picMkLst>
            <pc:docMk/>
            <pc:sldMk cId="1632165641" sldId="258"/>
            <ac:picMk id="5" creationId="{95EF8544-73B0-47EE-9CD8-4C2D5D3B20F8}"/>
          </ac:picMkLst>
        </pc:picChg>
      </pc:sldChg>
      <pc:sldChg chg="addSp delSp modSp mod ord modNotesTx">
        <pc:chgData name="Tobias Neubauer" userId="8a62f223-ebcd-451c-b492-9f68b3a0ef65" providerId="ADAL" clId="{CA9BD7C2-EA24-4299-8A19-79B260259444}" dt="2022-01-06T06:41:32.937" v="9601" actId="20577"/>
        <pc:sldMkLst>
          <pc:docMk/>
          <pc:sldMk cId="2839427120" sldId="259"/>
        </pc:sldMkLst>
        <pc:spChg chg="mod">
          <ac:chgData name="Tobias Neubauer" userId="8a62f223-ebcd-451c-b492-9f68b3a0ef65" providerId="ADAL" clId="{CA9BD7C2-EA24-4299-8A19-79B260259444}" dt="2022-01-05T20:20:41.163" v="5461" actId="1035"/>
          <ac:spMkLst>
            <pc:docMk/>
            <pc:sldMk cId="2839427120" sldId="259"/>
            <ac:spMk id="2" creationId="{89635C8C-05A5-4AF9-8D07-EB04BD0D0A39}"/>
          </ac:spMkLst>
        </pc:spChg>
        <pc:spChg chg="add mod">
          <ac:chgData name="Tobias Neubauer" userId="8a62f223-ebcd-451c-b492-9f68b3a0ef65" providerId="ADAL" clId="{CA9BD7C2-EA24-4299-8A19-79B260259444}" dt="2022-01-05T22:12:57.470" v="8733"/>
          <ac:spMkLst>
            <pc:docMk/>
            <pc:sldMk cId="2839427120" sldId="259"/>
            <ac:spMk id="4" creationId="{7AF3B7BC-D1BE-4C36-AFAA-990BB7953679}"/>
          </ac:spMkLst>
        </pc:spChg>
        <pc:spChg chg="add del mod ord">
          <ac:chgData name="Tobias Neubauer" userId="8a62f223-ebcd-451c-b492-9f68b3a0ef65" providerId="ADAL" clId="{CA9BD7C2-EA24-4299-8A19-79B260259444}" dt="2022-01-05T22:30:15.760" v="8752" actId="478"/>
          <ac:spMkLst>
            <pc:docMk/>
            <pc:sldMk cId="2839427120" sldId="259"/>
            <ac:spMk id="5" creationId="{62CDEF38-56A4-469E-8E3F-B1266EDFF161}"/>
          </ac:spMkLst>
        </pc:spChg>
        <pc:picChg chg="add mod">
          <ac:chgData name="Tobias Neubauer" userId="8a62f223-ebcd-451c-b492-9f68b3a0ef65" providerId="ADAL" clId="{CA9BD7C2-EA24-4299-8A19-79B260259444}" dt="2022-01-03T22:55:31.159" v="1799"/>
          <ac:picMkLst>
            <pc:docMk/>
            <pc:sldMk cId="2839427120" sldId="259"/>
            <ac:picMk id="3" creationId="{C7BDF419-DE20-4D7C-896E-F1A0DBDC2995}"/>
          </ac:picMkLst>
        </pc:picChg>
        <pc:picChg chg="add mod">
          <ac:chgData name="Tobias Neubauer" userId="8a62f223-ebcd-451c-b492-9f68b3a0ef65" providerId="ADAL" clId="{CA9BD7C2-EA24-4299-8A19-79B260259444}" dt="2022-01-05T21:08:22.512" v="5628"/>
          <ac:picMkLst>
            <pc:docMk/>
            <pc:sldMk cId="2839427120" sldId="259"/>
            <ac:picMk id="6" creationId="{19E8ABDD-8C84-40C3-B1A6-8C8922E0AAD0}"/>
          </ac:picMkLst>
        </pc:picChg>
      </pc:sldChg>
      <pc:sldChg chg="addSp delSp modSp mod delAnim modAnim modNotesTx">
        <pc:chgData name="Tobias Neubauer" userId="8a62f223-ebcd-451c-b492-9f68b3a0ef65" providerId="ADAL" clId="{CA9BD7C2-EA24-4299-8A19-79B260259444}" dt="2022-01-06T07:47:15.242" v="10123" actId="20577"/>
        <pc:sldMkLst>
          <pc:docMk/>
          <pc:sldMk cId="2491573976" sldId="260"/>
        </pc:sldMkLst>
        <pc:spChg chg="add del mod">
          <ac:chgData name="Tobias Neubauer" userId="8a62f223-ebcd-451c-b492-9f68b3a0ef65" providerId="ADAL" clId="{CA9BD7C2-EA24-4299-8A19-79B260259444}" dt="2022-01-04T17:30:15.501" v="1898" actId="478"/>
          <ac:spMkLst>
            <pc:docMk/>
            <pc:sldMk cId="2491573976" sldId="260"/>
            <ac:spMk id="2" creationId="{06C54FC6-CFCA-426D-BC8C-32815747385C}"/>
          </ac:spMkLst>
        </pc:spChg>
        <pc:spChg chg="add mod">
          <ac:chgData name="Tobias Neubauer" userId="8a62f223-ebcd-451c-b492-9f68b3a0ef65" providerId="ADAL" clId="{CA9BD7C2-EA24-4299-8A19-79B260259444}" dt="2022-01-05T22:12:54.640" v="8731"/>
          <ac:spMkLst>
            <pc:docMk/>
            <pc:sldMk cId="2491573976" sldId="260"/>
            <ac:spMk id="4" creationId="{119C9CA6-C57B-44E5-AF2C-CCE9EC7DC918}"/>
          </ac:spMkLst>
        </pc:spChg>
        <pc:spChg chg="add del mod">
          <ac:chgData name="Tobias Neubauer" userId="8a62f223-ebcd-451c-b492-9f68b3a0ef65" providerId="ADAL" clId="{CA9BD7C2-EA24-4299-8A19-79B260259444}" dt="2022-01-04T17:55:06.863" v="2042"/>
          <ac:spMkLst>
            <pc:docMk/>
            <pc:sldMk cId="2491573976" sldId="260"/>
            <ac:spMk id="8" creationId="{6DCA1BC3-5447-486D-9C0D-84E55F3245F1}"/>
          </ac:spMkLst>
        </pc:spChg>
        <pc:spChg chg="add del mod ord">
          <ac:chgData name="Tobias Neubauer" userId="8a62f223-ebcd-451c-b492-9f68b3a0ef65" providerId="ADAL" clId="{CA9BD7C2-EA24-4299-8A19-79B260259444}" dt="2022-01-05T22:30:19.611" v="8753" actId="478"/>
          <ac:spMkLst>
            <pc:docMk/>
            <pc:sldMk cId="2491573976" sldId="260"/>
            <ac:spMk id="9" creationId="{ED706BC4-9550-4ABE-99DA-08CFA40D1FF7}"/>
          </ac:spMkLst>
        </pc:spChg>
        <pc:picChg chg="add mod">
          <ac:chgData name="Tobias Neubauer" userId="8a62f223-ebcd-451c-b492-9f68b3a0ef65" providerId="ADAL" clId="{CA9BD7C2-EA24-4299-8A19-79B260259444}" dt="2022-01-03T22:55:38.843" v="1800"/>
          <ac:picMkLst>
            <pc:docMk/>
            <pc:sldMk cId="2491573976" sldId="260"/>
            <ac:picMk id="3" creationId="{FED894A5-6E0B-4F11-906F-6EBA5FF53714}"/>
          </ac:picMkLst>
        </pc:picChg>
        <pc:picChg chg="add del mod">
          <ac:chgData name="Tobias Neubauer" userId="8a62f223-ebcd-451c-b492-9f68b3a0ef65" providerId="ADAL" clId="{CA9BD7C2-EA24-4299-8A19-79B260259444}" dt="2022-01-04T17:12:48.278" v="1877" actId="478"/>
          <ac:picMkLst>
            <pc:docMk/>
            <pc:sldMk cId="2491573976" sldId="260"/>
            <ac:picMk id="5" creationId="{5F3EF96D-8722-4124-9BDE-6D8656083D66}"/>
          </ac:picMkLst>
        </pc:picChg>
        <pc:picChg chg="add del mod">
          <ac:chgData name="Tobias Neubauer" userId="8a62f223-ebcd-451c-b492-9f68b3a0ef65" providerId="ADAL" clId="{CA9BD7C2-EA24-4299-8A19-79B260259444}" dt="2022-01-04T17:29:51.492" v="1895" actId="478"/>
          <ac:picMkLst>
            <pc:docMk/>
            <pc:sldMk cId="2491573976" sldId="260"/>
            <ac:picMk id="6" creationId="{2FA1822F-B3A0-4E66-BAF4-7A093879E45B}"/>
          </ac:picMkLst>
        </pc:picChg>
        <pc:picChg chg="add mod">
          <ac:chgData name="Tobias Neubauer" userId="8a62f223-ebcd-451c-b492-9f68b3a0ef65" providerId="ADAL" clId="{CA9BD7C2-EA24-4299-8A19-79B260259444}" dt="2022-01-04T17:55:23.154" v="2045" actId="1076"/>
          <ac:picMkLst>
            <pc:docMk/>
            <pc:sldMk cId="2491573976" sldId="260"/>
            <ac:picMk id="7" creationId="{64C41B7A-CAA1-4044-91D4-CC75E95C2E80}"/>
          </ac:picMkLst>
        </pc:picChg>
        <pc:picChg chg="add mod">
          <ac:chgData name="Tobias Neubauer" userId="8a62f223-ebcd-451c-b492-9f68b3a0ef65" providerId="ADAL" clId="{CA9BD7C2-EA24-4299-8A19-79B260259444}" dt="2022-01-05T21:08:24.382" v="5629"/>
          <ac:picMkLst>
            <pc:docMk/>
            <pc:sldMk cId="2491573976" sldId="260"/>
            <ac:picMk id="10" creationId="{932B02AB-621B-460A-8B22-71ACAE302167}"/>
          </ac:picMkLst>
        </pc:picChg>
      </pc:sldChg>
      <pc:sldChg chg="addSp delSp modSp mod ord modAnim modNotesTx">
        <pc:chgData name="Tobias Neubauer" userId="8a62f223-ebcd-451c-b492-9f68b3a0ef65" providerId="ADAL" clId="{CA9BD7C2-EA24-4299-8A19-79B260259444}" dt="2022-01-06T06:54:57.245" v="9714" actId="113"/>
        <pc:sldMkLst>
          <pc:docMk/>
          <pc:sldMk cId="2192376626" sldId="261"/>
        </pc:sldMkLst>
        <pc:spChg chg="mod">
          <ac:chgData name="Tobias Neubauer" userId="8a62f223-ebcd-451c-b492-9f68b3a0ef65" providerId="ADAL" clId="{CA9BD7C2-EA24-4299-8A19-79B260259444}" dt="2022-01-05T21:28:04.171" v="6699" actId="1076"/>
          <ac:spMkLst>
            <pc:docMk/>
            <pc:sldMk cId="2192376626" sldId="261"/>
            <ac:spMk id="2" creationId="{0A7FC77D-BF19-4847-856A-D5FB75FAFE67}"/>
          </ac:spMkLst>
        </pc:spChg>
        <pc:spChg chg="add mod">
          <ac:chgData name="Tobias Neubauer" userId="8a62f223-ebcd-451c-b492-9f68b3a0ef65" providerId="ADAL" clId="{CA9BD7C2-EA24-4299-8A19-79B260259444}" dt="2022-01-05T21:28:04.171" v="6699" actId="1076"/>
          <ac:spMkLst>
            <pc:docMk/>
            <pc:sldMk cId="2192376626" sldId="261"/>
            <ac:spMk id="3" creationId="{458AC4FB-8078-4E2A-8EA7-CDB6CFE9362B}"/>
          </ac:spMkLst>
        </pc:spChg>
        <pc:spChg chg="add mod">
          <ac:chgData name="Tobias Neubauer" userId="8a62f223-ebcd-451c-b492-9f68b3a0ef65" providerId="ADAL" clId="{CA9BD7C2-EA24-4299-8A19-79B260259444}" dt="2022-01-05T22:12:31.224" v="8723"/>
          <ac:spMkLst>
            <pc:docMk/>
            <pc:sldMk cId="2192376626" sldId="261"/>
            <ac:spMk id="5" creationId="{61542CAD-AC6F-4978-BAEE-34AF507C956B}"/>
          </ac:spMkLst>
        </pc:spChg>
        <pc:spChg chg="add del mod ord">
          <ac:chgData name="Tobias Neubauer" userId="8a62f223-ebcd-451c-b492-9f68b3a0ef65" providerId="ADAL" clId="{CA9BD7C2-EA24-4299-8A19-79B260259444}" dt="2022-01-05T22:30:46.655" v="8757" actId="478"/>
          <ac:spMkLst>
            <pc:docMk/>
            <pc:sldMk cId="2192376626" sldId="261"/>
            <ac:spMk id="6" creationId="{3F526857-6235-4E00-BF64-D3A12B885B85}"/>
          </ac:spMkLst>
        </pc:spChg>
        <pc:spChg chg="add del mod">
          <ac:chgData name="Tobias Neubauer" userId="8a62f223-ebcd-451c-b492-9f68b3a0ef65" providerId="ADAL" clId="{CA9BD7C2-EA24-4299-8A19-79B260259444}" dt="2022-01-05T20:25:21.735" v="5536"/>
          <ac:spMkLst>
            <pc:docMk/>
            <pc:sldMk cId="2192376626" sldId="261"/>
            <ac:spMk id="7" creationId="{36DE7D4A-D3E9-4944-B95C-ABC7C490E6BF}"/>
          </ac:spMkLst>
        </pc:spChg>
        <pc:spChg chg="add mod">
          <ac:chgData name="Tobias Neubauer" userId="8a62f223-ebcd-451c-b492-9f68b3a0ef65" providerId="ADAL" clId="{CA9BD7C2-EA24-4299-8A19-79B260259444}" dt="2022-01-05T20:26:48.805" v="5604" actId="20577"/>
          <ac:spMkLst>
            <pc:docMk/>
            <pc:sldMk cId="2192376626" sldId="261"/>
            <ac:spMk id="8" creationId="{777246CC-C41A-4A3B-A221-42DC5B7D403E}"/>
          </ac:spMkLst>
        </pc:spChg>
        <pc:picChg chg="add mod">
          <ac:chgData name="Tobias Neubauer" userId="8a62f223-ebcd-451c-b492-9f68b3a0ef65" providerId="ADAL" clId="{CA9BD7C2-EA24-4299-8A19-79B260259444}" dt="2022-01-03T22:56:01.096" v="1803"/>
          <ac:picMkLst>
            <pc:docMk/>
            <pc:sldMk cId="2192376626" sldId="261"/>
            <ac:picMk id="4" creationId="{67D31938-84E0-418D-8B81-148EFE601452}"/>
          </ac:picMkLst>
        </pc:picChg>
        <pc:picChg chg="add mod">
          <ac:chgData name="Tobias Neubauer" userId="8a62f223-ebcd-451c-b492-9f68b3a0ef65" providerId="ADAL" clId="{CA9BD7C2-EA24-4299-8A19-79B260259444}" dt="2022-01-05T21:08:32.046" v="5633"/>
          <ac:picMkLst>
            <pc:docMk/>
            <pc:sldMk cId="2192376626" sldId="261"/>
            <ac:picMk id="9" creationId="{39FE1506-EB74-41CF-A57C-BF205F718608}"/>
          </ac:picMkLst>
        </pc:picChg>
      </pc:sldChg>
      <pc:sldChg chg="addSp delSp modSp mod modNotesTx">
        <pc:chgData name="Tobias Neubauer" userId="8a62f223-ebcd-451c-b492-9f68b3a0ef65" providerId="ADAL" clId="{CA9BD7C2-EA24-4299-8A19-79B260259444}" dt="2022-01-06T06:39:27.698" v="9474" actId="20577"/>
        <pc:sldMkLst>
          <pc:docMk/>
          <pc:sldMk cId="3019463047" sldId="262"/>
        </pc:sldMkLst>
        <pc:spChg chg="add mod">
          <ac:chgData name="Tobias Neubauer" userId="8a62f223-ebcd-451c-b492-9f68b3a0ef65" providerId="ADAL" clId="{CA9BD7C2-EA24-4299-8A19-79B260259444}" dt="2022-01-05T22:13:00.504" v="8735"/>
          <ac:spMkLst>
            <pc:docMk/>
            <pc:sldMk cId="3019463047" sldId="262"/>
            <ac:spMk id="4" creationId="{77237C24-C939-46EB-9964-0EBDB848FB6C}"/>
          </ac:spMkLst>
        </pc:spChg>
        <pc:spChg chg="add del mod ord">
          <ac:chgData name="Tobias Neubauer" userId="8a62f223-ebcd-451c-b492-9f68b3a0ef65" providerId="ADAL" clId="{CA9BD7C2-EA24-4299-8A19-79B260259444}" dt="2022-01-05T22:30:12.220" v="8751" actId="478"/>
          <ac:spMkLst>
            <pc:docMk/>
            <pc:sldMk cId="3019463047" sldId="262"/>
            <ac:spMk id="5" creationId="{A6CAD9DD-6C74-4DE5-84FF-6471C0B2DB6D}"/>
          </ac:spMkLst>
        </pc:spChg>
        <pc:spChg chg="add mod">
          <ac:chgData name="Tobias Neubauer" userId="8a62f223-ebcd-451c-b492-9f68b3a0ef65" providerId="ADAL" clId="{CA9BD7C2-EA24-4299-8A19-79B260259444}" dt="2022-01-05T20:15:44.290" v="5366" actId="1076"/>
          <ac:spMkLst>
            <pc:docMk/>
            <pc:sldMk cId="3019463047" sldId="262"/>
            <ac:spMk id="8" creationId="{3C479C5E-73CB-4F2A-B023-10363D27FF7C}"/>
          </ac:spMkLst>
        </pc:spChg>
        <pc:spChg chg="del mod">
          <ac:chgData name="Tobias Neubauer" userId="8a62f223-ebcd-451c-b492-9f68b3a0ef65" providerId="ADAL" clId="{CA9BD7C2-EA24-4299-8A19-79B260259444}" dt="2022-01-05T20:17:02.055" v="5452" actId="478"/>
          <ac:spMkLst>
            <pc:docMk/>
            <pc:sldMk cId="3019463047" sldId="262"/>
            <ac:spMk id="10" creationId="{A1D69BE7-E402-4C1F-91AF-4BFE699FCA4E}"/>
          </ac:spMkLst>
        </pc:spChg>
        <pc:spChg chg="add mod">
          <ac:chgData name="Tobias Neubauer" userId="8a62f223-ebcd-451c-b492-9f68b3a0ef65" providerId="ADAL" clId="{CA9BD7C2-EA24-4299-8A19-79B260259444}" dt="2022-01-05T20:16:55.200" v="5450" actId="20577"/>
          <ac:spMkLst>
            <pc:docMk/>
            <pc:sldMk cId="3019463047" sldId="262"/>
            <ac:spMk id="11" creationId="{94AA7676-3711-4740-B79D-4CEDBCDD3276}"/>
          </ac:spMkLst>
        </pc:spChg>
        <pc:picChg chg="add mod">
          <ac:chgData name="Tobias Neubauer" userId="8a62f223-ebcd-451c-b492-9f68b3a0ef65" providerId="ADAL" clId="{CA9BD7C2-EA24-4299-8A19-79B260259444}" dt="2022-01-03T22:55:29.011" v="1798"/>
          <ac:picMkLst>
            <pc:docMk/>
            <pc:sldMk cId="3019463047" sldId="262"/>
            <ac:picMk id="3" creationId="{5BC45BFA-0C8A-486C-B42F-0B790C752193}"/>
          </ac:picMkLst>
        </pc:picChg>
        <pc:picChg chg="add mod">
          <ac:chgData name="Tobias Neubauer" userId="8a62f223-ebcd-451c-b492-9f68b3a0ef65" providerId="ADAL" clId="{CA9BD7C2-EA24-4299-8A19-79B260259444}" dt="2022-01-05T21:23:06.257" v="6676" actId="692"/>
          <ac:picMkLst>
            <pc:docMk/>
            <pc:sldMk cId="3019463047" sldId="262"/>
            <ac:picMk id="6" creationId="{BFEFE66F-A41F-4D5F-AD4C-C8A30646D163}"/>
          </ac:picMkLst>
        </pc:picChg>
        <pc:picChg chg="add mod">
          <ac:chgData name="Tobias Neubauer" userId="8a62f223-ebcd-451c-b492-9f68b3a0ef65" providerId="ADAL" clId="{CA9BD7C2-EA24-4299-8A19-79B260259444}" dt="2022-01-05T21:23:06.257" v="6676" actId="692"/>
          <ac:picMkLst>
            <pc:docMk/>
            <pc:sldMk cId="3019463047" sldId="262"/>
            <ac:picMk id="9" creationId="{EA029C7F-B045-4490-ADFF-0A747598AB55}"/>
          </ac:picMkLst>
        </pc:picChg>
        <pc:picChg chg="add del mod">
          <ac:chgData name="Tobias Neubauer" userId="8a62f223-ebcd-451c-b492-9f68b3a0ef65" providerId="ADAL" clId="{CA9BD7C2-EA24-4299-8A19-79B260259444}" dt="2022-01-05T21:08:18.838" v="5626"/>
          <ac:picMkLst>
            <pc:docMk/>
            <pc:sldMk cId="3019463047" sldId="262"/>
            <ac:picMk id="12" creationId="{DB796B19-DEC1-4B83-9156-5FC19B4887B5}"/>
          </ac:picMkLst>
        </pc:picChg>
        <pc:picChg chg="add mod">
          <ac:chgData name="Tobias Neubauer" userId="8a62f223-ebcd-451c-b492-9f68b3a0ef65" providerId="ADAL" clId="{CA9BD7C2-EA24-4299-8A19-79B260259444}" dt="2022-01-05T21:08:20.375" v="5627"/>
          <ac:picMkLst>
            <pc:docMk/>
            <pc:sldMk cId="3019463047" sldId="262"/>
            <ac:picMk id="13" creationId="{892AC865-6967-4CA2-A2E2-B07DF996140E}"/>
          </ac:picMkLst>
        </pc:picChg>
      </pc:sldChg>
      <pc:sldChg chg="addSp delSp modSp mod ord modAnim modNotesTx">
        <pc:chgData name="Tobias Neubauer" userId="8a62f223-ebcd-451c-b492-9f68b3a0ef65" providerId="ADAL" clId="{CA9BD7C2-EA24-4299-8A19-79B260259444}" dt="2022-01-06T07:48:34.743" v="10189"/>
        <pc:sldMkLst>
          <pc:docMk/>
          <pc:sldMk cId="1725912486" sldId="263"/>
        </pc:sldMkLst>
        <pc:spChg chg="mod">
          <ac:chgData name="Tobias Neubauer" userId="8a62f223-ebcd-451c-b492-9f68b3a0ef65" providerId="ADAL" clId="{CA9BD7C2-EA24-4299-8A19-79B260259444}" dt="2022-01-06T06:12:33.006" v="8998" actId="20577"/>
          <ac:spMkLst>
            <pc:docMk/>
            <pc:sldMk cId="1725912486" sldId="263"/>
            <ac:spMk id="2" creationId="{85F364E7-9D14-4726-BA9B-5BAE3CA1BF57}"/>
          </ac:spMkLst>
        </pc:spChg>
        <pc:spChg chg="add mod">
          <ac:chgData name="Tobias Neubauer" userId="8a62f223-ebcd-451c-b492-9f68b3a0ef65" providerId="ADAL" clId="{CA9BD7C2-EA24-4299-8A19-79B260259444}" dt="2022-01-05T22:12:26.418" v="8721" actId="108"/>
          <ac:spMkLst>
            <pc:docMk/>
            <pc:sldMk cId="1725912486" sldId="263"/>
            <ac:spMk id="4" creationId="{FD231B6B-2387-4179-9405-AD6DEAF3C1C4}"/>
          </ac:spMkLst>
        </pc:spChg>
        <pc:spChg chg="add del mod ord">
          <ac:chgData name="Tobias Neubauer" userId="8a62f223-ebcd-451c-b492-9f68b3a0ef65" providerId="ADAL" clId="{CA9BD7C2-EA24-4299-8A19-79B260259444}" dt="2022-01-05T22:30:57.423" v="8758" actId="478"/>
          <ac:spMkLst>
            <pc:docMk/>
            <pc:sldMk cId="1725912486" sldId="263"/>
            <ac:spMk id="5" creationId="{056222C7-5D2D-4E8F-BD72-7B9DE43B2254}"/>
          </ac:spMkLst>
        </pc:spChg>
        <pc:spChg chg="add mod">
          <ac:chgData name="Tobias Neubauer" userId="8a62f223-ebcd-451c-b492-9f68b3a0ef65" providerId="ADAL" clId="{CA9BD7C2-EA24-4299-8A19-79B260259444}" dt="2022-01-05T20:24:43.187" v="5532" actId="20577"/>
          <ac:spMkLst>
            <pc:docMk/>
            <pc:sldMk cId="1725912486" sldId="263"/>
            <ac:spMk id="6" creationId="{5201208D-484A-4A54-906A-9EBCD59B2550}"/>
          </ac:spMkLst>
        </pc:spChg>
        <pc:picChg chg="add mod">
          <ac:chgData name="Tobias Neubauer" userId="8a62f223-ebcd-451c-b492-9f68b3a0ef65" providerId="ADAL" clId="{CA9BD7C2-EA24-4299-8A19-79B260259444}" dt="2022-01-03T22:55:55.422" v="1801"/>
          <ac:picMkLst>
            <pc:docMk/>
            <pc:sldMk cId="1725912486" sldId="263"/>
            <ac:picMk id="3" creationId="{EEE506BE-670A-4A3E-8ACD-B6AB41A1D3FC}"/>
          </ac:picMkLst>
        </pc:picChg>
        <pc:picChg chg="add mod">
          <ac:chgData name="Tobias Neubauer" userId="8a62f223-ebcd-451c-b492-9f68b3a0ef65" providerId="ADAL" clId="{CA9BD7C2-EA24-4299-8A19-79B260259444}" dt="2022-01-05T21:08:33.802" v="5634"/>
          <ac:picMkLst>
            <pc:docMk/>
            <pc:sldMk cId="1725912486" sldId="263"/>
            <ac:picMk id="7" creationId="{C573249C-DB9C-4811-B7C8-F93E5F545591}"/>
          </ac:picMkLst>
        </pc:picChg>
        <pc:picChg chg="add mod">
          <ac:chgData name="Tobias Neubauer" userId="8a62f223-ebcd-451c-b492-9f68b3a0ef65" providerId="ADAL" clId="{CA9BD7C2-EA24-4299-8A19-79B260259444}" dt="2022-01-06T06:13:22.597" v="9008" actId="1076"/>
          <ac:picMkLst>
            <pc:docMk/>
            <pc:sldMk cId="1725912486" sldId="263"/>
            <ac:picMk id="9" creationId="{0E0A3524-8508-4BBE-AB57-D1488D77AF0F}"/>
          </ac:picMkLst>
        </pc:picChg>
      </pc:sldChg>
      <pc:sldChg chg="addSp delSp modSp add mod modAnim modNotesTx">
        <pc:chgData name="Tobias Neubauer" userId="8a62f223-ebcd-451c-b492-9f68b3a0ef65" providerId="ADAL" clId="{CA9BD7C2-EA24-4299-8A19-79B260259444}" dt="2022-01-06T07:53:15.826" v="10205" actId="113"/>
        <pc:sldMkLst>
          <pc:docMk/>
          <pc:sldMk cId="1804279053" sldId="264"/>
        </pc:sldMkLst>
        <pc:spChg chg="add mod">
          <ac:chgData name="Tobias Neubauer" userId="8a62f223-ebcd-451c-b492-9f68b3a0ef65" providerId="ADAL" clId="{CA9BD7C2-EA24-4299-8A19-79B260259444}" dt="2022-01-05T17:15:17.767" v="3748" actId="164"/>
          <ac:spMkLst>
            <pc:docMk/>
            <pc:sldMk cId="1804279053" sldId="264"/>
            <ac:spMk id="2" creationId="{8A71F2D3-84CC-4CAB-B9EF-53BC9863918B}"/>
          </ac:spMkLst>
        </pc:spChg>
        <pc:spChg chg="add del mod">
          <ac:chgData name="Tobias Neubauer" userId="8a62f223-ebcd-451c-b492-9f68b3a0ef65" providerId="ADAL" clId="{CA9BD7C2-EA24-4299-8A19-79B260259444}" dt="2022-01-05T18:20:34.995" v="4368" actId="478"/>
          <ac:spMkLst>
            <pc:docMk/>
            <pc:sldMk cId="1804279053" sldId="264"/>
            <ac:spMk id="3" creationId="{9D114D72-5C3A-4123-A8DF-6E61D7ED7969}"/>
          </ac:spMkLst>
        </pc:spChg>
        <pc:spChg chg="add mod">
          <ac:chgData name="Tobias Neubauer" userId="8a62f223-ebcd-451c-b492-9f68b3a0ef65" providerId="ADAL" clId="{CA9BD7C2-EA24-4299-8A19-79B260259444}" dt="2022-01-05T22:13:03.732" v="8737"/>
          <ac:spMkLst>
            <pc:docMk/>
            <pc:sldMk cId="1804279053" sldId="264"/>
            <ac:spMk id="5" creationId="{7EBA9448-2011-4425-B6EE-5F6AA3DC93DF}"/>
          </ac:spMkLst>
        </pc:spChg>
        <pc:spChg chg="add del mod ord">
          <ac:chgData name="Tobias Neubauer" userId="8a62f223-ebcd-451c-b492-9f68b3a0ef65" providerId="ADAL" clId="{CA9BD7C2-EA24-4299-8A19-79B260259444}" dt="2022-01-05T22:30:06.785" v="8750" actId="478"/>
          <ac:spMkLst>
            <pc:docMk/>
            <pc:sldMk cId="1804279053" sldId="264"/>
            <ac:spMk id="6" creationId="{EE15710B-A3B7-4BD3-BFF1-074736FC85E3}"/>
          </ac:spMkLst>
        </pc:spChg>
        <pc:spChg chg="del">
          <ac:chgData name="Tobias Neubauer" userId="8a62f223-ebcd-451c-b492-9f68b3a0ef65" providerId="ADAL" clId="{CA9BD7C2-EA24-4299-8A19-79B260259444}" dt="2022-01-03T20:28:34.107" v="172" actId="478"/>
          <ac:spMkLst>
            <pc:docMk/>
            <pc:sldMk cId="1804279053" sldId="264"/>
            <ac:spMk id="10" creationId="{A1D69BE7-E402-4C1F-91AF-4BFE699FCA4E}"/>
          </ac:spMkLst>
        </pc:spChg>
        <pc:spChg chg="add mod">
          <ac:chgData name="Tobias Neubauer" userId="8a62f223-ebcd-451c-b492-9f68b3a0ef65" providerId="ADAL" clId="{CA9BD7C2-EA24-4299-8A19-79B260259444}" dt="2022-01-05T17:15:26.530" v="3750" actId="164"/>
          <ac:spMkLst>
            <pc:docMk/>
            <pc:sldMk cId="1804279053" sldId="264"/>
            <ac:spMk id="10" creationId="{B23DAB33-18B2-41C2-BF3B-79A605C077F4}"/>
          </ac:spMkLst>
        </pc:spChg>
        <pc:spChg chg="add mod">
          <ac:chgData name="Tobias Neubauer" userId="8a62f223-ebcd-451c-b492-9f68b3a0ef65" providerId="ADAL" clId="{CA9BD7C2-EA24-4299-8A19-79B260259444}" dt="2022-01-05T17:11:51.028" v="3654" actId="255"/>
          <ac:spMkLst>
            <pc:docMk/>
            <pc:sldMk cId="1804279053" sldId="264"/>
            <ac:spMk id="11" creationId="{2076E1C4-5D98-4293-917B-8701CC62B130}"/>
          </ac:spMkLst>
        </pc:spChg>
        <pc:spChg chg="add mod">
          <ac:chgData name="Tobias Neubauer" userId="8a62f223-ebcd-451c-b492-9f68b3a0ef65" providerId="ADAL" clId="{CA9BD7C2-EA24-4299-8A19-79B260259444}" dt="2022-01-05T17:11:47.899" v="3653" actId="255"/>
          <ac:spMkLst>
            <pc:docMk/>
            <pc:sldMk cId="1804279053" sldId="264"/>
            <ac:spMk id="12" creationId="{C937054E-2DCF-4F36-A4DC-0C67EAB03844}"/>
          </ac:spMkLst>
        </pc:spChg>
        <pc:spChg chg="add mod">
          <ac:chgData name="Tobias Neubauer" userId="8a62f223-ebcd-451c-b492-9f68b3a0ef65" providerId="ADAL" clId="{CA9BD7C2-EA24-4299-8A19-79B260259444}" dt="2022-01-06T06:36:23.251" v="9421" actId="20577"/>
          <ac:spMkLst>
            <pc:docMk/>
            <pc:sldMk cId="1804279053" sldId="264"/>
            <ac:spMk id="13" creationId="{4D613F2E-2A19-4B72-8343-8AC1F329E623}"/>
          </ac:spMkLst>
        </pc:spChg>
        <pc:spChg chg="add mod">
          <ac:chgData name="Tobias Neubauer" userId="8a62f223-ebcd-451c-b492-9f68b3a0ef65" providerId="ADAL" clId="{CA9BD7C2-EA24-4299-8A19-79B260259444}" dt="2022-01-05T18:20:27.594" v="4367" actId="1076"/>
          <ac:spMkLst>
            <pc:docMk/>
            <pc:sldMk cId="1804279053" sldId="264"/>
            <ac:spMk id="16" creationId="{598DC19B-EC6F-4B32-93B8-E3E8D9BF2E93}"/>
          </ac:spMkLst>
        </pc:spChg>
        <pc:grpChg chg="add mod">
          <ac:chgData name="Tobias Neubauer" userId="8a62f223-ebcd-451c-b492-9f68b3a0ef65" providerId="ADAL" clId="{CA9BD7C2-EA24-4299-8A19-79B260259444}" dt="2022-01-05T17:15:17.767" v="3748" actId="164"/>
          <ac:grpSpMkLst>
            <pc:docMk/>
            <pc:sldMk cId="1804279053" sldId="264"/>
            <ac:grpSpMk id="14" creationId="{9DAE06E6-0FB4-4846-A75B-6454DEEBC7CB}"/>
          </ac:grpSpMkLst>
        </pc:grpChg>
        <pc:grpChg chg="add mod">
          <ac:chgData name="Tobias Neubauer" userId="8a62f223-ebcd-451c-b492-9f68b3a0ef65" providerId="ADAL" clId="{CA9BD7C2-EA24-4299-8A19-79B260259444}" dt="2022-01-05T17:15:26.530" v="3750" actId="164"/>
          <ac:grpSpMkLst>
            <pc:docMk/>
            <pc:sldMk cId="1804279053" sldId="264"/>
            <ac:grpSpMk id="15" creationId="{D6CF57AB-0DCB-428C-9B35-4657D6E2302D}"/>
          </ac:grpSpMkLst>
        </pc:grpChg>
        <pc:picChg chg="add mod">
          <ac:chgData name="Tobias Neubauer" userId="8a62f223-ebcd-451c-b492-9f68b3a0ef65" providerId="ADAL" clId="{CA9BD7C2-EA24-4299-8A19-79B260259444}" dt="2022-01-03T22:55:05.209" v="1794"/>
          <ac:picMkLst>
            <pc:docMk/>
            <pc:sldMk cId="1804279053" sldId="264"/>
            <ac:picMk id="4" creationId="{4C4602A7-4365-4749-A0C4-26AFF035BA52}"/>
          </ac:picMkLst>
        </pc:picChg>
        <pc:picChg chg="add mod">
          <ac:chgData name="Tobias Neubauer" userId="8a62f223-ebcd-451c-b492-9f68b3a0ef65" providerId="ADAL" clId="{CA9BD7C2-EA24-4299-8A19-79B260259444}" dt="2022-01-05T17:15:17.767" v="3748" actId="164"/>
          <ac:picMkLst>
            <pc:docMk/>
            <pc:sldMk cId="1804279053" sldId="264"/>
            <ac:picMk id="7" creationId="{D6A3D32F-1593-423C-9B17-9BC0433F77F1}"/>
          </ac:picMkLst>
        </pc:picChg>
        <pc:picChg chg="add mod">
          <ac:chgData name="Tobias Neubauer" userId="8a62f223-ebcd-451c-b492-9f68b3a0ef65" providerId="ADAL" clId="{CA9BD7C2-EA24-4299-8A19-79B260259444}" dt="2022-01-05T17:15:26.530" v="3750" actId="164"/>
          <ac:picMkLst>
            <pc:docMk/>
            <pc:sldMk cId="1804279053" sldId="264"/>
            <ac:picMk id="8" creationId="{CD316E96-E6E2-4C7F-B141-88938C86A2DB}"/>
          </ac:picMkLst>
        </pc:picChg>
        <pc:picChg chg="add mod">
          <ac:chgData name="Tobias Neubauer" userId="8a62f223-ebcd-451c-b492-9f68b3a0ef65" providerId="ADAL" clId="{CA9BD7C2-EA24-4299-8A19-79B260259444}" dt="2022-01-05T17:13:08.874" v="3658" actId="1076"/>
          <ac:picMkLst>
            <pc:docMk/>
            <pc:sldMk cId="1804279053" sldId="264"/>
            <ac:picMk id="9" creationId="{B15ED805-336B-48D8-9458-5F04BF33454F}"/>
          </ac:picMkLst>
        </pc:picChg>
        <pc:picChg chg="add mod">
          <ac:chgData name="Tobias Neubauer" userId="8a62f223-ebcd-451c-b492-9f68b3a0ef65" providerId="ADAL" clId="{CA9BD7C2-EA24-4299-8A19-79B260259444}" dt="2022-01-05T21:08:08.883" v="5618"/>
          <ac:picMkLst>
            <pc:docMk/>
            <pc:sldMk cId="1804279053" sldId="264"/>
            <ac:picMk id="17" creationId="{4B078AD6-4A7B-4625-A6BC-4C3300B20B0B}"/>
          </ac:picMkLst>
        </pc:picChg>
      </pc:sldChg>
      <pc:sldChg chg="addSp delSp modSp add del mod">
        <pc:chgData name="Tobias Neubauer" userId="8a62f223-ebcd-451c-b492-9f68b3a0ef65" providerId="ADAL" clId="{CA9BD7C2-EA24-4299-8A19-79B260259444}" dt="2022-01-05T17:25:22.618" v="3756" actId="47"/>
        <pc:sldMkLst>
          <pc:docMk/>
          <pc:sldMk cId="2967481308" sldId="265"/>
        </pc:sldMkLst>
        <pc:spChg chg="mod">
          <ac:chgData name="Tobias Neubauer" userId="8a62f223-ebcd-451c-b492-9f68b3a0ef65" providerId="ADAL" clId="{CA9BD7C2-EA24-4299-8A19-79B260259444}" dt="2022-01-03T22:55:19.716" v="1795" actId="1076"/>
          <ac:spMkLst>
            <pc:docMk/>
            <pc:sldMk cId="2967481308" sldId="265"/>
            <ac:spMk id="3" creationId="{9D114D72-5C3A-4123-A8DF-6E61D7ED7969}"/>
          </ac:spMkLst>
        </pc:spChg>
        <pc:spChg chg="add mod">
          <ac:chgData name="Tobias Neubauer" userId="8a62f223-ebcd-451c-b492-9f68b3a0ef65" providerId="ADAL" clId="{CA9BD7C2-EA24-4299-8A19-79B260259444}" dt="2022-01-03T22:55:19.716" v="1795" actId="1076"/>
          <ac:spMkLst>
            <pc:docMk/>
            <pc:sldMk cId="2967481308" sldId="265"/>
            <ac:spMk id="4" creationId="{D9453375-FD31-4E5B-A068-A23D5B4CD1D8}"/>
          </ac:spMkLst>
        </pc:spChg>
        <pc:spChg chg="add mod">
          <ac:chgData name="Tobias Neubauer" userId="8a62f223-ebcd-451c-b492-9f68b3a0ef65" providerId="ADAL" clId="{CA9BD7C2-EA24-4299-8A19-79B260259444}" dt="2022-01-03T22:55:19.716" v="1795" actId="1076"/>
          <ac:spMkLst>
            <pc:docMk/>
            <pc:sldMk cId="2967481308" sldId="265"/>
            <ac:spMk id="6" creationId="{74E1E98F-A8C9-44C0-A32C-AA4080D93C05}"/>
          </ac:spMkLst>
        </pc:spChg>
        <pc:spChg chg="add mod ord">
          <ac:chgData name="Tobias Neubauer" userId="8a62f223-ebcd-451c-b492-9f68b3a0ef65" providerId="ADAL" clId="{CA9BD7C2-EA24-4299-8A19-79B260259444}" dt="2022-01-04T17:55:55.287" v="2052" actId="167"/>
          <ac:spMkLst>
            <pc:docMk/>
            <pc:sldMk cId="2967481308" sldId="265"/>
            <ac:spMk id="11" creationId="{0B080A3A-594C-4FE2-973A-6CE75A5011FF}"/>
          </ac:spMkLst>
        </pc:spChg>
        <pc:spChg chg="add mod">
          <ac:chgData name="Tobias Neubauer" userId="8a62f223-ebcd-451c-b492-9f68b3a0ef65" providerId="ADAL" clId="{CA9BD7C2-EA24-4299-8A19-79B260259444}" dt="2022-01-03T22:55:21.205" v="1796"/>
          <ac:spMkLst>
            <pc:docMk/>
            <pc:sldMk cId="2967481308" sldId="265"/>
            <ac:spMk id="14" creationId="{C300D1E6-4B8A-4863-90BA-62BF132C852A}"/>
          </ac:spMkLst>
        </pc:spChg>
        <pc:picChg chg="add del mod">
          <ac:chgData name="Tobias Neubauer" userId="8a62f223-ebcd-451c-b492-9f68b3a0ef65" providerId="ADAL" clId="{CA9BD7C2-EA24-4299-8A19-79B260259444}" dt="2022-01-03T21:16:29.114" v="419" actId="478"/>
          <ac:picMkLst>
            <pc:docMk/>
            <pc:sldMk cId="2967481308" sldId="265"/>
            <ac:picMk id="8" creationId="{AC65AD16-D6CD-46BA-9DFE-B5F48B4AFA8D}"/>
          </ac:picMkLst>
        </pc:picChg>
        <pc:picChg chg="add mod">
          <ac:chgData name="Tobias Neubauer" userId="8a62f223-ebcd-451c-b492-9f68b3a0ef65" providerId="ADAL" clId="{CA9BD7C2-EA24-4299-8A19-79B260259444}" dt="2022-01-03T21:16:33.157" v="420" actId="1076"/>
          <ac:picMkLst>
            <pc:docMk/>
            <pc:sldMk cId="2967481308" sldId="265"/>
            <ac:picMk id="10" creationId="{729B17B7-7146-4DB4-99E2-191EFE84BD0B}"/>
          </ac:picMkLst>
        </pc:picChg>
        <pc:picChg chg="add mod">
          <ac:chgData name="Tobias Neubauer" userId="8a62f223-ebcd-451c-b492-9f68b3a0ef65" providerId="ADAL" clId="{CA9BD7C2-EA24-4299-8A19-79B260259444}" dt="2022-01-03T22:55:21.205" v="1796"/>
          <ac:picMkLst>
            <pc:docMk/>
            <pc:sldMk cId="2967481308" sldId="265"/>
            <ac:picMk id="13" creationId="{92F4433B-E8BE-430E-9EB5-555A74207FD6}"/>
          </ac:picMkLst>
        </pc:picChg>
        <pc:picChg chg="add mod">
          <ac:chgData name="Tobias Neubauer" userId="8a62f223-ebcd-451c-b492-9f68b3a0ef65" providerId="ADAL" clId="{CA9BD7C2-EA24-4299-8A19-79B260259444}" dt="2022-01-03T21:08:40.686" v="397" actId="732"/>
          <ac:picMkLst>
            <pc:docMk/>
            <pc:sldMk cId="2967481308" sldId="265"/>
            <ac:picMk id="1026" creationId="{808C66AF-2145-4878-8476-709614246AF0}"/>
          </ac:picMkLst>
        </pc:picChg>
        <pc:picChg chg="add mod">
          <ac:chgData name="Tobias Neubauer" userId="8a62f223-ebcd-451c-b492-9f68b3a0ef65" providerId="ADAL" clId="{CA9BD7C2-EA24-4299-8A19-79B260259444}" dt="2022-01-03T21:25:40.578" v="432" actId="692"/>
          <ac:picMkLst>
            <pc:docMk/>
            <pc:sldMk cId="2967481308" sldId="265"/>
            <ac:picMk id="1028" creationId="{C1CEE28E-127C-4FE6-A9BC-F8BBD670F640}"/>
          </ac:picMkLst>
        </pc:picChg>
      </pc:sldChg>
      <pc:sldChg chg="add del ord">
        <pc:chgData name="Tobias Neubauer" userId="8a62f223-ebcd-451c-b492-9f68b3a0ef65" providerId="ADAL" clId="{CA9BD7C2-EA24-4299-8A19-79B260259444}" dt="2022-01-03T22:08:47.072" v="467" actId="47"/>
        <pc:sldMkLst>
          <pc:docMk/>
          <pc:sldMk cId="1505472848" sldId="266"/>
        </pc:sldMkLst>
      </pc:sldChg>
      <pc:sldChg chg="addSp delSp modSp add mod ord setBg modAnim modNotesTx">
        <pc:chgData name="Tobias Neubauer" userId="8a62f223-ebcd-451c-b492-9f68b3a0ef65" providerId="ADAL" clId="{CA9BD7C2-EA24-4299-8A19-79B260259444}" dt="2022-01-06T07:43:50.531" v="10062" actId="20577"/>
        <pc:sldMkLst>
          <pc:docMk/>
          <pc:sldMk cId="3908904548" sldId="267"/>
        </pc:sldMkLst>
        <pc:spChg chg="add mod">
          <ac:chgData name="Tobias Neubauer" userId="8a62f223-ebcd-451c-b492-9f68b3a0ef65" providerId="ADAL" clId="{CA9BD7C2-EA24-4299-8A19-79B260259444}" dt="2022-01-05T21:21:26.637" v="6666" actId="1076"/>
          <ac:spMkLst>
            <pc:docMk/>
            <pc:sldMk cId="3908904548" sldId="267"/>
            <ac:spMk id="2" creationId="{C582DFE0-58CA-413A-9F69-98C9CA0B054E}"/>
          </ac:spMkLst>
        </pc:spChg>
        <pc:spChg chg="mod">
          <ac:chgData name="Tobias Neubauer" userId="8a62f223-ebcd-451c-b492-9f68b3a0ef65" providerId="ADAL" clId="{CA9BD7C2-EA24-4299-8A19-79B260259444}" dt="2022-01-05T21:43:25.638" v="7723" actId="6549"/>
          <ac:spMkLst>
            <pc:docMk/>
            <pc:sldMk cId="3908904548" sldId="267"/>
            <ac:spMk id="3" creationId="{9D114D72-5C3A-4123-A8DF-6E61D7ED7969}"/>
          </ac:spMkLst>
        </pc:spChg>
        <pc:spChg chg="add mod ord">
          <ac:chgData name="Tobias Neubauer" userId="8a62f223-ebcd-451c-b492-9f68b3a0ef65" providerId="ADAL" clId="{CA9BD7C2-EA24-4299-8A19-79B260259444}" dt="2022-01-05T22:13:11.263" v="8741"/>
          <ac:spMkLst>
            <pc:docMk/>
            <pc:sldMk cId="3908904548" sldId="267"/>
            <ac:spMk id="5" creationId="{8E6A58DC-4277-42BD-A0D7-DCA3CAC1C113}"/>
          </ac:spMkLst>
        </pc:spChg>
        <pc:spChg chg="add del mod ord">
          <ac:chgData name="Tobias Neubauer" userId="8a62f223-ebcd-451c-b492-9f68b3a0ef65" providerId="ADAL" clId="{CA9BD7C2-EA24-4299-8A19-79B260259444}" dt="2022-01-05T16:48:35.668" v="2728" actId="478"/>
          <ac:spMkLst>
            <pc:docMk/>
            <pc:sldMk cId="3908904548" sldId="267"/>
            <ac:spMk id="9" creationId="{1946CD2E-EBFA-4112-822D-D01426290735}"/>
          </ac:spMkLst>
        </pc:spChg>
        <pc:spChg chg="add mod">
          <ac:chgData name="Tobias Neubauer" userId="8a62f223-ebcd-451c-b492-9f68b3a0ef65" providerId="ADAL" clId="{CA9BD7C2-EA24-4299-8A19-79B260259444}" dt="2022-01-05T17:12:05.543" v="3655" actId="255"/>
          <ac:spMkLst>
            <pc:docMk/>
            <pc:sldMk cId="3908904548" sldId="267"/>
            <ac:spMk id="10" creationId="{AA5B2F28-5A2F-4F48-AE8C-3F788414B217}"/>
          </ac:spMkLst>
        </pc:spChg>
        <pc:spChg chg="add mod">
          <ac:chgData name="Tobias Neubauer" userId="8a62f223-ebcd-451c-b492-9f68b3a0ef65" providerId="ADAL" clId="{CA9BD7C2-EA24-4299-8A19-79B260259444}" dt="2022-01-06T06:30:57.553" v="9419" actId="20577"/>
          <ac:spMkLst>
            <pc:docMk/>
            <pc:sldMk cId="3908904548" sldId="267"/>
            <ac:spMk id="11" creationId="{A14463F9-CB22-48B0-8BDA-A43B5EB35122}"/>
          </ac:spMkLst>
        </pc:spChg>
        <pc:spChg chg="add mod">
          <ac:chgData name="Tobias Neubauer" userId="8a62f223-ebcd-451c-b492-9f68b3a0ef65" providerId="ADAL" clId="{CA9BD7C2-EA24-4299-8A19-79B260259444}" dt="2022-01-05T21:21:14.623" v="6665" actId="2710"/>
          <ac:spMkLst>
            <pc:docMk/>
            <pc:sldMk cId="3908904548" sldId="267"/>
            <ac:spMk id="12" creationId="{B1FE66E3-DD9D-4021-A87E-920F1526344C}"/>
          </ac:spMkLst>
        </pc:spChg>
        <pc:picChg chg="add mod ord">
          <ac:chgData name="Tobias Neubauer" userId="8a62f223-ebcd-451c-b492-9f68b3a0ef65" providerId="ADAL" clId="{CA9BD7C2-EA24-4299-8A19-79B260259444}" dt="2022-01-03T22:54:17.831" v="1790" actId="167"/>
          <ac:picMkLst>
            <pc:docMk/>
            <pc:sldMk cId="3908904548" sldId="267"/>
            <ac:picMk id="4" creationId="{3AF4C898-647C-4834-AF58-A92E033E48A7}"/>
          </ac:picMkLst>
        </pc:picChg>
        <pc:picChg chg="add mod">
          <ac:chgData name="Tobias Neubauer" userId="8a62f223-ebcd-451c-b492-9f68b3a0ef65" providerId="ADAL" clId="{CA9BD7C2-EA24-4299-8A19-79B260259444}" dt="2022-01-05T17:30:21.803" v="4072" actId="1076"/>
          <ac:picMkLst>
            <pc:docMk/>
            <pc:sldMk cId="3908904548" sldId="267"/>
            <ac:picMk id="7" creationId="{42D9BF3F-0863-4FED-9028-036A586DA6E3}"/>
          </ac:picMkLst>
        </pc:picChg>
        <pc:picChg chg="add del mod">
          <ac:chgData name="Tobias Neubauer" userId="8a62f223-ebcd-451c-b492-9f68b3a0ef65" providerId="ADAL" clId="{CA9BD7C2-EA24-4299-8A19-79B260259444}" dt="2022-01-04T17:42:13.409" v="1955" actId="478"/>
          <ac:picMkLst>
            <pc:docMk/>
            <pc:sldMk cId="3908904548" sldId="267"/>
            <ac:picMk id="8" creationId="{F17027A7-D059-43C7-85C9-ED51BE62CF88}"/>
          </ac:picMkLst>
        </pc:picChg>
      </pc:sldChg>
      <pc:sldChg chg="addSp delSp modSp add mod delAnim modNotesTx">
        <pc:chgData name="Tobias Neubauer" userId="8a62f223-ebcd-451c-b492-9f68b3a0ef65" providerId="ADAL" clId="{CA9BD7C2-EA24-4299-8A19-79B260259444}" dt="2022-01-06T06:56:24.462" v="9819" actId="20577"/>
        <pc:sldMkLst>
          <pc:docMk/>
          <pc:sldMk cId="3533285940" sldId="268"/>
        </pc:sldMkLst>
        <pc:spChg chg="add del mod">
          <ac:chgData name="Tobias Neubauer" userId="8a62f223-ebcd-451c-b492-9f68b3a0ef65" providerId="ADAL" clId="{CA9BD7C2-EA24-4299-8A19-79B260259444}" dt="2022-01-05T18:21:10.934" v="4383" actId="478"/>
          <ac:spMkLst>
            <pc:docMk/>
            <pc:sldMk cId="3533285940" sldId="268"/>
            <ac:spMk id="2" creationId="{696F7B54-A687-4CB4-BA2F-43F8F93D378D}"/>
          </ac:spMkLst>
        </pc:spChg>
        <pc:spChg chg="mod">
          <ac:chgData name="Tobias Neubauer" userId="8a62f223-ebcd-451c-b492-9f68b3a0ef65" providerId="ADAL" clId="{CA9BD7C2-EA24-4299-8A19-79B260259444}" dt="2022-01-05T22:12:51.083" v="8729"/>
          <ac:spMkLst>
            <pc:docMk/>
            <pc:sldMk cId="3533285940" sldId="268"/>
            <ac:spMk id="4" creationId="{119C9CA6-C57B-44E5-AF2C-CCE9EC7DC918}"/>
          </ac:spMkLst>
        </pc:spChg>
        <pc:spChg chg="add del mod">
          <ac:chgData name="Tobias Neubauer" userId="8a62f223-ebcd-451c-b492-9f68b3a0ef65" providerId="ADAL" clId="{CA9BD7C2-EA24-4299-8A19-79B260259444}" dt="2022-01-05T18:18:28.656" v="4354" actId="478"/>
          <ac:spMkLst>
            <pc:docMk/>
            <pc:sldMk cId="3533285940" sldId="268"/>
            <ac:spMk id="5" creationId="{2B670FDE-B540-4F86-B3B5-C90435E5D20A}"/>
          </ac:spMkLst>
        </pc:spChg>
        <pc:spChg chg="del mod">
          <ac:chgData name="Tobias Neubauer" userId="8a62f223-ebcd-451c-b492-9f68b3a0ef65" providerId="ADAL" clId="{CA9BD7C2-EA24-4299-8A19-79B260259444}" dt="2022-01-05T22:30:25.369" v="8754" actId="478"/>
          <ac:spMkLst>
            <pc:docMk/>
            <pc:sldMk cId="3533285940" sldId="268"/>
            <ac:spMk id="9" creationId="{ED706BC4-9550-4ABE-99DA-08CFA40D1FF7}"/>
          </ac:spMkLst>
        </pc:spChg>
        <pc:spChg chg="add mod">
          <ac:chgData name="Tobias Neubauer" userId="8a62f223-ebcd-451c-b492-9f68b3a0ef65" providerId="ADAL" clId="{CA9BD7C2-EA24-4299-8A19-79B260259444}" dt="2022-01-05T22:10:59.149" v="8697" actId="164"/>
          <ac:spMkLst>
            <pc:docMk/>
            <pc:sldMk cId="3533285940" sldId="268"/>
            <ac:spMk id="22" creationId="{E5A2B746-F123-4FB8-B0CF-26B22EA182DE}"/>
          </ac:spMkLst>
        </pc:spChg>
        <pc:spChg chg="add mod">
          <ac:chgData name="Tobias Neubauer" userId="8a62f223-ebcd-451c-b492-9f68b3a0ef65" providerId="ADAL" clId="{CA9BD7C2-EA24-4299-8A19-79B260259444}" dt="2022-01-06T06:09:12.876" v="8923" actId="20577"/>
          <ac:spMkLst>
            <pc:docMk/>
            <pc:sldMk cId="3533285940" sldId="268"/>
            <ac:spMk id="23" creationId="{F3A2EA22-1FA2-4755-84C5-296D8B9F0D52}"/>
          </ac:spMkLst>
        </pc:spChg>
        <pc:spChg chg="add mod">
          <ac:chgData name="Tobias Neubauer" userId="8a62f223-ebcd-451c-b492-9f68b3a0ef65" providerId="ADAL" clId="{CA9BD7C2-EA24-4299-8A19-79B260259444}" dt="2022-01-05T22:11:05.381" v="8699" actId="164"/>
          <ac:spMkLst>
            <pc:docMk/>
            <pc:sldMk cId="3533285940" sldId="268"/>
            <ac:spMk id="24" creationId="{EEA02410-EAD6-4EF5-AC9C-700D28319DF2}"/>
          </ac:spMkLst>
        </pc:spChg>
        <pc:spChg chg="add mod">
          <ac:chgData name="Tobias Neubauer" userId="8a62f223-ebcd-451c-b492-9f68b3a0ef65" providerId="ADAL" clId="{CA9BD7C2-EA24-4299-8A19-79B260259444}" dt="2022-01-06T06:09:16.394" v="8931" actId="20577"/>
          <ac:spMkLst>
            <pc:docMk/>
            <pc:sldMk cId="3533285940" sldId="268"/>
            <ac:spMk id="25" creationId="{28776B1F-1A1D-419A-AE34-DF53F8E28C06}"/>
          </ac:spMkLst>
        </pc:spChg>
        <pc:spChg chg="add mod">
          <ac:chgData name="Tobias Neubauer" userId="8a62f223-ebcd-451c-b492-9f68b3a0ef65" providerId="ADAL" clId="{CA9BD7C2-EA24-4299-8A19-79B260259444}" dt="2022-01-05T18:21:07.746" v="4382" actId="20577"/>
          <ac:spMkLst>
            <pc:docMk/>
            <pc:sldMk cId="3533285940" sldId="268"/>
            <ac:spMk id="26" creationId="{73BFD7D4-C661-420D-B282-9099B0DDAC61}"/>
          </ac:spMkLst>
        </pc:spChg>
        <pc:grpChg chg="add mod">
          <ac:chgData name="Tobias Neubauer" userId="8a62f223-ebcd-451c-b492-9f68b3a0ef65" providerId="ADAL" clId="{CA9BD7C2-EA24-4299-8A19-79B260259444}" dt="2022-01-05T22:11:15.886" v="8701" actId="1076"/>
          <ac:grpSpMkLst>
            <pc:docMk/>
            <pc:sldMk cId="3533285940" sldId="268"/>
            <ac:grpSpMk id="28" creationId="{7E75F47F-2A8A-4C17-AF7B-C4F3C191B62D}"/>
          </ac:grpSpMkLst>
        </pc:grpChg>
        <pc:grpChg chg="add mod">
          <ac:chgData name="Tobias Neubauer" userId="8a62f223-ebcd-451c-b492-9f68b3a0ef65" providerId="ADAL" clId="{CA9BD7C2-EA24-4299-8A19-79B260259444}" dt="2022-01-05T22:11:15.886" v="8701" actId="1076"/>
          <ac:grpSpMkLst>
            <pc:docMk/>
            <pc:sldMk cId="3533285940" sldId="268"/>
            <ac:grpSpMk id="29" creationId="{58D79A33-6C8E-48E7-AB5C-90572437F138}"/>
          </ac:grpSpMkLst>
        </pc:grpChg>
        <pc:grpChg chg="add mod">
          <ac:chgData name="Tobias Neubauer" userId="8a62f223-ebcd-451c-b492-9f68b3a0ef65" providerId="ADAL" clId="{CA9BD7C2-EA24-4299-8A19-79B260259444}" dt="2022-01-05T22:11:15.886" v="8701" actId="1076"/>
          <ac:grpSpMkLst>
            <pc:docMk/>
            <pc:sldMk cId="3533285940" sldId="268"/>
            <ac:grpSpMk id="30" creationId="{16690EAE-5DA2-40B6-A476-CB55B7BCB57A}"/>
          </ac:grpSpMkLst>
        </pc:grpChg>
        <pc:grpChg chg="add mod">
          <ac:chgData name="Tobias Neubauer" userId="8a62f223-ebcd-451c-b492-9f68b3a0ef65" providerId="ADAL" clId="{CA9BD7C2-EA24-4299-8A19-79B260259444}" dt="2022-01-05T22:11:15.886" v="8701" actId="1076"/>
          <ac:grpSpMkLst>
            <pc:docMk/>
            <pc:sldMk cId="3533285940" sldId="268"/>
            <ac:grpSpMk id="31" creationId="{52108129-504B-4EFA-B583-DC2E88522B2F}"/>
          </ac:grpSpMkLst>
        </pc:grpChg>
        <pc:picChg chg="del">
          <ac:chgData name="Tobias Neubauer" userId="8a62f223-ebcd-451c-b492-9f68b3a0ef65" providerId="ADAL" clId="{CA9BD7C2-EA24-4299-8A19-79B260259444}" dt="2022-01-04T20:51:22.684" v="2286" actId="478"/>
          <ac:picMkLst>
            <pc:docMk/>
            <pc:sldMk cId="3533285940" sldId="268"/>
            <ac:picMk id="7" creationId="{64C41B7A-CAA1-4044-91D4-CC75E95C2E80}"/>
          </ac:picMkLst>
        </pc:picChg>
        <pc:picChg chg="add mod modCrop">
          <ac:chgData name="Tobias Neubauer" userId="8a62f223-ebcd-451c-b492-9f68b3a0ef65" providerId="ADAL" clId="{CA9BD7C2-EA24-4299-8A19-79B260259444}" dt="2022-01-05T22:10:59.149" v="8697" actId="164"/>
          <ac:picMkLst>
            <pc:docMk/>
            <pc:sldMk cId="3533285940" sldId="268"/>
            <ac:picMk id="8" creationId="{53E6CFD1-3B1C-43EC-943B-8710F13E672E}"/>
          </ac:picMkLst>
        </pc:picChg>
        <pc:picChg chg="add del mod">
          <ac:chgData name="Tobias Neubauer" userId="8a62f223-ebcd-451c-b492-9f68b3a0ef65" providerId="ADAL" clId="{CA9BD7C2-EA24-4299-8A19-79B260259444}" dt="2022-01-05T09:06:31.558" v="2377" actId="478"/>
          <ac:picMkLst>
            <pc:docMk/>
            <pc:sldMk cId="3533285940" sldId="268"/>
            <ac:picMk id="11" creationId="{BCA8FC8A-FD45-4339-9C96-C4C29AB73295}"/>
          </ac:picMkLst>
        </pc:picChg>
        <pc:picChg chg="add mod modCrop">
          <ac:chgData name="Tobias Neubauer" userId="8a62f223-ebcd-451c-b492-9f68b3a0ef65" providerId="ADAL" clId="{CA9BD7C2-EA24-4299-8A19-79B260259444}" dt="2022-01-05T22:11:02.432" v="8698" actId="164"/>
          <ac:picMkLst>
            <pc:docMk/>
            <pc:sldMk cId="3533285940" sldId="268"/>
            <ac:picMk id="13" creationId="{AE88652F-1D82-480A-BC3D-49A25E4B8E1D}"/>
          </ac:picMkLst>
        </pc:picChg>
        <pc:picChg chg="add mod modCrop">
          <ac:chgData name="Tobias Neubauer" userId="8a62f223-ebcd-451c-b492-9f68b3a0ef65" providerId="ADAL" clId="{CA9BD7C2-EA24-4299-8A19-79B260259444}" dt="2022-01-05T22:11:05.381" v="8699" actId="164"/>
          <ac:picMkLst>
            <pc:docMk/>
            <pc:sldMk cId="3533285940" sldId="268"/>
            <ac:picMk id="15" creationId="{B2159250-BF8A-439A-92ED-55BCD4D5D4AB}"/>
          </ac:picMkLst>
        </pc:picChg>
        <pc:picChg chg="add del mod">
          <ac:chgData name="Tobias Neubauer" userId="8a62f223-ebcd-451c-b492-9f68b3a0ef65" providerId="ADAL" clId="{CA9BD7C2-EA24-4299-8A19-79B260259444}" dt="2022-01-05T09:13:38.897" v="2400" actId="478"/>
          <ac:picMkLst>
            <pc:docMk/>
            <pc:sldMk cId="3533285940" sldId="268"/>
            <ac:picMk id="17" creationId="{A4BE4FE9-115A-4154-814F-71CA6404E313}"/>
          </ac:picMkLst>
        </pc:picChg>
        <pc:picChg chg="add del mod">
          <ac:chgData name="Tobias Neubauer" userId="8a62f223-ebcd-451c-b492-9f68b3a0ef65" providerId="ADAL" clId="{CA9BD7C2-EA24-4299-8A19-79B260259444}" dt="2022-01-05T09:13:39.328" v="2401" actId="478"/>
          <ac:picMkLst>
            <pc:docMk/>
            <pc:sldMk cId="3533285940" sldId="268"/>
            <ac:picMk id="19" creationId="{4E898387-CED7-4C1A-B1F8-4215C658F245}"/>
          </ac:picMkLst>
        </pc:picChg>
        <pc:picChg chg="add mod modCrop">
          <ac:chgData name="Tobias Neubauer" userId="8a62f223-ebcd-451c-b492-9f68b3a0ef65" providerId="ADAL" clId="{CA9BD7C2-EA24-4299-8A19-79B260259444}" dt="2022-01-05T22:11:08.325" v="8700" actId="164"/>
          <ac:picMkLst>
            <pc:docMk/>
            <pc:sldMk cId="3533285940" sldId="268"/>
            <ac:picMk id="21" creationId="{099EC4A7-3C22-4D2E-AF9A-C128332D0D42}"/>
          </ac:picMkLst>
        </pc:picChg>
        <pc:picChg chg="add mod">
          <ac:chgData name="Tobias Neubauer" userId="8a62f223-ebcd-451c-b492-9f68b3a0ef65" providerId="ADAL" clId="{CA9BD7C2-EA24-4299-8A19-79B260259444}" dt="2022-01-05T21:08:26.073" v="5630"/>
          <ac:picMkLst>
            <pc:docMk/>
            <pc:sldMk cId="3533285940" sldId="268"/>
            <ac:picMk id="27" creationId="{8BA0D216-A8F7-4CDE-A92C-8321BA262C38}"/>
          </ac:picMkLst>
        </pc:picChg>
      </pc:sldChg>
      <pc:sldChg chg="addSp delSp modSp add mod ord modNotesTx">
        <pc:chgData name="Tobias Neubauer" userId="8a62f223-ebcd-451c-b492-9f68b3a0ef65" providerId="ADAL" clId="{CA9BD7C2-EA24-4299-8A19-79B260259444}" dt="2022-01-06T06:56:01.720" v="9817" actId="20577"/>
        <pc:sldMkLst>
          <pc:docMk/>
          <pc:sldMk cId="4144713318" sldId="269"/>
        </pc:sldMkLst>
        <pc:spChg chg="del mod">
          <ac:chgData name="Tobias Neubauer" userId="8a62f223-ebcd-451c-b492-9f68b3a0ef65" providerId="ADAL" clId="{CA9BD7C2-EA24-4299-8A19-79B260259444}" dt="2022-01-05T18:21:19.693" v="4384" actId="478"/>
          <ac:spMkLst>
            <pc:docMk/>
            <pc:sldMk cId="4144713318" sldId="269"/>
            <ac:spMk id="2" creationId="{696F7B54-A687-4CB4-BA2F-43F8F93D378D}"/>
          </ac:spMkLst>
        </pc:spChg>
        <pc:spChg chg="mod">
          <ac:chgData name="Tobias Neubauer" userId="8a62f223-ebcd-451c-b492-9f68b3a0ef65" providerId="ADAL" clId="{CA9BD7C2-EA24-4299-8A19-79B260259444}" dt="2022-01-05T22:12:34.387" v="8725"/>
          <ac:spMkLst>
            <pc:docMk/>
            <pc:sldMk cId="4144713318" sldId="269"/>
            <ac:spMk id="4" creationId="{119C9CA6-C57B-44E5-AF2C-CCE9EC7DC918}"/>
          </ac:spMkLst>
        </pc:spChg>
        <pc:spChg chg="del">
          <ac:chgData name="Tobias Neubauer" userId="8a62f223-ebcd-451c-b492-9f68b3a0ef65" providerId="ADAL" clId="{CA9BD7C2-EA24-4299-8A19-79B260259444}" dt="2022-01-04T22:40:25.308" v="2364" actId="478"/>
          <ac:spMkLst>
            <pc:docMk/>
            <pc:sldMk cId="4144713318" sldId="269"/>
            <ac:spMk id="5" creationId="{2B670FDE-B540-4F86-B3B5-C90435E5D20A}"/>
          </ac:spMkLst>
        </pc:spChg>
        <pc:spChg chg="add mod">
          <ac:chgData name="Tobias Neubauer" userId="8a62f223-ebcd-451c-b492-9f68b3a0ef65" providerId="ADAL" clId="{CA9BD7C2-EA24-4299-8A19-79B260259444}" dt="2022-01-05T18:21:26.598" v="4405" actId="20577"/>
          <ac:spMkLst>
            <pc:docMk/>
            <pc:sldMk cId="4144713318" sldId="269"/>
            <ac:spMk id="7" creationId="{A12379A7-66E3-4042-B497-095FAAA3A8F3}"/>
          </ac:spMkLst>
        </pc:spChg>
        <pc:spChg chg="del">
          <ac:chgData name="Tobias Neubauer" userId="8a62f223-ebcd-451c-b492-9f68b3a0ef65" providerId="ADAL" clId="{CA9BD7C2-EA24-4299-8A19-79B260259444}" dt="2022-01-05T22:30:40.715" v="8756" actId="478"/>
          <ac:spMkLst>
            <pc:docMk/>
            <pc:sldMk cId="4144713318" sldId="269"/>
            <ac:spMk id="9" creationId="{ED706BC4-9550-4ABE-99DA-08CFA40D1FF7}"/>
          </ac:spMkLst>
        </pc:spChg>
        <pc:spChg chg="add mod">
          <ac:chgData name="Tobias Neubauer" userId="8a62f223-ebcd-451c-b492-9f68b3a0ef65" providerId="ADAL" clId="{CA9BD7C2-EA24-4299-8A19-79B260259444}" dt="2022-01-05T20:21:29.325" v="5481" actId="313"/>
          <ac:spMkLst>
            <pc:docMk/>
            <pc:sldMk cId="4144713318" sldId="269"/>
            <ac:spMk id="16" creationId="{0D6D9CDF-4063-41A8-8CA7-0FF9ECF2157C}"/>
          </ac:spMkLst>
        </pc:spChg>
        <pc:picChg chg="add del mod">
          <ac:chgData name="Tobias Neubauer" userId="8a62f223-ebcd-451c-b492-9f68b3a0ef65" providerId="ADAL" clId="{CA9BD7C2-EA24-4299-8A19-79B260259444}" dt="2022-01-05T18:55:41.723" v="4778" actId="478"/>
          <ac:picMkLst>
            <pc:docMk/>
            <pc:sldMk cId="4144713318" sldId="269"/>
            <ac:picMk id="8" creationId="{1D2CD080-6362-4B7B-8C00-463F1E4A9A97}"/>
          </ac:picMkLst>
        </pc:picChg>
        <pc:picChg chg="add del mod">
          <ac:chgData name="Tobias Neubauer" userId="8a62f223-ebcd-451c-b492-9f68b3a0ef65" providerId="ADAL" clId="{CA9BD7C2-EA24-4299-8A19-79B260259444}" dt="2022-01-05T18:57:23.420" v="4791" actId="478"/>
          <ac:picMkLst>
            <pc:docMk/>
            <pc:sldMk cId="4144713318" sldId="269"/>
            <ac:picMk id="11" creationId="{95EEE934-866F-40CD-9F6B-7E49456B88E2}"/>
          </ac:picMkLst>
        </pc:picChg>
        <pc:picChg chg="add del mod">
          <ac:chgData name="Tobias Neubauer" userId="8a62f223-ebcd-451c-b492-9f68b3a0ef65" providerId="ADAL" clId="{CA9BD7C2-EA24-4299-8A19-79B260259444}" dt="2022-01-05T18:57:21.485" v="4790" actId="478"/>
          <ac:picMkLst>
            <pc:docMk/>
            <pc:sldMk cId="4144713318" sldId="269"/>
            <ac:picMk id="13" creationId="{C16C7408-E74E-4345-B83E-E3A1872BD4EB}"/>
          </ac:picMkLst>
        </pc:picChg>
        <pc:picChg chg="add mod">
          <ac:chgData name="Tobias Neubauer" userId="8a62f223-ebcd-451c-b492-9f68b3a0ef65" providerId="ADAL" clId="{CA9BD7C2-EA24-4299-8A19-79B260259444}" dt="2022-01-05T18:57:55.393" v="4798" actId="692"/>
          <ac:picMkLst>
            <pc:docMk/>
            <pc:sldMk cId="4144713318" sldId="269"/>
            <ac:picMk id="15" creationId="{2D786477-1BD5-4164-8B7E-8F7CA8FF4189}"/>
          </ac:picMkLst>
        </pc:picChg>
        <pc:picChg chg="add mod">
          <ac:chgData name="Tobias Neubauer" userId="8a62f223-ebcd-451c-b492-9f68b3a0ef65" providerId="ADAL" clId="{CA9BD7C2-EA24-4299-8A19-79B260259444}" dt="2022-01-05T21:08:30.422" v="5632"/>
          <ac:picMkLst>
            <pc:docMk/>
            <pc:sldMk cId="4144713318" sldId="269"/>
            <ac:picMk id="17" creationId="{900B44E3-9314-4857-A970-F0F64052F890}"/>
          </ac:picMkLst>
        </pc:picChg>
      </pc:sldChg>
      <pc:sldChg chg="addSp delSp modSp add mod modNotesTx">
        <pc:chgData name="Tobias Neubauer" userId="8a62f223-ebcd-451c-b492-9f68b3a0ef65" providerId="ADAL" clId="{CA9BD7C2-EA24-4299-8A19-79B260259444}" dt="2022-01-06T07:47:42.639" v="10188" actId="20577"/>
        <pc:sldMkLst>
          <pc:docMk/>
          <pc:sldMk cId="2135362587" sldId="270"/>
        </pc:sldMkLst>
        <pc:spChg chg="add mod">
          <ac:chgData name="Tobias Neubauer" userId="8a62f223-ebcd-451c-b492-9f68b3a0ef65" providerId="ADAL" clId="{CA9BD7C2-EA24-4299-8A19-79B260259444}" dt="2022-01-05T19:46:19.968" v="4945" actId="122"/>
          <ac:spMkLst>
            <pc:docMk/>
            <pc:sldMk cId="2135362587" sldId="270"/>
            <ac:spMk id="2" creationId="{446AE2C8-C636-4B2B-B330-14A5C3A74603}"/>
          </ac:spMkLst>
        </pc:spChg>
        <pc:spChg chg="mod">
          <ac:chgData name="Tobias Neubauer" userId="8a62f223-ebcd-451c-b492-9f68b3a0ef65" providerId="ADAL" clId="{CA9BD7C2-EA24-4299-8A19-79B260259444}" dt="2022-01-05T22:12:45.147" v="8727"/>
          <ac:spMkLst>
            <pc:docMk/>
            <pc:sldMk cId="2135362587" sldId="270"/>
            <ac:spMk id="4" creationId="{119C9CA6-C57B-44E5-AF2C-CCE9EC7DC918}"/>
          </ac:spMkLst>
        </pc:spChg>
        <pc:spChg chg="mod">
          <ac:chgData name="Tobias Neubauer" userId="8a62f223-ebcd-451c-b492-9f68b3a0ef65" providerId="ADAL" clId="{CA9BD7C2-EA24-4299-8A19-79B260259444}" dt="2022-01-05T19:44:39.121" v="4871" actId="20577"/>
          <ac:spMkLst>
            <pc:docMk/>
            <pc:sldMk cId="2135362587" sldId="270"/>
            <ac:spMk id="7" creationId="{A12379A7-66E3-4042-B497-095FAAA3A8F3}"/>
          </ac:spMkLst>
        </pc:spChg>
        <pc:spChg chg="del">
          <ac:chgData name="Tobias Neubauer" userId="8a62f223-ebcd-451c-b492-9f68b3a0ef65" providerId="ADAL" clId="{CA9BD7C2-EA24-4299-8A19-79B260259444}" dt="2022-01-05T22:30:32.580" v="8755" actId="478"/>
          <ac:spMkLst>
            <pc:docMk/>
            <pc:sldMk cId="2135362587" sldId="270"/>
            <ac:spMk id="9" creationId="{ED706BC4-9550-4ABE-99DA-08CFA40D1FF7}"/>
          </ac:spMkLst>
        </pc:spChg>
        <pc:spChg chg="add mod">
          <ac:chgData name="Tobias Neubauer" userId="8a62f223-ebcd-451c-b492-9f68b3a0ef65" providerId="ADAL" clId="{CA9BD7C2-EA24-4299-8A19-79B260259444}" dt="2022-01-05T20:21:40.076" v="5503" actId="6549"/>
          <ac:spMkLst>
            <pc:docMk/>
            <pc:sldMk cId="2135362587" sldId="270"/>
            <ac:spMk id="10" creationId="{1F3055CA-ABA1-411C-B014-71A3EFFA456F}"/>
          </ac:spMkLst>
        </pc:spChg>
        <pc:picChg chg="mod">
          <ac:chgData name="Tobias Neubauer" userId="8a62f223-ebcd-451c-b492-9f68b3a0ef65" providerId="ADAL" clId="{CA9BD7C2-EA24-4299-8A19-79B260259444}" dt="2022-01-05T19:44:52.854" v="4874" actId="1076"/>
          <ac:picMkLst>
            <pc:docMk/>
            <pc:sldMk cId="2135362587" sldId="270"/>
            <ac:picMk id="11" creationId="{95EEE934-866F-40CD-9F6B-7E49456B88E2}"/>
          </ac:picMkLst>
        </pc:picChg>
        <pc:picChg chg="add mod">
          <ac:chgData name="Tobias Neubauer" userId="8a62f223-ebcd-451c-b492-9f68b3a0ef65" providerId="ADAL" clId="{CA9BD7C2-EA24-4299-8A19-79B260259444}" dt="2022-01-05T21:08:28.557" v="5631"/>
          <ac:picMkLst>
            <pc:docMk/>
            <pc:sldMk cId="2135362587" sldId="270"/>
            <ac:picMk id="12" creationId="{83EDEFAF-6BF3-4BC0-A450-FF54AF947611}"/>
          </ac:picMkLst>
        </pc:picChg>
        <pc:picChg chg="add del mod">
          <ac:chgData name="Tobias Neubauer" userId="8a62f223-ebcd-451c-b492-9f68b3a0ef65" providerId="ADAL" clId="{CA9BD7C2-EA24-4299-8A19-79B260259444}" dt="2022-01-05T19:45:06.451" v="4876" actId="1076"/>
          <ac:picMkLst>
            <pc:docMk/>
            <pc:sldMk cId="2135362587" sldId="270"/>
            <ac:picMk id="13" creationId="{C16C7408-E74E-4345-B83E-E3A1872BD4EB}"/>
          </ac:picMkLst>
        </pc:picChg>
        <pc:picChg chg="del">
          <ac:chgData name="Tobias Neubauer" userId="8a62f223-ebcd-451c-b492-9f68b3a0ef65" providerId="ADAL" clId="{CA9BD7C2-EA24-4299-8A19-79B260259444}" dt="2022-01-05T18:56:29.213" v="4786" actId="478"/>
          <ac:picMkLst>
            <pc:docMk/>
            <pc:sldMk cId="2135362587" sldId="270"/>
            <ac:picMk id="15" creationId="{2D786477-1BD5-4164-8B7E-8F7CA8FF4189}"/>
          </ac:picMkLst>
        </pc:picChg>
      </pc:sldChg>
      <pc:sldChg chg="addSp delSp modSp add mod ord modAnim modNotesTx">
        <pc:chgData name="Tobias Neubauer" userId="8a62f223-ebcd-451c-b492-9f68b3a0ef65" providerId="ADAL" clId="{CA9BD7C2-EA24-4299-8A19-79B260259444}" dt="2022-01-06T06:05:21.604" v="8829" actId="20577"/>
        <pc:sldMkLst>
          <pc:docMk/>
          <pc:sldMk cId="619719405" sldId="271"/>
        </pc:sldMkLst>
        <pc:spChg chg="mod">
          <ac:chgData name="Tobias Neubauer" userId="8a62f223-ebcd-451c-b492-9f68b3a0ef65" providerId="ADAL" clId="{CA9BD7C2-EA24-4299-8A19-79B260259444}" dt="2022-01-05T22:13:07.551" v="8739"/>
          <ac:spMkLst>
            <pc:docMk/>
            <pc:sldMk cId="619719405" sldId="271"/>
            <ac:spMk id="5" creationId="{7EBA9448-2011-4425-B6EE-5F6AA3DC93DF}"/>
          </ac:spMkLst>
        </pc:spChg>
        <pc:spChg chg="del">
          <ac:chgData name="Tobias Neubauer" userId="8a62f223-ebcd-451c-b492-9f68b3a0ef65" providerId="ADAL" clId="{CA9BD7C2-EA24-4299-8A19-79B260259444}" dt="2022-01-05T22:30:03.608" v="8749" actId="478"/>
          <ac:spMkLst>
            <pc:docMk/>
            <pc:sldMk cId="619719405" sldId="271"/>
            <ac:spMk id="6" creationId="{EE15710B-A3B7-4BD3-BFF1-074736FC85E3}"/>
          </ac:spMkLst>
        </pc:spChg>
        <pc:spChg chg="del">
          <ac:chgData name="Tobias Neubauer" userId="8a62f223-ebcd-451c-b492-9f68b3a0ef65" providerId="ADAL" clId="{CA9BD7C2-EA24-4299-8A19-79B260259444}" dt="2022-01-05T20:17:43.405" v="5458" actId="478"/>
          <ac:spMkLst>
            <pc:docMk/>
            <pc:sldMk cId="619719405" sldId="271"/>
            <ac:spMk id="11" creationId="{2076E1C4-5D98-4293-917B-8701CC62B130}"/>
          </ac:spMkLst>
        </pc:spChg>
        <pc:spChg chg="del">
          <ac:chgData name="Tobias Neubauer" userId="8a62f223-ebcd-451c-b492-9f68b3a0ef65" providerId="ADAL" clId="{CA9BD7C2-EA24-4299-8A19-79B260259444}" dt="2022-01-05T20:17:43.405" v="5458" actId="478"/>
          <ac:spMkLst>
            <pc:docMk/>
            <pc:sldMk cId="619719405" sldId="271"/>
            <ac:spMk id="12" creationId="{C937054E-2DCF-4F36-A4DC-0C67EAB03844}"/>
          </ac:spMkLst>
        </pc:spChg>
        <pc:spChg chg="del">
          <ac:chgData name="Tobias Neubauer" userId="8a62f223-ebcd-451c-b492-9f68b3a0ef65" providerId="ADAL" clId="{CA9BD7C2-EA24-4299-8A19-79B260259444}" dt="2022-01-05T20:17:43.405" v="5458" actId="478"/>
          <ac:spMkLst>
            <pc:docMk/>
            <pc:sldMk cId="619719405" sldId="271"/>
            <ac:spMk id="13" creationId="{4D613F2E-2A19-4B72-8343-8AC1F329E623}"/>
          </ac:spMkLst>
        </pc:spChg>
        <pc:spChg chg="mod">
          <ac:chgData name="Tobias Neubauer" userId="8a62f223-ebcd-451c-b492-9f68b3a0ef65" providerId="ADAL" clId="{CA9BD7C2-EA24-4299-8A19-79B260259444}" dt="2022-01-05T20:17:36.068" v="5457" actId="1076"/>
          <ac:spMkLst>
            <pc:docMk/>
            <pc:sldMk cId="619719405" sldId="271"/>
            <ac:spMk id="16" creationId="{598DC19B-EC6F-4B32-93B8-E3E8D9BF2E93}"/>
          </ac:spMkLst>
        </pc:spChg>
        <pc:grpChg chg="del">
          <ac:chgData name="Tobias Neubauer" userId="8a62f223-ebcd-451c-b492-9f68b3a0ef65" providerId="ADAL" clId="{CA9BD7C2-EA24-4299-8A19-79B260259444}" dt="2022-01-05T20:17:43.405" v="5458" actId="478"/>
          <ac:grpSpMkLst>
            <pc:docMk/>
            <pc:sldMk cId="619719405" sldId="271"/>
            <ac:grpSpMk id="14" creationId="{9DAE06E6-0FB4-4846-A75B-6454DEEBC7CB}"/>
          </ac:grpSpMkLst>
        </pc:grpChg>
        <pc:grpChg chg="del">
          <ac:chgData name="Tobias Neubauer" userId="8a62f223-ebcd-451c-b492-9f68b3a0ef65" providerId="ADAL" clId="{CA9BD7C2-EA24-4299-8A19-79B260259444}" dt="2022-01-05T20:17:43.405" v="5458" actId="478"/>
          <ac:grpSpMkLst>
            <pc:docMk/>
            <pc:sldMk cId="619719405" sldId="271"/>
            <ac:grpSpMk id="15" creationId="{D6CF57AB-0DCB-428C-9B35-4657D6E2302D}"/>
          </ac:grpSpMkLst>
        </pc:grpChg>
        <pc:picChg chg="del">
          <ac:chgData name="Tobias Neubauer" userId="8a62f223-ebcd-451c-b492-9f68b3a0ef65" providerId="ADAL" clId="{CA9BD7C2-EA24-4299-8A19-79B260259444}" dt="2022-01-05T20:17:43.405" v="5458" actId="478"/>
          <ac:picMkLst>
            <pc:docMk/>
            <pc:sldMk cId="619719405" sldId="271"/>
            <ac:picMk id="9" creationId="{B15ED805-336B-48D8-9458-5F04BF33454F}"/>
          </ac:picMkLst>
        </pc:picChg>
        <pc:picChg chg="add mod">
          <ac:chgData name="Tobias Neubauer" userId="8a62f223-ebcd-451c-b492-9f68b3a0ef65" providerId="ADAL" clId="{CA9BD7C2-EA24-4299-8A19-79B260259444}" dt="2022-01-05T21:08:06.769" v="5617"/>
          <ac:picMkLst>
            <pc:docMk/>
            <pc:sldMk cId="619719405" sldId="271"/>
            <ac:picMk id="17" creationId="{5545B078-D6B8-46D4-87BA-389904512A97}"/>
          </ac:picMkLst>
        </pc:picChg>
      </pc:sldChg>
      <pc:sldChg chg="delSp modSp add mod modAnim modNotesTx">
        <pc:chgData name="Tobias Neubauer" userId="8a62f223-ebcd-451c-b492-9f68b3a0ef65" providerId="ADAL" clId="{CA9BD7C2-EA24-4299-8A19-79B260259444}" dt="2022-01-06T06:53:12.500" v="9687" actId="20577"/>
        <pc:sldMkLst>
          <pc:docMk/>
          <pc:sldMk cId="3048672493" sldId="272"/>
        </pc:sldMkLst>
        <pc:spChg chg="mod">
          <ac:chgData name="Tobias Neubauer" userId="8a62f223-ebcd-451c-b492-9f68b3a0ef65" providerId="ADAL" clId="{CA9BD7C2-EA24-4299-8A19-79B260259444}" dt="2022-01-05T22:09:51.754" v="8694" actId="20577"/>
          <ac:spMkLst>
            <pc:docMk/>
            <pc:sldMk cId="3048672493" sldId="272"/>
            <ac:spMk id="2" creationId="{85F364E7-9D14-4726-BA9B-5BAE3CA1BF57}"/>
          </ac:spMkLst>
        </pc:spChg>
        <pc:spChg chg="mod">
          <ac:chgData name="Tobias Neubauer" userId="8a62f223-ebcd-451c-b492-9f68b3a0ef65" providerId="ADAL" clId="{CA9BD7C2-EA24-4299-8A19-79B260259444}" dt="2022-01-05T22:12:09.073" v="8717" actId="108"/>
          <ac:spMkLst>
            <pc:docMk/>
            <pc:sldMk cId="3048672493" sldId="272"/>
            <ac:spMk id="4" creationId="{FD231B6B-2387-4179-9405-AD6DEAF3C1C4}"/>
          </ac:spMkLst>
        </pc:spChg>
        <pc:spChg chg="del">
          <ac:chgData name="Tobias Neubauer" userId="8a62f223-ebcd-451c-b492-9f68b3a0ef65" providerId="ADAL" clId="{CA9BD7C2-EA24-4299-8A19-79B260259444}" dt="2022-01-05T22:31:01.832" v="8759" actId="478"/>
          <ac:spMkLst>
            <pc:docMk/>
            <pc:sldMk cId="3048672493" sldId="272"/>
            <ac:spMk id="5" creationId="{056222C7-5D2D-4E8F-BD72-7B9DE43B2254}"/>
          </ac:spMkLst>
        </pc:spChg>
        <pc:spChg chg="mod">
          <ac:chgData name="Tobias Neubauer" userId="8a62f223-ebcd-451c-b492-9f68b3a0ef65" providerId="ADAL" clId="{CA9BD7C2-EA24-4299-8A19-79B260259444}" dt="2022-01-05T21:58:47.968" v="8237" actId="20577"/>
          <ac:spMkLst>
            <pc:docMk/>
            <pc:sldMk cId="3048672493" sldId="272"/>
            <ac:spMk id="6" creationId="{5201208D-484A-4A54-906A-9EBCD59B2550}"/>
          </ac:spMkLst>
        </pc:spChg>
      </pc:sldChg>
      <pc:sldChg chg="addSp delSp modSp add del mod">
        <pc:chgData name="Tobias Neubauer" userId="8a62f223-ebcd-451c-b492-9f68b3a0ef65" providerId="ADAL" clId="{CA9BD7C2-EA24-4299-8A19-79B260259444}" dt="2022-01-05T20:26:59.565" v="5605" actId="47"/>
        <pc:sldMkLst>
          <pc:docMk/>
          <pc:sldMk cId="3242605323" sldId="272"/>
        </pc:sldMkLst>
        <pc:spChg chg="add del mod">
          <ac:chgData name="Tobias Neubauer" userId="8a62f223-ebcd-451c-b492-9f68b3a0ef65" providerId="ADAL" clId="{CA9BD7C2-EA24-4299-8A19-79B260259444}" dt="2022-01-05T20:26:33.949" v="5584" actId="6549"/>
          <ac:spMkLst>
            <pc:docMk/>
            <pc:sldMk cId="3242605323" sldId="272"/>
            <ac:spMk id="2" creationId="{0A7FC77D-BF19-4847-856A-D5FB75FAFE67}"/>
          </ac:spMkLst>
        </pc:spChg>
        <pc:spChg chg="mod">
          <ac:chgData name="Tobias Neubauer" userId="8a62f223-ebcd-451c-b492-9f68b3a0ef65" providerId="ADAL" clId="{CA9BD7C2-EA24-4299-8A19-79B260259444}" dt="2022-01-05T20:26:34.521" v="5585" actId="1076"/>
          <ac:spMkLst>
            <pc:docMk/>
            <pc:sldMk cId="3242605323" sldId="272"/>
            <ac:spMk id="3" creationId="{458AC4FB-8078-4E2A-8EA7-CDB6CFE9362B}"/>
          </ac:spMkLst>
        </pc:spChg>
        <pc:spChg chg="mod">
          <ac:chgData name="Tobias Neubauer" userId="8a62f223-ebcd-451c-b492-9f68b3a0ef65" providerId="ADAL" clId="{CA9BD7C2-EA24-4299-8A19-79B260259444}" dt="2022-01-05T20:25:52.085" v="5579" actId="20577"/>
          <ac:spMkLst>
            <pc:docMk/>
            <pc:sldMk cId="3242605323" sldId="272"/>
            <ac:spMk id="8" creationId="{777246CC-C41A-4A3B-A221-42DC5B7D403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C58BE20-34D6-4C1B-9598-E5E3856012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FE1645-8617-4F36-A111-4E707547DE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0B78D-68A9-4A3F-8F08-8E3A00E3F194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07E6CF-AC54-487E-8CF9-D192082BB6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FF5A27-1C04-4EF3-83F1-1782DC9BEE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BFE2C-CB74-4686-B9A5-123327E3CE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678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77F22-F7BB-499D-B5C2-F5817C3BA90C}" type="datetimeFigureOut">
              <a:rPr lang="de-DE" smtClean="0"/>
              <a:t>09.08.2022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4E4A9-480C-4FBC-9FAB-F1EB183F99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9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Sehr geehrte Damen und Herren, meine Name ist Tobias Neubauer und ich heiße Sie willkommen zur heutigen Projektpräsentation meines Spiels mit dem Namen „The Last Bubble – Type </a:t>
            </a:r>
            <a:r>
              <a:rPr lang="de-DE" dirty="0" err="1"/>
              <a:t>or</a:t>
            </a:r>
            <a:r>
              <a:rPr lang="de-DE" dirty="0"/>
              <a:t> Burst“.</a:t>
            </a:r>
            <a:br>
              <a:rPr lang="de-DE" dirty="0"/>
            </a:br>
            <a:endParaRPr lang="de-DE" dirty="0"/>
          </a:p>
          <a:p>
            <a:r>
              <a:rPr lang="de-DE" dirty="0"/>
              <a:t>Ziel meines Vortrags ist die Präsentation des fertigen Spiels sowie Einblicke in die Entstehung der Spielidee zu gewähren, und Ausblicke auf Erweiterungsmöglichkeiten zu vermitteln.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20557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Highscore auch um eigenen Fortschritt messen zu können.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00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Bei Testern beliebt.</a:t>
            </a:r>
            <a:br>
              <a:rPr lang="de-DE" dirty="0"/>
            </a:br>
            <a:br>
              <a:rPr lang="de-DE" dirty="0"/>
            </a:br>
            <a:r>
              <a:rPr lang="de-DE" dirty="0"/>
              <a:t>Namen von Freunden eingeben um lustige Konstellationen zu bilden.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448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Erweiterungen: </a:t>
            </a:r>
          </a:p>
          <a:p>
            <a:pPr marL="171450" indent="-171450">
              <a:buFontTx/>
              <a:buChar char="-"/>
            </a:pPr>
            <a:r>
              <a:rPr lang="de-DE" dirty="0"/>
              <a:t>Zufallssatz Modus in Kombination mit der Custom Word List</a:t>
            </a:r>
          </a:p>
          <a:p>
            <a:pPr marL="171450" indent="-171450">
              <a:buFontTx/>
              <a:buChar char="-"/>
            </a:pPr>
            <a:r>
              <a:rPr lang="de-DE" dirty="0"/>
              <a:t>Neue Gegnertypen: Compound Words</a:t>
            </a:r>
          </a:p>
          <a:p>
            <a:pPr marL="171450" indent="-171450">
              <a:buFontTx/>
              <a:buChar char="-"/>
            </a:pPr>
            <a:r>
              <a:rPr lang="de-DE" dirty="0"/>
              <a:t>Mobile Game</a:t>
            </a:r>
          </a:p>
          <a:p>
            <a:pPr marL="171450" indent="-171450">
              <a:buFontTx/>
              <a:buChar char="-"/>
            </a:pPr>
            <a:r>
              <a:rPr lang="de-DE" dirty="0"/>
              <a:t>Story Modus: Obwohl Seifenblase eigentlich Hauptcharakter des Spiels ist, tritt die Präsenz eher in den Hintergrund. </a:t>
            </a: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/>
              <a:t>Story Modus in dem zwischen den Waves Textblöcke eingeblendet werden, die eine Geschichte über die Seifenblase erzählen 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Verbesserungen:</a:t>
            </a:r>
          </a:p>
          <a:p>
            <a:pPr marL="171450" indent="-171450">
              <a:buFontTx/>
              <a:buChar char="-"/>
            </a:pPr>
            <a:r>
              <a:rPr lang="de-DE" dirty="0"/>
              <a:t>Verbesserung des Targetings:</a:t>
            </a:r>
            <a:br>
              <a:rPr lang="de-DE" dirty="0"/>
            </a:br>
            <a:r>
              <a:rPr lang="de-DE" b="1" dirty="0"/>
              <a:t>Derzeit: Nach </a:t>
            </a:r>
            <a:r>
              <a:rPr lang="de-DE" b="1" dirty="0" err="1"/>
              <a:t>Spawnreihenfolge</a:t>
            </a:r>
            <a:br>
              <a:rPr lang="de-DE" dirty="0"/>
            </a:br>
            <a:r>
              <a:rPr lang="de-DE" b="1" dirty="0"/>
              <a:t>Besser: Nach Distanz zur Spielfigur</a:t>
            </a:r>
            <a:br>
              <a:rPr lang="de-DE" b="1" dirty="0"/>
            </a:br>
            <a:r>
              <a:rPr lang="de-DE" b="1" dirty="0"/>
              <a:t>ODER: Direkter Ausschluss doppelter Anfangsbuchstaben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Anpassung der Geschwindigkeit / des </a:t>
            </a:r>
            <a:r>
              <a:rPr lang="de-DE" dirty="0" err="1"/>
              <a:t>Spawnintervalls</a:t>
            </a:r>
            <a:r>
              <a:rPr lang="de-DE" dirty="0"/>
              <a:t>:</a:t>
            </a:r>
            <a:br>
              <a:rPr lang="de-DE" dirty="0"/>
            </a:br>
            <a:r>
              <a:rPr lang="de-DE" dirty="0"/>
              <a:t>Das Spiel ist für weniger geübte Spieler bereits in den ersten Waves sehr fordernd.</a:t>
            </a:r>
            <a:br>
              <a:rPr lang="de-DE" dirty="0"/>
            </a:br>
            <a:r>
              <a:rPr lang="de-DE" dirty="0"/>
              <a:t>Was mich auch zu den Herausforderungen bringt.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5388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Umsetzung des Shadow Gegners</a:t>
            </a:r>
            <a:br>
              <a:rPr lang="de-DE" dirty="0"/>
            </a:br>
            <a:br>
              <a:rPr lang="de-DE" dirty="0"/>
            </a:br>
            <a:r>
              <a:rPr lang="de-DE" dirty="0"/>
              <a:t>- Gegner haben ein Material zugewiesen, welches auf einem </a:t>
            </a:r>
            <a:r>
              <a:rPr lang="de-DE" dirty="0" err="1"/>
              <a:t>ShaderGraph</a:t>
            </a:r>
            <a:r>
              <a:rPr lang="de-DE" dirty="0"/>
              <a:t> basiert.</a:t>
            </a:r>
            <a:br>
              <a:rPr lang="de-DE" dirty="0"/>
            </a:br>
            <a:br>
              <a:rPr lang="de-DE" dirty="0"/>
            </a:br>
            <a:r>
              <a:rPr lang="de-DE" dirty="0">
                <a:sym typeface="Wingdings" panose="05000000000000000000" pitchFamily="2" charset="2"/>
              </a:rPr>
              <a:t> Der Shader bewirkt ein Auflösen des Gegners in sinusförmigen Intervallen.</a:t>
            </a: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Jedoch konnte dieses Material nicht auch direkt dem Text zugewiesen werden.</a:t>
            </a: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Die vereinfachte Lösung war ein Skript, welches den Alpha Wert des Textes anhand des Sinus-Wertes des Shaders manipuliert.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912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Dank für Aufmerksamkeit!</a:t>
            </a:r>
            <a:br>
              <a:rPr lang="de-DE" dirty="0"/>
            </a:br>
            <a:r>
              <a:rPr lang="de-DE" dirty="0"/>
              <a:t>Fragen?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216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Aufgabenstellung (zeitliche Einordnung + Was zur Umsetzung dazu gehört)</a:t>
            </a:r>
          </a:p>
          <a:p>
            <a:pPr marL="228600" indent="-228600">
              <a:buAutoNum type="arabicPeriod"/>
            </a:pPr>
            <a:r>
              <a:rPr lang="de-DE" dirty="0"/>
              <a:t>Wie es zur Spielidee kam</a:t>
            </a:r>
          </a:p>
          <a:p>
            <a:pPr marL="228600" indent="-228600">
              <a:buAutoNum type="arabicPeriod"/>
            </a:pPr>
            <a:r>
              <a:rPr lang="de-DE" dirty="0"/>
              <a:t>Vorführung des Spiels und Betrachtung einiger Features</a:t>
            </a:r>
          </a:p>
          <a:p>
            <a:pPr marL="228600" indent="-228600">
              <a:buAutoNum type="arabicPeriod"/>
            </a:pPr>
            <a:r>
              <a:rPr lang="de-DE" dirty="0"/>
              <a:t>Wie man das Spiel erweitern oder verbessern könnte</a:t>
            </a:r>
          </a:p>
          <a:p>
            <a:pPr marL="228600" indent="-228600">
              <a:buAutoNum type="arabicPeriod"/>
            </a:pPr>
            <a:r>
              <a:rPr lang="de-DE" dirty="0"/>
              <a:t>Was die Herausforderungen des Projekts waren</a:t>
            </a:r>
          </a:p>
          <a:p>
            <a:pPr marL="228600" indent="-228600">
              <a:buAutoNum type="arabicPeriod"/>
            </a:pPr>
            <a:r>
              <a:rPr lang="de-DE" dirty="0"/>
              <a:t>Fazit</a:t>
            </a:r>
            <a:br>
              <a:rPr lang="de-DE" dirty="0"/>
            </a:b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3539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de-DE" dirty="0"/>
              <a:t>Zeitliche Einordnung / Ablauf des Projekts</a:t>
            </a:r>
          </a:p>
          <a:p>
            <a:pPr marL="228600" indent="-228600">
              <a:buAutoNum type="arabicPeriod"/>
            </a:pPr>
            <a:r>
              <a:rPr lang="de-DE" dirty="0"/>
              <a:t>Was gehört inhaltlich zur Entwicklung des Spiels</a:t>
            </a:r>
          </a:p>
          <a:p>
            <a:pPr marL="228600" indent="-228600">
              <a:buAutoNum type="arabicPeriod"/>
            </a:pPr>
            <a:endParaRPr lang="de-DE" dirty="0"/>
          </a:p>
          <a:p>
            <a:pPr marL="0" indent="0">
              <a:buNone/>
            </a:pPr>
            <a:r>
              <a:rPr lang="de-DE" dirty="0"/>
              <a:t>Zuerst möchte ich Ihnen einen Einblick geben, wie es zur Spielidee kam: …… (</a:t>
            </a:r>
            <a:r>
              <a:rPr lang="de-DE" dirty="0" err="1"/>
              <a:t>next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68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467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Möglichkeiten hierfür: </a:t>
            </a:r>
            <a:br>
              <a:rPr lang="de-DE" dirty="0"/>
            </a:br>
            <a:r>
              <a:rPr lang="de-DE" dirty="0"/>
              <a:t>Hardware Faktoren: </a:t>
            </a:r>
          </a:p>
          <a:p>
            <a:pPr marL="171450" indent="-171450">
              <a:buFontTx/>
              <a:buChar char="-"/>
            </a:pPr>
            <a:r>
              <a:rPr lang="de-DE" dirty="0"/>
              <a:t>Mechanische Tastaturen (zuverlässig, viele Optionen an die eigenen Bedürfnisse anzupassen Formfaktor oder die Wahl des </a:t>
            </a:r>
            <a:r>
              <a:rPr lang="de-DE" dirty="0" err="1"/>
              <a:t>Swiches</a:t>
            </a:r>
            <a:r>
              <a:rPr lang="de-DE" dirty="0"/>
              <a:t>)</a:t>
            </a:r>
          </a:p>
          <a:p>
            <a:pPr marL="171450" indent="-171450">
              <a:buFontTx/>
              <a:buChar char="-"/>
            </a:pPr>
            <a:r>
              <a:rPr lang="de-DE" dirty="0"/>
              <a:t>Alternative Keyboard Layouts (bessere Zugänglichkeit häufig genutzter Tasten (z.B. </a:t>
            </a:r>
            <a:r>
              <a:rPr lang="de-DE" b="1" dirty="0"/>
              <a:t>VOKALE</a:t>
            </a:r>
            <a:r>
              <a:rPr lang="de-DE" dirty="0"/>
              <a:t>) als das Standard QWERTZ Layout, weniger Belastung für die Hand)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pPr marL="0" indent="0">
              <a:buFontTx/>
              <a:buNone/>
            </a:pPr>
            <a:r>
              <a:rPr lang="de-DE" dirty="0"/>
              <a:t>Eigene Faktoren (Soft Skills):</a:t>
            </a:r>
          </a:p>
          <a:p>
            <a:pPr marL="0" indent="0">
              <a:buFontTx/>
              <a:buNone/>
            </a:pPr>
            <a:r>
              <a:rPr lang="de-DE" dirty="0">
                <a:sym typeface="Wingdings" panose="05000000000000000000" pitchFamily="2" charset="2"/>
              </a:rPr>
              <a:t>Hierfür gibt es das 10 Finger System (www.Tipp10.com)</a:t>
            </a:r>
          </a:p>
          <a:p>
            <a:pPr marL="0" indent="0">
              <a:buFontTx/>
              <a:buNone/>
            </a:pPr>
            <a:r>
              <a:rPr lang="de-DE" b="1" dirty="0">
                <a:sym typeface="Wingdings" panose="05000000000000000000" pitchFamily="2" charset="2"/>
              </a:rPr>
              <a:t> Durch Beschäftigung mit dieser Thematik auf Typing Games aufmerksam geworden 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( </a:t>
            </a:r>
            <a:r>
              <a:rPr lang="de-DE" dirty="0" err="1">
                <a:sym typeface="Wingdings" panose="05000000000000000000" pitchFamily="2" charset="2"/>
              </a:rPr>
              <a:t>TypeRacer</a:t>
            </a:r>
            <a:r>
              <a:rPr lang="de-DE" dirty="0">
                <a:sym typeface="Wingdings" panose="05000000000000000000" pitchFamily="2" charset="2"/>
              </a:rPr>
              <a:t> – mit anderen messen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Ztype</a:t>
            </a:r>
            <a:r>
              <a:rPr lang="de-DE" dirty="0">
                <a:sym typeface="Wingdings" panose="05000000000000000000" pitchFamily="2" charset="2"/>
              </a:rPr>
              <a:t> – auf unterhaltsame Weise weiter üben)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135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Ztype</a:t>
            </a:r>
            <a:r>
              <a:rPr lang="de-DE" dirty="0"/>
              <a:t>: Inspiration für das Spielprinzip</a:t>
            </a:r>
          </a:p>
          <a:p>
            <a:endParaRPr lang="de-DE" dirty="0"/>
          </a:p>
          <a:p>
            <a:r>
              <a:rPr lang="de-DE" dirty="0"/>
              <a:t>Zweiter Einfluss: ……..(</a:t>
            </a:r>
            <a:r>
              <a:rPr lang="de-DE" dirty="0" err="1"/>
              <a:t>next</a:t>
            </a:r>
            <a:r>
              <a:rPr lang="de-DE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Wassertropfen war </a:t>
            </a:r>
            <a:r>
              <a:rPr lang="de-DE" dirty="0" err="1"/>
              <a:t>Inspiraton</a:t>
            </a:r>
            <a:r>
              <a:rPr lang="de-DE" dirty="0"/>
              <a:t> für die Spielfigur „Seifenblase“.</a:t>
            </a:r>
            <a:br>
              <a:rPr lang="de-DE" dirty="0"/>
            </a:br>
            <a:r>
              <a:rPr lang="de-DE" dirty="0"/>
              <a:t>Da Seifenblasen zerbrechliche „Objekte“ sind hat das gut ins Konzept gepasst.</a:t>
            </a:r>
          </a:p>
          <a:p>
            <a:endParaRPr lang="de-DE" dirty="0"/>
          </a:p>
          <a:p>
            <a:r>
              <a:rPr lang="de-DE" dirty="0"/>
              <a:t>Nun da Sie wissen wie es zur Spielidee kam, möchte ich Ihnen das Ergebnis des Projekts nicht länger vorenthalten: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6022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Unkommentiert laufen lassen.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308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4 verschiedene Typen:</a:t>
            </a:r>
          </a:p>
          <a:p>
            <a:endParaRPr lang="de-DE" dirty="0"/>
          </a:p>
          <a:p>
            <a:r>
              <a:rPr lang="de-DE" dirty="0"/>
              <a:t>Shadow: Wie normaler Gegnertyp, aber fordert die Aufmerksamkeit des Spielers indem er in den „Schatten“ verschwindet und auftaucht</a:t>
            </a:r>
          </a:p>
          <a:p>
            <a:endParaRPr lang="de-DE" dirty="0"/>
          </a:p>
          <a:p>
            <a:r>
              <a:rPr lang="de-DE" dirty="0"/>
              <a:t>2 Features vorstellen : einmal Highscores….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4E4A9-480C-4FBC-9FAB-F1EB183F991B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653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Tuesday, August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502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Tuesday, August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6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Tuesday, August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000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Tuesday, August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3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Tuesday, August 9,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7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Tuesday, August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4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Tuesday, August 9,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0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Tuesday, August 9,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0071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Tuesday, August 9,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1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Tuesday, August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Tuesday, August 9,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2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Tuesday, August 9,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29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F0193E-797F-4BB4-B7FF-44AD185B1D6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909886" y="2444750"/>
            <a:ext cx="6372225" cy="984250"/>
          </a:xfrm>
          <a:noFill/>
        </p:spPr>
        <p:txBody>
          <a:bodyPr wrap="square" anchor="ctr">
            <a:normAutofit fontScale="90000"/>
          </a:bodyPr>
          <a:lstStyle/>
          <a:p>
            <a:pPr algn="ctr"/>
            <a:r>
              <a:rPr lang="de-DE" sz="4800" dirty="0">
                <a:ln w="25400" cap="rnd">
                  <a:solidFill>
                    <a:srgbClr val="4C1A1B">
                      <a:alpha val="60000"/>
                    </a:srgbClr>
                  </a:solidFill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ffectLst/>
                <a:latin typeface="moonhouse" panose="02000000000000000000" pitchFamily="2" charset="0"/>
              </a:rPr>
              <a:t>THE LAST BUBBLE  </a:t>
            </a:r>
            <a:r>
              <a:rPr lang="de-DE" sz="3100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ffectLst/>
                <a:latin typeface="moonhouse" panose="02000000000000000000" pitchFamily="2" charset="0"/>
              </a:rPr>
              <a:t>Type </a:t>
            </a:r>
            <a:r>
              <a:rPr lang="de-DE" sz="3100" dirty="0" err="1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ffectLst/>
                <a:latin typeface="moonhouse" panose="02000000000000000000" pitchFamily="2" charset="0"/>
              </a:rPr>
              <a:t>or</a:t>
            </a:r>
            <a:r>
              <a:rPr lang="de-DE" sz="3100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ffectLst/>
                <a:latin typeface="moonhouse" panose="02000000000000000000" pitchFamily="2" charset="0"/>
              </a:rPr>
              <a:t> Burst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F83879B-7813-4880-8503-CFC53CD891A5}"/>
              </a:ext>
            </a:extLst>
          </p:cNvPr>
          <p:cNvSpPr txBox="1"/>
          <p:nvPr/>
        </p:nvSpPr>
        <p:spPr>
          <a:xfrm>
            <a:off x="9282111" y="6481830"/>
            <a:ext cx="2952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Tobias Neubauer, 06.01.2022</a:t>
            </a:r>
          </a:p>
        </p:txBody>
      </p:sp>
      <p:pic>
        <p:nvPicPr>
          <p:cNvPr id="4" name="Grafik 3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2EB276C2-31C1-4369-A5E8-930040E9E4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78" y="3861048"/>
            <a:ext cx="1172244" cy="117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19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ED894A5-6E0B-4F11-906F-6EBA5FF53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19C9CA6-C57B-44E5-AF2C-CCE9EC7DC918}"/>
              </a:ext>
            </a:extLst>
          </p:cNvPr>
          <p:cNvSpPr txBox="1"/>
          <p:nvPr/>
        </p:nvSpPr>
        <p:spPr>
          <a:xfrm>
            <a:off x="263352" y="184482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Aufgabenstellung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</a:t>
            </a: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Erweiterungen / Verbesserungen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Fazit</a:t>
            </a:r>
          </a:p>
          <a:p>
            <a:pPr>
              <a:lnSpc>
                <a:spcPct val="300000"/>
              </a:lnSpc>
            </a:pP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2379A7-66E3-4042-B497-095FAAA3A8F3}"/>
              </a:ext>
            </a:extLst>
          </p:cNvPr>
          <p:cNvSpPr txBox="1"/>
          <p:nvPr/>
        </p:nvSpPr>
        <p:spPr>
          <a:xfrm>
            <a:off x="2348397" y="534615"/>
            <a:ext cx="928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n w="12700" cap="rnd">
                  <a:solidFill>
                    <a:srgbClr val="4C1A1B">
                      <a:alpha val="60000"/>
                    </a:srgbClr>
                  </a:solidFill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Highscores:</a:t>
            </a:r>
            <a:endParaRPr lang="de-DE" sz="2000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5EEE934-866F-40CD-9F6B-7E49456B8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244" y="1442055"/>
            <a:ext cx="2962840" cy="4608863"/>
          </a:xfrm>
          <a:prstGeom prst="rect">
            <a:avLst/>
          </a:prstGeom>
          <a:ln w="25400">
            <a:solidFill>
              <a:srgbClr val="00B5C8"/>
            </a:solidFill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C16C7408-E74E-4345-B83E-E3A1872BD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3692" y="1439865"/>
            <a:ext cx="2958492" cy="4602100"/>
          </a:xfrm>
          <a:prstGeom prst="rect">
            <a:avLst/>
          </a:prstGeom>
          <a:ln w="25400">
            <a:solidFill>
              <a:srgbClr val="00B5C8"/>
            </a:solidFill>
          </a:ln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46AE2C8-C636-4B2B-B330-14A5C3A74603}"/>
              </a:ext>
            </a:extLst>
          </p:cNvPr>
          <p:cNvSpPr txBox="1"/>
          <p:nvPr/>
        </p:nvSpPr>
        <p:spPr>
          <a:xfrm>
            <a:off x="3323692" y="6087671"/>
            <a:ext cx="296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Bildschirm zum Eintragen eines Highscores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F3055CA-ABA1-411C-B014-71A3EFFA456F}"/>
              </a:ext>
            </a:extLst>
          </p:cNvPr>
          <p:cNvSpPr txBox="1"/>
          <p:nvPr/>
        </p:nvSpPr>
        <p:spPr>
          <a:xfrm>
            <a:off x="8292244" y="6087671"/>
            <a:ext cx="296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Menü „Highscores“</a:t>
            </a:r>
          </a:p>
        </p:txBody>
      </p:sp>
      <p:pic>
        <p:nvPicPr>
          <p:cNvPr id="12" name="Grafik 11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83EDEFAF-6BF3-4BC0-A450-FF54AF9476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6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ED894A5-6E0B-4F11-906F-6EBA5FF53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19C9CA6-C57B-44E5-AF2C-CCE9EC7DC918}"/>
              </a:ext>
            </a:extLst>
          </p:cNvPr>
          <p:cNvSpPr txBox="1"/>
          <p:nvPr/>
        </p:nvSpPr>
        <p:spPr>
          <a:xfrm>
            <a:off x="263352" y="184482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Aufgabenstellung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</a:t>
            </a: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Erweiterungen / Verbesserungen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Fazit</a:t>
            </a:r>
          </a:p>
          <a:p>
            <a:pPr>
              <a:lnSpc>
                <a:spcPct val="300000"/>
              </a:lnSpc>
            </a:pP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2379A7-66E3-4042-B497-095FAAA3A8F3}"/>
              </a:ext>
            </a:extLst>
          </p:cNvPr>
          <p:cNvSpPr txBox="1"/>
          <p:nvPr/>
        </p:nvSpPr>
        <p:spPr>
          <a:xfrm>
            <a:off x="2348397" y="534615"/>
            <a:ext cx="928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n w="12700" cap="rnd">
                  <a:solidFill>
                    <a:srgbClr val="4C1A1B">
                      <a:alpha val="60000"/>
                    </a:srgbClr>
                  </a:solidFill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Custom Word List:</a:t>
            </a:r>
            <a:endParaRPr lang="de-DE" sz="2000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D786477-1BD5-4164-8B7E-8F7CA8FF4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3316" y="1350689"/>
            <a:ext cx="2962840" cy="4608863"/>
          </a:xfrm>
          <a:prstGeom prst="rect">
            <a:avLst/>
          </a:prstGeom>
          <a:ln w="25400">
            <a:solidFill>
              <a:srgbClr val="00B5C8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D6D9CDF-4063-41A8-8CA7-0FF9ECF2157C}"/>
              </a:ext>
            </a:extLst>
          </p:cNvPr>
          <p:cNvSpPr txBox="1"/>
          <p:nvPr/>
        </p:nvSpPr>
        <p:spPr>
          <a:xfrm>
            <a:off x="5787426" y="5999808"/>
            <a:ext cx="2962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Menü „Settings“ </a:t>
            </a:r>
          </a:p>
        </p:txBody>
      </p:sp>
      <p:pic>
        <p:nvPicPr>
          <p:cNvPr id="17" name="Grafik 16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900B44E3-9314-4857-A970-F0F64052F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1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A7FC77D-BF19-4847-856A-D5FB75FAFE67}"/>
              </a:ext>
            </a:extLst>
          </p:cNvPr>
          <p:cNvSpPr txBox="1"/>
          <p:nvPr/>
        </p:nvSpPr>
        <p:spPr>
          <a:xfrm>
            <a:off x="2342323" y="2274838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Erweiterungen</a:t>
            </a:r>
          </a:p>
          <a:p>
            <a:endParaRPr lang="de-DE" sz="16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Zufallssatz Modus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Gegnertyp: Zusammengesetzte Wörter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Mobile Game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Story-Modus</a:t>
            </a:r>
          </a:p>
          <a:p>
            <a:endParaRPr lang="de-DE" sz="16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8AC4FB-8078-4E2A-8EA7-CDB6CFE9362B}"/>
              </a:ext>
            </a:extLst>
          </p:cNvPr>
          <p:cNvSpPr txBox="1"/>
          <p:nvPr/>
        </p:nvSpPr>
        <p:spPr>
          <a:xfrm>
            <a:off x="6878827" y="2280568"/>
            <a:ext cx="43924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Verbesserungen</a:t>
            </a:r>
          </a:p>
          <a:p>
            <a:endParaRPr lang="de-DE" sz="1600" dirty="0"/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Verbesserung des Targetings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Anpassung der Spielgeschwindigkeit</a:t>
            </a:r>
          </a:p>
          <a:p>
            <a:endParaRPr lang="de-DE" sz="1600" dirty="0"/>
          </a:p>
          <a:p>
            <a:endParaRPr lang="de-DE" sz="16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7D31938-84E0-418D-8B81-148EFE6014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1542CAD-AC6F-4978-BAEE-34AF507C956B}"/>
              </a:ext>
            </a:extLst>
          </p:cNvPr>
          <p:cNvSpPr txBox="1"/>
          <p:nvPr/>
        </p:nvSpPr>
        <p:spPr>
          <a:xfrm>
            <a:off x="263352" y="184482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Aufgabenstellung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Erweiterungen / Verbesserungen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</a:rPr>
              <a:t>Fazit</a:t>
            </a:r>
          </a:p>
          <a:p>
            <a:pPr>
              <a:lnSpc>
                <a:spcPct val="300000"/>
              </a:lnSpc>
            </a:pP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77246CC-C41A-4A3B-A221-42DC5B7D403E}"/>
              </a:ext>
            </a:extLst>
          </p:cNvPr>
          <p:cNvSpPr txBox="1"/>
          <p:nvPr/>
        </p:nvSpPr>
        <p:spPr>
          <a:xfrm>
            <a:off x="2348397" y="534615"/>
            <a:ext cx="928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n w="12700" cap="rnd">
                  <a:solidFill>
                    <a:srgbClr val="4C1A1B">
                      <a:alpha val="60000"/>
                    </a:srgbClr>
                  </a:solidFill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Erweiterungen und Verbesserungen:</a:t>
            </a:r>
            <a:endParaRPr lang="de-DE" sz="2000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</p:txBody>
      </p:sp>
      <p:pic>
        <p:nvPicPr>
          <p:cNvPr id="9" name="Grafik 8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39FE1506-EB74-41CF-A57C-BF205F7186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  <p:bldP spid="3" grpId="0" uiExpand="1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F364E7-9D14-4726-BA9B-5BAE3CA1BF57}"/>
              </a:ext>
            </a:extLst>
          </p:cNvPr>
          <p:cNvSpPr txBox="1"/>
          <p:nvPr/>
        </p:nvSpPr>
        <p:spPr>
          <a:xfrm>
            <a:off x="2348397" y="2204864"/>
            <a:ext cx="6786694" cy="1530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 err="1"/>
              <a:t>Balancing</a:t>
            </a:r>
            <a:r>
              <a:rPr lang="de-DE" sz="1600" dirty="0"/>
              <a:t> des Spiels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Zeitliche Herausforderung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Überfluss an Ideen und Beschränkung auf das Machbare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Umsetzung des Shadow Gegners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EE506BE-670A-4A3E-8ACD-B6AB41A1D3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D231B6B-2387-4179-9405-AD6DEAF3C1C4}"/>
              </a:ext>
            </a:extLst>
          </p:cNvPr>
          <p:cNvSpPr txBox="1"/>
          <p:nvPr/>
        </p:nvSpPr>
        <p:spPr>
          <a:xfrm>
            <a:off x="263352" y="1844824"/>
            <a:ext cx="20882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</a:rPr>
              <a:t>Aufgabenstellung</a:t>
            </a: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Erweiterungen / Verbesserungen 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Fazit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01208D-484A-4A54-906A-9EBCD59B2550}"/>
              </a:ext>
            </a:extLst>
          </p:cNvPr>
          <p:cNvSpPr txBox="1"/>
          <p:nvPr/>
        </p:nvSpPr>
        <p:spPr>
          <a:xfrm>
            <a:off x="2348397" y="534615"/>
            <a:ext cx="928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n w="12700" cap="rnd">
                  <a:solidFill>
                    <a:srgbClr val="4C1A1B">
                      <a:alpha val="60000"/>
                    </a:srgbClr>
                  </a:solidFill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Herausforderungen:</a:t>
            </a:r>
            <a:endParaRPr lang="de-DE" sz="2000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</p:txBody>
      </p:sp>
      <p:pic>
        <p:nvPicPr>
          <p:cNvPr id="7" name="Grafik 6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C573249C-DB9C-4811-B7C8-F93E5F545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0A3524-8508-4BBE-AB57-D1488D77A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821" y="3510938"/>
            <a:ext cx="4068452" cy="2934237"/>
          </a:xfrm>
          <a:prstGeom prst="rect">
            <a:avLst/>
          </a:prstGeom>
          <a:ln w="25400">
            <a:solidFill>
              <a:srgbClr val="00B5C8"/>
            </a:solidFill>
          </a:ln>
        </p:spPr>
      </p:pic>
    </p:spTree>
    <p:extLst>
      <p:ext uri="{BB962C8B-B14F-4D97-AF65-F5344CB8AC3E}">
        <p14:creationId xmlns:p14="http://schemas.microsoft.com/office/powerpoint/2010/main" val="1725912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F364E7-9D14-4726-BA9B-5BAE3CA1BF57}"/>
              </a:ext>
            </a:extLst>
          </p:cNvPr>
          <p:cNvSpPr txBox="1"/>
          <p:nvPr/>
        </p:nvSpPr>
        <p:spPr>
          <a:xfrm>
            <a:off x="3890103" y="3044117"/>
            <a:ext cx="6786694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600" dirty="0"/>
              <a:t>In kurzer Zeit lässt sich viel erreichen, aber es benötigt Disziplin, um nicht in schier unendlichen Ideen und Verbesserungsmöglichkeiten zu versinken.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EE506BE-670A-4A3E-8ACD-B6AB41A1D3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FD231B6B-2387-4179-9405-AD6DEAF3C1C4}"/>
              </a:ext>
            </a:extLst>
          </p:cNvPr>
          <p:cNvSpPr txBox="1"/>
          <p:nvPr/>
        </p:nvSpPr>
        <p:spPr>
          <a:xfrm>
            <a:off x="263352" y="1844824"/>
            <a:ext cx="20882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</a:rPr>
              <a:t>Aufgabenstellung</a:t>
            </a: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Erweiterungen / Verbesserungen 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</a:rPr>
              <a:t>Fazit</a:t>
            </a: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FFA103"/>
                  </a:gs>
                  <a:gs pos="100000">
                    <a:srgbClr val="FE7501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201208D-484A-4A54-906A-9EBCD59B2550}"/>
              </a:ext>
            </a:extLst>
          </p:cNvPr>
          <p:cNvSpPr txBox="1"/>
          <p:nvPr/>
        </p:nvSpPr>
        <p:spPr>
          <a:xfrm>
            <a:off x="2348397" y="534615"/>
            <a:ext cx="928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n w="12700" cap="rnd">
                  <a:solidFill>
                    <a:srgbClr val="4C1A1B">
                      <a:alpha val="60000"/>
                    </a:srgbClr>
                  </a:solidFill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Fazit:</a:t>
            </a:r>
            <a:endParaRPr lang="de-DE" sz="2000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</p:txBody>
      </p:sp>
      <p:pic>
        <p:nvPicPr>
          <p:cNvPr id="7" name="Grafik 6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C573249C-DB9C-4811-B7C8-F93E5F545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72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5D291D6-7709-4ED1-9B3E-2F37B8677E4E}"/>
              </a:ext>
            </a:extLst>
          </p:cNvPr>
          <p:cNvGrpSpPr/>
          <p:nvPr/>
        </p:nvGrpSpPr>
        <p:grpSpPr>
          <a:xfrm>
            <a:off x="4920208" y="27285"/>
            <a:ext cx="2351584" cy="6895852"/>
            <a:chOff x="4920208" y="27285"/>
            <a:chExt cx="2351584" cy="689585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CA72C0B7-9E61-4E9A-8BA1-130B68274B9B}"/>
                </a:ext>
              </a:extLst>
            </p:cNvPr>
            <p:cNvGrpSpPr/>
            <p:nvPr/>
          </p:nvGrpSpPr>
          <p:grpSpPr>
            <a:xfrm>
              <a:off x="4920208" y="27285"/>
              <a:ext cx="2351584" cy="6895852"/>
              <a:chOff x="4920208" y="27285"/>
              <a:chExt cx="2351584" cy="6895852"/>
            </a:xfrm>
          </p:grpSpPr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0C4EA94C-2B92-44B5-8F42-CAA9C85204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alphaModFix amt="3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5684"/>
              <a:stretch/>
            </p:blipFill>
            <p:spPr>
              <a:xfrm>
                <a:off x="4920208" y="27285"/>
                <a:ext cx="2351584" cy="6830715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01644F25-2DEB-431B-BA70-8BE5927495CA}"/>
                  </a:ext>
                </a:extLst>
              </p:cNvPr>
              <p:cNvSpPr txBox="1"/>
              <p:nvPr/>
            </p:nvSpPr>
            <p:spPr>
              <a:xfrm>
                <a:off x="5183560" y="1844824"/>
                <a:ext cx="208823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300000"/>
                  </a:lnSpc>
                </a:pPr>
                <a:r>
                  <a:rPr lang="de-DE" sz="1000" b="1" dirty="0">
                    <a:ln w="25400" cap="rnd">
                      <a:noFill/>
                    </a:ln>
                    <a:gradFill flip="none" rotWithShape="1">
                      <a:gsLst>
                        <a:gs pos="0">
                          <a:srgbClr val="00B5C8"/>
                        </a:gs>
                        <a:gs pos="100000">
                          <a:srgbClr val="003446"/>
                        </a:gs>
                      </a:gsLst>
                      <a:lin ang="5400000" scaled="1"/>
                      <a:tileRect/>
                    </a:gradFill>
                    <a:ea typeface="+mj-ea"/>
                    <a:cs typeface="+mj-cs"/>
                  </a:rPr>
                  <a:t>Aufgabenstellung</a:t>
                </a:r>
              </a:p>
              <a:p>
                <a:pPr>
                  <a:lnSpc>
                    <a:spcPct val="300000"/>
                  </a:lnSpc>
                </a:pPr>
                <a:r>
                  <a:rPr lang="de-DE" sz="1000" b="1" dirty="0">
                    <a:ln w="25400" cap="rnd">
                      <a:noFill/>
                    </a:ln>
                    <a:gradFill flip="none" rotWithShape="1">
                      <a:gsLst>
                        <a:gs pos="0">
                          <a:srgbClr val="00B5C8"/>
                        </a:gs>
                        <a:gs pos="100000">
                          <a:srgbClr val="003446"/>
                        </a:gs>
                      </a:gsLst>
                      <a:lin ang="5400000" scaled="1"/>
                      <a:tileRect/>
                    </a:gradFill>
                    <a:ea typeface="+mj-ea"/>
                    <a:cs typeface="+mj-cs"/>
                  </a:rPr>
                  <a:t>Finden der Spielidee</a:t>
                </a:r>
              </a:p>
              <a:p>
                <a:pPr>
                  <a:lnSpc>
                    <a:spcPct val="300000"/>
                  </a:lnSpc>
                </a:pPr>
                <a:r>
                  <a:rPr lang="de-DE" sz="1000" b="1" dirty="0">
                    <a:ln w="25400" cap="rnd">
                      <a:noFill/>
                    </a:ln>
                    <a:gradFill flip="none" rotWithShape="1">
                      <a:gsLst>
                        <a:gs pos="0">
                          <a:srgbClr val="00B5C8"/>
                        </a:gs>
                        <a:gs pos="100000">
                          <a:srgbClr val="003446"/>
                        </a:gs>
                      </a:gsLst>
                      <a:lin ang="5400000" scaled="1"/>
                      <a:tileRect/>
                    </a:gradFill>
                    <a:ea typeface="+mj-ea"/>
                    <a:cs typeface="+mj-cs"/>
                  </a:rPr>
                  <a:t>Umsetzung</a:t>
                </a:r>
              </a:p>
              <a:p>
                <a:pPr>
                  <a:lnSpc>
                    <a:spcPct val="300000"/>
                  </a:lnSpc>
                </a:pPr>
                <a:r>
                  <a:rPr lang="de-DE" sz="1000" b="1" dirty="0">
                    <a:ln w="25400" cap="rnd">
                      <a:noFill/>
                    </a:ln>
                    <a:gradFill flip="none" rotWithShape="1">
                      <a:gsLst>
                        <a:gs pos="0">
                          <a:srgbClr val="00B5C8"/>
                        </a:gs>
                        <a:gs pos="100000">
                          <a:srgbClr val="003446"/>
                        </a:gs>
                      </a:gsLst>
                      <a:lin ang="5400000" scaled="1"/>
                      <a:tileRect/>
                    </a:gradFill>
                    <a:ea typeface="+mj-ea"/>
                    <a:cs typeface="+mj-cs"/>
                  </a:rPr>
                  <a:t>     Vorführung des Spiels</a:t>
                </a:r>
              </a:p>
              <a:p>
                <a:pPr>
                  <a:lnSpc>
                    <a:spcPct val="300000"/>
                  </a:lnSpc>
                </a:pPr>
                <a:r>
                  <a:rPr lang="de-DE" sz="1000" b="1" dirty="0">
                    <a:ln w="25400" cap="rnd">
                      <a:noFill/>
                    </a:ln>
                    <a:gradFill flip="none" rotWithShape="1">
                      <a:gsLst>
                        <a:gs pos="0">
                          <a:srgbClr val="00B5C8"/>
                        </a:gs>
                        <a:gs pos="100000">
                          <a:srgbClr val="003446"/>
                        </a:gs>
                      </a:gsLst>
                      <a:lin ang="5400000" scaled="1"/>
                      <a:tileRect/>
                    </a:gradFill>
                    <a:ea typeface="+mj-ea"/>
                    <a:cs typeface="+mj-cs"/>
                  </a:rPr>
                  <a:t>     Features</a:t>
                </a:r>
              </a:p>
              <a:p>
                <a:pPr>
                  <a:lnSpc>
                    <a:spcPct val="300000"/>
                  </a:lnSpc>
                </a:pPr>
                <a:r>
                  <a:rPr lang="de-DE" sz="1000" b="1" dirty="0">
                    <a:ln w="25400" cap="rnd">
                      <a:noFill/>
                    </a:ln>
                    <a:gradFill flip="none" rotWithShape="1">
                      <a:gsLst>
                        <a:gs pos="0">
                          <a:srgbClr val="00B5C8"/>
                        </a:gs>
                        <a:gs pos="100000">
                          <a:srgbClr val="003446"/>
                        </a:gs>
                      </a:gsLst>
                      <a:lin ang="5400000" scaled="1"/>
                      <a:tileRect/>
                    </a:gradFill>
                    <a:ea typeface="+mj-ea"/>
                    <a:cs typeface="+mj-cs"/>
                  </a:rPr>
                  <a:t>Erweiterungen / Verbesserungen</a:t>
                </a:r>
              </a:p>
              <a:p>
                <a:pPr>
                  <a:lnSpc>
                    <a:spcPct val="300000"/>
                  </a:lnSpc>
                </a:pPr>
                <a:r>
                  <a:rPr lang="de-DE" sz="1000" b="1" dirty="0">
                    <a:ln w="25400" cap="rnd">
                      <a:noFill/>
                    </a:ln>
                    <a:gradFill flip="none" rotWithShape="1">
                      <a:gsLst>
                        <a:gs pos="0">
                          <a:srgbClr val="00B5C8"/>
                        </a:gs>
                        <a:gs pos="100000">
                          <a:srgbClr val="003446"/>
                        </a:gs>
                      </a:gsLst>
                      <a:lin ang="5400000" scaled="1"/>
                      <a:tileRect/>
                    </a:gradFill>
                    <a:ea typeface="+mj-ea"/>
                    <a:cs typeface="+mj-cs"/>
                  </a:rPr>
                  <a:t>Herausforderungen</a:t>
                </a:r>
              </a:p>
              <a:p>
                <a:pPr>
                  <a:lnSpc>
                    <a:spcPct val="300000"/>
                  </a:lnSpc>
                </a:pPr>
                <a:r>
                  <a:rPr lang="de-DE" sz="1000" b="1" dirty="0">
                    <a:ln w="25400" cap="rnd">
                      <a:noFill/>
                    </a:ln>
                    <a:gradFill flip="none" rotWithShape="1">
                      <a:gsLst>
                        <a:gs pos="0">
                          <a:srgbClr val="00B5C8"/>
                        </a:gs>
                        <a:gs pos="100000">
                          <a:srgbClr val="003446"/>
                        </a:gs>
                      </a:gsLst>
                      <a:lin ang="5400000" scaled="1"/>
                      <a:tileRect/>
                    </a:gradFill>
                    <a:ea typeface="+mj-ea"/>
                    <a:cs typeface="+mj-cs"/>
                  </a:rPr>
                  <a:t>Fazit</a:t>
                </a:r>
              </a:p>
              <a:p>
                <a:pPr>
                  <a:lnSpc>
                    <a:spcPct val="300000"/>
                  </a:lnSpc>
                </a:pPr>
                <a:endParaRPr lang="de-DE" sz="1000" b="1" dirty="0">
                  <a:ln w="25400" cap="rnd">
                    <a:noFill/>
                  </a:ln>
                  <a:gradFill flip="none" rotWithShape="1">
                    <a:gsLst>
                      <a:gs pos="0">
                        <a:srgbClr val="00B5C8"/>
                      </a:gs>
                      <a:gs pos="100000">
                        <a:srgbClr val="003446"/>
                      </a:gs>
                    </a:gsLst>
                    <a:lin ang="5400000" scaled="1"/>
                    <a:tileRect/>
                  </a:gradFill>
                  <a:ea typeface="+mj-ea"/>
                  <a:cs typeface="+mj-cs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endParaRPr lang="de-DE" dirty="0"/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2E563F2-C86D-4A37-B6C6-71B35D5E72D4}"/>
                  </a:ext>
                </a:extLst>
              </p:cNvPr>
              <p:cNvSpPr txBox="1"/>
              <p:nvPr/>
            </p:nvSpPr>
            <p:spPr>
              <a:xfrm>
                <a:off x="5183560" y="586522"/>
                <a:ext cx="20882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>
                    <a:ln w="12700" cap="rnd">
                      <a:solidFill>
                        <a:srgbClr val="4C1A1B">
                          <a:alpha val="60000"/>
                        </a:srgbClr>
                      </a:solidFill>
                    </a:ln>
                    <a:gradFill flip="none" rotWithShape="1">
                      <a:gsLst>
                        <a:gs pos="0">
                          <a:srgbClr val="FFA103"/>
                        </a:gs>
                        <a:gs pos="100000">
                          <a:srgbClr val="FE7501"/>
                        </a:gs>
                      </a:gsLst>
                      <a:lin ang="5400000" scaled="1"/>
                      <a:tileRect/>
                    </a:gradFill>
                    <a:ea typeface="+mj-ea"/>
                    <a:cs typeface="+mj-cs"/>
                  </a:rPr>
                  <a:t>Gliederung</a:t>
                </a:r>
                <a:endParaRPr lang="de-DE" sz="1600" dirty="0">
                  <a:ln w="25400" cap="rnd">
                    <a:noFill/>
                  </a:ln>
                  <a:gradFill flip="none" rotWithShape="1">
                    <a:gsLst>
                      <a:gs pos="0">
                        <a:srgbClr val="00B5C8"/>
                      </a:gs>
                      <a:gs pos="100000">
                        <a:srgbClr val="003446"/>
                      </a:gs>
                    </a:gsLst>
                    <a:lin ang="5400000" scaled="1"/>
                    <a:tileRect/>
                  </a:gradFill>
                  <a:ea typeface="+mj-ea"/>
                  <a:cs typeface="+mj-cs"/>
                </a:endParaRPr>
              </a:p>
            </p:txBody>
          </p:sp>
        </p:grpSp>
        <p:pic>
          <p:nvPicPr>
            <p:cNvPr id="7" name="Grafik 6" descr="Ein Bild, das Nachthimmel enthält.&#10;&#10;Automatisch generierte Beschreibung">
              <a:extLst>
                <a:ext uri="{FF2B5EF4-FFF2-40B4-BE49-F238E27FC236}">
                  <a16:creationId xmlns:a16="http://schemas.microsoft.com/office/drawing/2014/main" id="{78EA7077-C7CC-4DE0-B0BB-95C68E6E4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398" y="5999808"/>
              <a:ext cx="585204" cy="585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024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40391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9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F4C898-647C-4834-AF58-A92E033E48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E6A58DC-4277-42BD-A0D7-DCA3CAC1C113}"/>
              </a:ext>
            </a:extLst>
          </p:cNvPr>
          <p:cNvSpPr txBox="1"/>
          <p:nvPr/>
        </p:nvSpPr>
        <p:spPr>
          <a:xfrm>
            <a:off x="263352" y="184482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Aufgabenstellung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</a:rPr>
              <a:t>Erweiterungen / Verbesserungen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</a:rPr>
              <a:t>Fazit</a:t>
            </a:r>
          </a:p>
          <a:p>
            <a:pPr>
              <a:lnSpc>
                <a:spcPct val="300000"/>
              </a:lnSpc>
            </a:pP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D114D72-5C3A-4123-A8DF-6E61D7ED7969}"/>
              </a:ext>
            </a:extLst>
          </p:cNvPr>
          <p:cNvSpPr txBox="1"/>
          <p:nvPr/>
        </p:nvSpPr>
        <p:spPr>
          <a:xfrm>
            <a:off x="2348396" y="534615"/>
            <a:ext cx="9976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n w="12700" cap="rnd">
                  <a:solidFill>
                    <a:srgbClr val="4C1A1B">
                      <a:alpha val="60000"/>
                    </a:srgbClr>
                  </a:solidFill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Aufgabenstellung: </a:t>
            </a:r>
            <a:r>
              <a:rPr lang="de-DE" sz="2000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Die Entwicklung eines vollständigen Spiels in knapp 4 Wochen.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582DFE0-58CA-413A-9F69-98C9CA0B054E}"/>
              </a:ext>
            </a:extLst>
          </p:cNvPr>
          <p:cNvSpPr txBox="1"/>
          <p:nvPr/>
        </p:nvSpPr>
        <p:spPr>
          <a:xfrm>
            <a:off x="2357474" y="3797831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Inhalt:</a:t>
            </a:r>
          </a:p>
        </p:txBody>
      </p:sp>
      <p:pic>
        <p:nvPicPr>
          <p:cNvPr id="7" name="Grafik 6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42D9BF3F-0863-4FED-9028-036A586DA6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A5B2F28-5A2F-4F48-AE8C-3F788414B217}"/>
              </a:ext>
            </a:extLst>
          </p:cNvPr>
          <p:cNvSpPr txBox="1"/>
          <p:nvPr/>
        </p:nvSpPr>
        <p:spPr>
          <a:xfrm>
            <a:off x="2350468" y="1980292"/>
            <a:ext cx="4644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Zeitliche Einordnung: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14463F9-CB22-48B0-8BDA-A43B5EB35122}"/>
              </a:ext>
            </a:extLst>
          </p:cNvPr>
          <p:cNvSpPr txBox="1"/>
          <p:nvPr/>
        </p:nvSpPr>
        <p:spPr>
          <a:xfrm>
            <a:off x="6101103" y="3796293"/>
            <a:ext cx="34923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Finden der Spielideen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Umsetzung der Spielideen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sz="1600" dirty="0"/>
              <a:t>Grafik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sz="1600" dirty="0"/>
              <a:t>Sound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sz="1600" dirty="0"/>
              <a:t>Gameplay</a:t>
            </a:r>
          </a:p>
          <a:p>
            <a:pPr marL="742950" lvl="1" indent="-285750">
              <a:buFont typeface="Symbol" panose="05050102010706020507" pitchFamily="18" charset="2"/>
              <a:buChar char="-"/>
            </a:pPr>
            <a:r>
              <a:rPr lang="de-DE" sz="1600" dirty="0"/>
              <a:t>User Interface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1FE66E3-DD9D-4021-A87E-920F1526344C}"/>
              </a:ext>
            </a:extLst>
          </p:cNvPr>
          <p:cNvSpPr txBox="1"/>
          <p:nvPr/>
        </p:nvSpPr>
        <p:spPr>
          <a:xfrm>
            <a:off x="6101729" y="1980292"/>
            <a:ext cx="5756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Start des Projekts: 		18.11.2021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Fertigstellung des Spiels: 		05.12.2021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Nachbereitung und Projektbericht: 	20.12.2021</a:t>
            </a:r>
          </a:p>
          <a:p>
            <a:pPr marL="285750" indent="-285750">
              <a:lnSpc>
                <a:spcPct val="150000"/>
              </a:lnSpc>
              <a:buFont typeface="Symbol" panose="05050102010706020507" pitchFamily="18" charset="2"/>
              <a:buChar char="-"/>
            </a:pPr>
            <a:r>
              <a:rPr lang="de-DE" sz="1600" dirty="0"/>
              <a:t>Abgabe des Projekts: 		21.12.2021</a:t>
            </a: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90890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 uiExpand="1" build="allAtOnce"/>
      <p:bldP spid="12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C4602A7-4365-4749-A0C4-26AFF035BA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EBA9448-2011-4425-B6EE-5F6AA3DC93DF}"/>
              </a:ext>
            </a:extLst>
          </p:cNvPr>
          <p:cNvSpPr txBox="1"/>
          <p:nvPr/>
        </p:nvSpPr>
        <p:spPr>
          <a:xfrm>
            <a:off x="263352" y="184482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Aufgabenstellung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</a:rPr>
              <a:t>Erweiterungen / Verbesserungen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Fazit</a:t>
            </a:r>
          </a:p>
          <a:p>
            <a:pPr>
              <a:lnSpc>
                <a:spcPct val="300000"/>
              </a:lnSpc>
            </a:pP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8DC19B-EC6F-4B32-93B8-E3E8D9BF2E93}"/>
              </a:ext>
            </a:extLst>
          </p:cNvPr>
          <p:cNvSpPr txBox="1"/>
          <p:nvPr/>
        </p:nvSpPr>
        <p:spPr>
          <a:xfrm>
            <a:off x="2629366" y="3228945"/>
            <a:ext cx="928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Wie können Tippgeschwindigkeit und Präzision verbessert werden?</a:t>
            </a:r>
          </a:p>
        </p:txBody>
      </p:sp>
      <p:pic>
        <p:nvPicPr>
          <p:cNvPr id="17" name="Grafik 16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5545B078-D6B8-46D4-87BA-389904512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C4602A7-4365-4749-A0C4-26AFF035BA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EBA9448-2011-4425-B6EE-5F6AA3DC93DF}"/>
              </a:ext>
            </a:extLst>
          </p:cNvPr>
          <p:cNvSpPr txBox="1"/>
          <p:nvPr/>
        </p:nvSpPr>
        <p:spPr>
          <a:xfrm>
            <a:off x="263352" y="184482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</a:rPr>
              <a:t>Aufgabenstellung</a:t>
            </a: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</a:rPr>
              <a:t>Erweiterungen / Verbesserungen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</a:rPr>
              <a:t>Fazit</a:t>
            </a:r>
          </a:p>
          <a:p>
            <a:pPr>
              <a:lnSpc>
                <a:spcPct val="300000"/>
              </a:lnSpc>
            </a:pP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pic>
        <p:nvPicPr>
          <p:cNvPr id="9" name="Picture 4" descr="So tippen Sie schneller">
            <a:extLst>
              <a:ext uri="{FF2B5EF4-FFF2-40B4-BE49-F238E27FC236}">
                <a16:creationId xmlns:a16="http://schemas.microsoft.com/office/drawing/2014/main" id="{B15ED805-336B-48D8-9458-5F04BF33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0" y="3276690"/>
            <a:ext cx="2960549" cy="1661068"/>
          </a:xfrm>
          <a:prstGeom prst="rect">
            <a:avLst/>
          </a:prstGeom>
          <a:noFill/>
          <a:ln w="25400">
            <a:solidFill>
              <a:srgbClr val="00B5C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DAE06E6-0FB4-4846-A75B-6454DEEBC7CB}"/>
              </a:ext>
            </a:extLst>
          </p:cNvPr>
          <p:cNvGrpSpPr/>
          <p:nvPr/>
        </p:nvGrpSpPr>
        <p:grpSpPr>
          <a:xfrm>
            <a:off x="3463127" y="2294980"/>
            <a:ext cx="2951020" cy="2209641"/>
            <a:chOff x="3463127" y="2294980"/>
            <a:chExt cx="2951020" cy="2209641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6A3D32F-1593-423C-9B17-9BC0433F77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26" r="5398"/>
            <a:stretch/>
          </p:blipFill>
          <p:spPr bwMode="auto">
            <a:xfrm>
              <a:off x="3469017" y="2294980"/>
              <a:ext cx="2945130" cy="1963420"/>
            </a:xfrm>
            <a:prstGeom prst="rect">
              <a:avLst/>
            </a:prstGeom>
            <a:noFill/>
            <a:ln w="25400">
              <a:solidFill>
                <a:srgbClr val="00B5C8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8A71F2D3-84CC-4CAB-B9EF-53BC9863918B}"/>
                </a:ext>
              </a:extLst>
            </p:cNvPr>
            <p:cNvSpPr txBox="1"/>
            <p:nvPr/>
          </p:nvSpPr>
          <p:spPr>
            <a:xfrm>
              <a:off x="3463127" y="4258400"/>
              <a:ext cx="2945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/>
                <a:t>Mechanische Tastatur mit offengelegten Switches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D6CF57AB-0DCB-428C-9B35-4657D6E2302D}"/>
              </a:ext>
            </a:extLst>
          </p:cNvPr>
          <p:cNvGrpSpPr/>
          <p:nvPr/>
        </p:nvGrpSpPr>
        <p:grpSpPr>
          <a:xfrm>
            <a:off x="3469016" y="4762456"/>
            <a:ext cx="2952328" cy="1222866"/>
            <a:chOff x="3469016" y="4762456"/>
            <a:chExt cx="2952328" cy="1222866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CD316E96-E6E2-4C7F-B141-88938C86A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1356" y="4762456"/>
              <a:ext cx="2927648" cy="976645"/>
            </a:xfrm>
            <a:prstGeom prst="rect">
              <a:avLst/>
            </a:prstGeom>
            <a:ln w="25400">
              <a:solidFill>
                <a:srgbClr val="00B5C8"/>
              </a:solidFill>
            </a:ln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3DAB33-18B2-41C2-BF3B-79A605C077F4}"/>
                </a:ext>
              </a:extLst>
            </p:cNvPr>
            <p:cNvSpPr txBox="1"/>
            <p:nvPr/>
          </p:nvSpPr>
          <p:spPr>
            <a:xfrm>
              <a:off x="3469016" y="5739101"/>
              <a:ext cx="295232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" dirty="0" err="1"/>
                <a:t>Programmer</a:t>
              </a:r>
              <a:r>
                <a:rPr lang="de-DE" sz="1000" dirty="0"/>
                <a:t> Dvorak Tastatur Layout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2076E1C4-5D98-4293-917B-8701CC62B130}"/>
              </a:ext>
            </a:extLst>
          </p:cNvPr>
          <p:cNvSpPr txBox="1"/>
          <p:nvPr/>
        </p:nvSpPr>
        <p:spPr>
          <a:xfrm>
            <a:off x="3679766" y="1736812"/>
            <a:ext cx="253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Hardware-Faktoren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37054E-2DCF-4F36-A4DC-0C67EAB03844}"/>
              </a:ext>
            </a:extLst>
          </p:cNvPr>
          <p:cNvSpPr txBox="1"/>
          <p:nvPr/>
        </p:nvSpPr>
        <p:spPr>
          <a:xfrm>
            <a:off x="8399092" y="1730262"/>
            <a:ext cx="25308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Eigene Faktoren (Softskills)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613F2E-2A19-4B72-8343-8AC1F329E623}"/>
              </a:ext>
            </a:extLst>
          </p:cNvPr>
          <p:cNvSpPr txBox="1"/>
          <p:nvPr/>
        </p:nvSpPr>
        <p:spPr>
          <a:xfrm>
            <a:off x="8184230" y="2261908"/>
            <a:ext cx="2945130" cy="7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600" dirty="0"/>
              <a:t>Vermeidung von Tippfehlern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de-DE" sz="1600" dirty="0"/>
              <a:t>Nicht nach Tasten suchen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8DC19B-EC6F-4B32-93B8-E3E8D9BF2E93}"/>
              </a:ext>
            </a:extLst>
          </p:cNvPr>
          <p:cNvSpPr txBox="1"/>
          <p:nvPr/>
        </p:nvSpPr>
        <p:spPr>
          <a:xfrm>
            <a:off x="2351584" y="484454"/>
            <a:ext cx="928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Wie können Tippgeschwindigkeit und Präzision verbessert werden?</a:t>
            </a:r>
          </a:p>
        </p:txBody>
      </p:sp>
      <p:pic>
        <p:nvPicPr>
          <p:cNvPr id="17" name="Grafik 16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4B078AD6-4A7B-4625-A6BC-4C3300B20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7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BC45BFA-0C8A-486C-B42F-0B790C7521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7237C24-C939-46EB-9964-0EBDB848FB6C}"/>
              </a:ext>
            </a:extLst>
          </p:cNvPr>
          <p:cNvSpPr txBox="1"/>
          <p:nvPr/>
        </p:nvSpPr>
        <p:spPr>
          <a:xfrm>
            <a:off x="263352" y="184482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Aufgabenstellung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Erweiterungen / Verbesserungen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Fazit</a:t>
            </a:r>
          </a:p>
          <a:p>
            <a:pPr>
              <a:lnSpc>
                <a:spcPct val="300000"/>
              </a:lnSpc>
            </a:pP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FEFE66F-A41F-4D5F-AD4C-C8A30646D1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966" y="1581417"/>
            <a:ext cx="2499219" cy="3695165"/>
          </a:xfrm>
          <a:prstGeom prst="rect">
            <a:avLst/>
          </a:prstGeom>
          <a:ln w="25400">
            <a:solidFill>
              <a:srgbClr val="00B5C8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C479C5E-73CB-4F2A-B023-10363D27FF7C}"/>
              </a:ext>
            </a:extLst>
          </p:cNvPr>
          <p:cNvSpPr txBox="1"/>
          <p:nvPr/>
        </p:nvSpPr>
        <p:spPr>
          <a:xfrm>
            <a:off x="8408411" y="5276582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ZTYPE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A029C7F-B045-4490-ADFF-0A747598A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656" y="2138023"/>
            <a:ext cx="3964305" cy="2581953"/>
          </a:xfrm>
          <a:prstGeom prst="rect">
            <a:avLst/>
          </a:prstGeom>
          <a:ln w="25400">
            <a:solidFill>
              <a:srgbClr val="00B5C8"/>
            </a:solidFill>
          </a:ln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94AA7676-3711-4740-B79D-4CEDBCDD3276}"/>
              </a:ext>
            </a:extLst>
          </p:cNvPr>
          <p:cNvSpPr txBox="1"/>
          <p:nvPr/>
        </p:nvSpPr>
        <p:spPr>
          <a:xfrm>
            <a:off x="3505644" y="5276581"/>
            <a:ext cx="295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err="1"/>
              <a:t>typeracer</a:t>
            </a:r>
            <a:r>
              <a:rPr lang="de-DE" sz="1000" dirty="0"/>
              <a:t> </a:t>
            </a:r>
          </a:p>
        </p:txBody>
      </p:sp>
      <p:pic>
        <p:nvPicPr>
          <p:cNvPr id="13" name="Grafik 12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892AC865-6967-4CA2-A2E2-B07DF99614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9635C8C-05A5-4AF9-8D07-EB04BD0D0A39}"/>
              </a:ext>
            </a:extLst>
          </p:cNvPr>
          <p:cNvSpPr txBox="1"/>
          <p:nvPr/>
        </p:nvSpPr>
        <p:spPr>
          <a:xfrm>
            <a:off x="4763853" y="3212976"/>
            <a:ext cx="5021766" cy="77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 dirty="0" err="1">
                <a:ln w="12700" cap="rnd">
                  <a:solidFill>
                    <a:srgbClr val="4C1A1B">
                      <a:alpha val="60000"/>
                    </a:srgbClr>
                  </a:solidFill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Beatbox</a:t>
            </a:r>
            <a:endParaRPr lang="de-DE" sz="2000" b="1" dirty="0">
              <a:ln w="12700" cap="rnd">
                <a:solidFill>
                  <a:srgbClr val="4C1A1B">
                    <a:alpha val="60000"/>
                  </a:srgbClr>
                </a:solidFill>
              </a:ln>
              <a:gradFill flip="none" rotWithShape="1">
                <a:gsLst>
                  <a:gs pos="0">
                    <a:srgbClr val="FFA103"/>
                  </a:gs>
                  <a:gs pos="100000">
                    <a:srgbClr val="FE7501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algn="ctr">
              <a:lnSpc>
                <a:spcPct val="300000"/>
              </a:lnSpc>
            </a:pPr>
            <a:r>
              <a:rPr lang="de-DE" sz="1000" dirty="0"/>
              <a:t>(Das Erzeugen von </a:t>
            </a:r>
            <a:r>
              <a:rPr lang="de-DE" sz="1000" dirty="0" err="1"/>
              <a:t>Perkussionsrythmen</a:t>
            </a:r>
            <a:r>
              <a:rPr lang="de-DE" sz="1000" dirty="0"/>
              <a:t> und Soundeffekten mit dem Mund)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BDF419-DE20-4D7C-896E-F1A0DBDC29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AF3B7BC-D1BE-4C36-AFAA-990BB7953679}"/>
              </a:ext>
            </a:extLst>
          </p:cNvPr>
          <p:cNvSpPr txBox="1"/>
          <p:nvPr/>
        </p:nvSpPr>
        <p:spPr>
          <a:xfrm>
            <a:off x="263352" y="184482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Aufgabenstellung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Erweiterungen / Verbesserungen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Fazit</a:t>
            </a:r>
          </a:p>
          <a:p>
            <a:pPr>
              <a:lnSpc>
                <a:spcPct val="300000"/>
              </a:lnSpc>
            </a:pP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pic>
        <p:nvPicPr>
          <p:cNvPr id="6" name="Grafik 5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19E8ABDD-8C84-40C3-B1A6-8C8922E0A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27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ED894A5-6E0B-4F11-906F-6EBA5FF53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19C9CA6-C57B-44E5-AF2C-CCE9EC7DC918}"/>
              </a:ext>
            </a:extLst>
          </p:cNvPr>
          <p:cNvSpPr txBox="1"/>
          <p:nvPr/>
        </p:nvSpPr>
        <p:spPr>
          <a:xfrm>
            <a:off x="263352" y="184482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Aufgabenstellung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</a:t>
            </a: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Erweiterungen / Verbesserungen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Fazit</a:t>
            </a:r>
          </a:p>
          <a:p>
            <a:pPr>
              <a:lnSpc>
                <a:spcPct val="300000"/>
              </a:lnSpc>
            </a:pP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pic>
        <p:nvPicPr>
          <p:cNvPr id="10" name="Grafik 9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932B02AB-621B-460A-8B22-71ACAE302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67DA642E-1D0A-3C06-4B31-C184CDD4FB31}"/>
              </a:ext>
            </a:extLst>
          </p:cNvPr>
          <p:cNvSpPr txBox="1"/>
          <p:nvPr/>
        </p:nvSpPr>
        <p:spPr>
          <a:xfrm>
            <a:off x="6111438" y="3244334"/>
            <a:ext cx="255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Video on </a:t>
            </a:r>
            <a:r>
              <a:rPr lang="de-DE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157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ED894A5-6E0B-4F11-906F-6EBA5FF537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84"/>
          <a:stretch/>
        </p:blipFill>
        <p:spPr>
          <a:xfrm>
            <a:off x="0" y="27285"/>
            <a:ext cx="2351584" cy="683071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119C9CA6-C57B-44E5-AF2C-CCE9EC7DC918}"/>
              </a:ext>
            </a:extLst>
          </p:cNvPr>
          <p:cNvSpPr txBox="1"/>
          <p:nvPr/>
        </p:nvSpPr>
        <p:spPr>
          <a:xfrm>
            <a:off x="263352" y="1844824"/>
            <a:ext cx="20882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Aufgabenstellung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Finden der Spielidee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Umsetzung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Vorführung des Spiels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     </a:t>
            </a: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Features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Erweiterungen / Verbesserungen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Herausforderungen</a:t>
            </a:r>
          </a:p>
          <a:p>
            <a:pPr>
              <a:lnSpc>
                <a:spcPct val="300000"/>
              </a:lnSpc>
            </a:pPr>
            <a:r>
              <a:rPr lang="de-DE" sz="1000" b="1" dirty="0">
                <a:ln w="25400" cap="rnd">
                  <a:noFill/>
                </a:ln>
                <a:gradFill flip="none" rotWithShape="1">
                  <a:gsLst>
                    <a:gs pos="0">
                      <a:srgbClr val="00B5C8"/>
                    </a:gs>
                    <a:gs pos="100000">
                      <a:srgbClr val="003446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Fazit</a:t>
            </a:r>
          </a:p>
          <a:p>
            <a:pPr>
              <a:lnSpc>
                <a:spcPct val="300000"/>
              </a:lnSpc>
            </a:pPr>
            <a:endParaRPr lang="de-DE" sz="1000" b="1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E75F47F-2A8A-4C17-AF7B-C4F3C191B62D}"/>
              </a:ext>
            </a:extLst>
          </p:cNvPr>
          <p:cNvGrpSpPr/>
          <p:nvPr/>
        </p:nvGrpSpPr>
        <p:grpSpPr>
          <a:xfrm>
            <a:off x="4115780" y="2672916"/>
            <a:ext cx="954760" cy="1923348"/>
            <a:chOff x="4505222" y="2649368"/>
            <a:chExt cx="954760" cy="192334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53E6CFD1-3B1C-43EC-943B-8710F13E6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0161" b="24057"/>
            <a:stretch/>
          </p:blipFill>
          <p:spPr>
            <a:xfrm>
              <a:off x="4561526" y="2649368"/>
              <a:ext cx="833050" cy="1584794"/>
            </a:xfrm>
            <a:prstGeom prst="rect">
              <a:avLst/>
            </a:prstGeom>
            <a:ln w="25400">
              <a:solidFill>
                <a:srgbClr val="00B5C8"/>
              </a:solidFill>
            </a:ln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5A2B746-F123-4FB8-B0CF-26B22EA182DE}"/>
                </a:ext>
              </a:extLst>
            </p:cNvPr>
            <p:cNvSpPr txBox="1"/>
            <p:nvPr/>
          </p:nvSpPr>
          <p:spPr>
            <a:xfrm>
              <a:off x="4505222" y="4234162"/>
              <a:ext cx="954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Normal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8D79A33-6C8E-48E7-AB5C-90572437F138}"/>
              </a:ext>
            </a:extLst>
          </p:cNvPr>
          <p:cNvGrpSpPr/>
          <p:nvPr/>
        </p:nvGrpSpPr>
        <p:grpSpPr>
          <a:xfrm>
            <a:off x="5917043" y="2660152"/>
            <a:ext cx="954760" cy="1938813"/>
            <a:chOff x="6306485" y="2636604"/>
            <a:chExt cx="954760" cy="1938813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AE88652F-1D82-480A-BC3D-49A25E4B8E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873" t="12128" r="19489" b="21140"/>
            <a:stretch/>
          </p:blipFill>
          <p:spPr>
            <a:xfrm>
              <a:off x="6362660" y="2636604"/>
              <a:ext cx="833050" cy="1584794"/>
            </a:xfrm>
            <a:prstGeom prst="rect">
              <a:avLst/>
            </a:prstGeom>
            <a:ln w="25400">
              <a:solidFill>
                <a:srgbClr val="00B5C8"/>
              </a:solidFill>
            </a:ln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3A2EA22-1FA2-4755-84C5-296D8B9F0D52}"/>
                </a:ext>
              </a:extLst>
            </p:cNvPr>
            <p:cNvSpPr txBox="1"/>
            <p:nvPr/>
          </p:nvSpPr>
          <p:spPr>
            <a:xfrm>
              <a:off x="6306485" y="4236863"/>
              <a:ext cx="954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Schnell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16690EAE-5DA2-40B6-A476-CB55B7BCB57A}"/>
              </a:ext>
            </a:extLst>
          </p:cNvPr>
          <p:cNvGrpSpPr/>
          <p:nvPr/>
        </p:nvGrpSpPr>
        <p:grpSpPr>
          <a:xfrm>
            <a:off x="7750730" y="2672916"/>
            <a:ext cx="954760" cy="1924835"/>
            <a:chOff x="8140172" y="2649368"/>
            <a:chExt cx="954760" cy="1924835"/>
          </a:xfrm>
        </p:grpSpPr>
        <p:pic>
          <p:nvPicPr>
            <p:cNvPr id="15" name="Grafik 14">
              <a:extLst>
                <a:ext uri="{FF2B5EF4-FFF2-40B4-BE49-F238E27FC236}">
                  <a16:creationId xmlns:a16="http://schemas.microsoft.com/office/drawing/2014/main" id="{B2159250-BF8A-439A-92ED-55BCD4D5D4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4108" t="12462" r="13256" b="18978"/>
            <a:stretch/>
          </p:blipFill>
          <p:spPr>
            <a:xfrm>
              <a:off x="8201027" y="2649368"/>
              <a:ext cx="833050" cy="1584794"/>
            </a:xfrm>
            <a:prstGeom prst="rect">
              <a:avLst/>
            </a:prstGeom>
            <a:ln w="25400">
              <a:solidFill>
                <a:srgbClr val="00B5C8"/>
              </a:solidFill>
            </a:ln>
          </p:spPr>
        </p:pic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EA02410-EAD6-4EF5-AC9C-700D28319DF2}"/>
                </a:ext>
              </a:extLst>
            </p:cNvPr>
            <p:cNvSpPr txBox="1"/>
            <p:nvPr/>
          </p:nvSpPr>
          <p:spPr>
            <a:xfrm>
              <a:off x="8140172" y="4235649"/>
              <a:ext cx="9547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Tank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2108129-504B-4EFA-B583-DC2E88522B2F}"/>
              </a:ext>
            </a:extLst>
          </p:cNvPr>
          <p:cNvGrpSpPr/>
          <p:nvPr/>
        </p:nvGrpSpPr>
        <p:grpSpPr>
          <a:xfrm>
            <a:off x="9502989" y="2660149"/>
            <a:ext cx="1126976" cy="1936115"/>
            <a:chOff x="9892431" y="2636601"/>
            <a:chExt cx="1126976" cy="1936115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099EC4A7-3C22-4D2E-AF9A-C128332D0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59" r="24153" b="21800"/>
            <a:stretch/>
          </p:blipFill>
          <p:spPr>
            <a:xfrm>
              <a:off x="10039394" y="2636601"/>
              <a:ext cx="833050" cy="1584798"/>
            </a:xfrm>
            <a:prstGeom prst="rect">
              <a:avLst/>
            </a:prstGeom>
            <a:ln w="25400">
              <a:solidFill>
                <a:srgbClr val="00B5C8"/>
              </a:solidFill>
            </a:ln>
          </p:spPr>
        </p:pic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8776B1F-1A1D-419A-AE34-DF53F8E28C06}"/>
                </a:ext>
              </a:extLst>
            </p:cNvPr>
            <p:cNvSpPr txBox="1"/>
            <p:nvPr/>
          </p:nvSpPr>
          <p:spPr>
            <a:xfrm>
              <a:off x="9892431" y="4234162"/>
              <a:ext cx="11269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/>
                <a:t>Schatten</a:t>
              </a:r>
            </a:p>
          </p:txBody>
        </p:sp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73BFD7D4-C661-420D-B282-9099B0DDAC61}"/>
              </a:ext>
            </a:extLst>
          </p:cNvPr>
          <p:cNvSpPr txBox="1"/>
          <p:nvPr/>
        </p:nvSpPr>
        <p:spPr>
          <a:xfrm>
            <a:off x="2348397" y="534615"/>
            <a:ext cx="9289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ln w="12700" cap="rnd">
                  <a:solidFill>
                    <a:srgbClr val="4C1A1B">
                      <a:alpha val="60000"/>
                    </a:srgbClr>
                  </a:solidFill>
                </a:ln>
                <a:gradFill flip="none" rotWithShape="1">
                  <a:gsLst>
                    <a:gs pos="0">
                      <a:srgbClr val="FFA103"/>
                    </a:gs>
                    <a:gs pos="100000">
                      <a:srgbClr val="FE7501"/>
                    </a:gs>
                  </a:gsLst>
                  <a:lin ang="5400000" scaled="1"/>
                  <a:tileRect/>
                </a:gradFill>
                <a:ea typeface="+mj-ea"/>
                <a:cs typeface="+mj-cs"/>
              </a:rPr>
              <a:t>Gegnertypen:</a:t>
            </a:r>
            <a:endParaRPr lang="de-DE" sz="2000" dirty="0">
              <a:ln w="25400" cap="rnd">
                <a:noFill/>
              </a:ln>
              <a:gradFill flip="none" rotWithShape="1">
                <a:gsLst>
                  <a:gs pos="0">
                    <a:srgbClr val="00B5C8"/>
                  </a:gs>
                  <a:gs pos="100000">
                    <a:srgbClr val="003446"/>
                  </a:gs>
                </a:gsLst>
                <a:lin ang="5400000" scaled="1"/>
                <a:tileRect/>
              </a:gradFill>
              <a:ea typeface="+mj-ea"/>
              <a:cs typeface="+mj-cs"/>
            </a:endParaRPr>
          </a:p>
        </p:txBody>
      </p:sp>
      <p:pic>
        <p:nvPicPr>
          <p:cNvPr id="27" name="Grafik 26" descr="Ein Bild, das Nachthimmel enthält.&#10;&#10;Automatisch generierte Beschreibung">
            <a:extLst>
              <a:ext uri="{FF2B5EF4-FFF2-40B4-BE49-F238E27FC236}">
                <a16:creationId xmlns:a16="http://schemas.microsoft.com/office/drawing/2014/main" id="{8BA0D216-A8F7-4CDE-A92C-8321BA262C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90" y="5999808"/>
            <a:ext cx="585204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8594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322441"/>
      </a:dk2>
      <a:lt2>
        <a:srgbClr val="E8E2E7"/>
      </a:lt2>
      <a:accent1>
        <a:srgbClr val="48B753"/>
      </a:accent1>
      <a:accent2>
        <a:srgbClr val="61B13B"/>
      </a:accent2>
      <a:accent3>
        <a:srgbClr val="90AB43"/>
      </a:accent3>
      <a:accent4>
        <a:srgbClr val="B19F3B"/>
      </a:accent4>
      <a:accent5>
        <a:srgbClr val="C3804D"/>
      </a:accent5>
      <a:accent6>
        <a:srgbClr val="B13C3B"/>
      </a:accent6>
      <a:hlink>
        <a:srgbClr val="BF3FB2"/>
      </a:hlink>
      <a:folHlink>
        <a:srgbClr val="7F7F7F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975</Words>
  <Application>Microsoft Office PowerPoint</Application>
  <PresentationFormat>Breitbild</PresentationFormat>
  <Paragraphs>243</Paragraphs>
  <Slides>14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Arial</vt:lpstr>
      <vt:lpstr>Calibri</vt:lpstr>
      <vt:lpstr>moonhouse</vt:lpstr>
      <vt:lpstr>Sitka Heading</vt:lpstr>
      <vt:lpstr>Source Sans Pro</vt:lpstr>
      <vt:lpstr>Symbol</vt:lpstr>
      <vt:lpstr>3DFloatVTI</vt:lpstr>
      <vt:lpstr>THE LAST BUBBLE  Type or Burst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LAST BUBBLE  Type or Burst</dc:title>
  <dc:creator>Tobias Neubauer</dc:creator>
  <cp:lastModifiedBy>Tobias Neubauer</cp:lastModifiedBy>
  <cp:revision>3</cp:revision>
  <dcterms:created xsi:type="dcterms:W3CDTF">2022-01-02T11:46:41Z</dcterms:created>
  <dcterms:modified xsi:type="dcterms:W3CDTF">2022-08-09T18:11:49Z</dcterms:modified>
</cp:coreProperties>
</file>