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93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61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7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1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49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35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5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97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6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69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373D-4A7D-CF4B-9E08-F2112CD5EDD2}" type="datetimeFigureOut">
              <a:rPr lang="de-DE" smtClean="0"/>
              <a:t>19.02.16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7FACF-8C3A-9341-A3BA-7AF2CFD110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9" y="2295136"/>
            <a:ext cx="1523202" cy="230206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916856" y="527193"/>
            <a:ext cx="4660355" cy="6098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204383" y="694936"/>
            <a:ext cx="2719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n</a:t>
            </a:r>
            <a:r>
              <a:rPr lang="de-DE" sz="2400" dirty="0" err="1" smtClean="0"/>
              <a:t>ode.js</a:t>
            </a:r>
            <a:r>
              <a:rPr lang="de-DE" sz="2400" dirty="0" smtClean="0"/>
              <a:t> </a:t>
            </a:r>
            <a:r>
              <a:rPr lang="de-DE" sz="2400" dirty="0" err="1" smtClean="0"/>
              <a:t>app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err="1" smtClean="0"/>
              <a:t>loopback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err="1" smtClean="0"/>
              <a:t>framework</a:t>
            </a:r>
            <a:endParaRPr lang="de-DE" sz="2400" dirty="0"/>
          </a:p>
        </p:txBody>
      </p:sp>
      <p:sp>
        <p:nvSpPr>
          <p:cNvPr id="7" name="Rechteck 6"/>
          <p:cNvSpPr/>
          <p:nvPr/>
        </p:nvSpPr>
        <p:spPr>
          <a:xfrm>
            <a:off x="2084579" y="3870075"/>
            <a:ext cx="4288965" cy="25760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204383" y="4573644"/>
            <a:ext cx="4001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/>
              <a:t>n</a:t>
            </a:r>
            <a:r>
              <a:rPr lang="de-DE" sz="3200" dirty="0" smtClean="0"/>
              <a:t>-</a:t>
            </a:r>
            <a:r>
              <a:rPr lang="de-DE" sz="3200" dirty="0" err="1" smtClean="0"/>
              <a:t>odata</a:t>
            </a:r>
            <a:r>
              <a:rPr lang="de-DE" sz="3200" dirty="0" smtClean="0"/>
              <a:t>-server</a:t>
            </a:r>
          </a:p>
          <a:p>
            <a:pPr algn="ctr"/>
            <a:r>
              <a:rPr lang="de-DE" sz="3200" dirty="0" err="1" smtClean="0"/>
              <a:t>npm</a:t>
            </a:r>
            <a:r>
              <a:rPr lang="de-DE" sz="3200" dirty="0" smtClean="0"/>
              <a:t> </a:t>
            </a:r>
            <a:r>
              <a:rPr lang="de-DE" sz="3200" dirty="0" err="1" smtClean="0"/>
              <a:t>module</a:t>
            </a:r>
            <a:r>
              <a:rPr lang="de-DE" sz="3200" dirty="0" smtClean="0"/>
              <a:t> </a:t>
            </a:r>
            <a:endParaRPr lang="de-DE" sz="3200" dirty="0"/>
          </a:p>
        </p:txBody>
      </p:sp>
      <p:sp>
        <p:nvSpPr>
          <p:cNvPr id="9" name="Eine Ecke des Rechtecks schneiden 8"/>
          <p:cNvSpPr/>
          <p:nvPr/>
        </p:nvSpPr>
        <p:spPr>
          <a:xfrm>
            <a:off x="4504611" y="838716"/>
            <a:ext cx="1868933" cy="1270055"/>
          </a:xfrm>
          <a:prstGeom prst="snip1Rect">
            <a:avLst/>
          </a:prstGeom>
          <a:gradFill>
            <a:gsLst>
              <a:gs pos="0">
                <a:schemeClr val="accent6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ine Ecke des Rechtecks schneiden 9"/>
          <p:cNvSpPr/>
          <p:nvPr/>
        </p:nvSpPr>
        <p:spPr>
          <a:xfrm>
            <a:off x="4309591" y="1063008"/>
            <a:ext cx="1868933" cy="1270055"/>
          </a:xfrm>
          <a:prstGeom prst="snip1Rect">
            <a:avLst/>
          </a:prstGeom>
          <a:gradFill>
            <a:gsLst>
              <a:gs pos="0">
                <a:schemeClr val="accent6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schneiden 10"/>
          <p:cNvSpPr/>
          <p:nvPr/>
        </p:nvSpPr>
        <p:spPr>
          <a:xfrm>
            <a:off x="4150511" y="1371174"/>
            <a:ext cx="1868933" cy="1270055"/>
          </a:xfrm>
          <a:prstGeom prst="snip1Rect">
            <a:avLst/>
          </a:prstGeom>
          <a:gradFill>
            <a:gsLst>
              <a:gs pos="0">
                <a:schemeClr val="accent6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ine Ecke des Rechtecks schneiden 11"/>
          <p:cNvSpPr/>
          <p:nvPr/>
        </p:nvSpPr>
        <p:spPr>
          <a:xfrm>
            <a:off x="3931531" y="1619430"/>
            <a:ext cx="1868933" cy="1270055"/>
          </a:xfrm>
          <a:prstGeom prst="snip1Rect">
            <a:avLst/>
          </a:prstGeom>
          <a:gradFill>
            <a:gsLst>
              <a:gs pos="0">
                <a:schemeClr val="accent6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027058" y="1876683"/>
            <a:ext cx="179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Model</a:t>
            </a:r>
          </a:p>
          <a:p>
            <a:r>
              <a:rPr lang="de-DE" sz="2400" dirty="0" err="1" smtClean="0"/>
              <a:t>definitions</a:t>
            </a:r>
            <a:endParaRPr lang="de-DE" sz="2400" dirty="0"/>
          </a:p>
        </p:txBody>
      </p:sp>
      <p:grpSp>
        <p:nvGrpSpPr>
          <p:cNvPr id="18" name="Gruppierung 17"/>
          <p:cNvGrpSpPr/>
          <p:nvPr/>
        </p:nvGrpSpPr>
        <p:grpSpPr>
          <a:xfrm>
            <a:off x="7403846" y="658995"/>
            <a:ext cx="1521504" cy="843981"/>
            <a:chOff x="7116326" y="527193"/>
            <a:chExt cx="1521504" cy="843981"/>
          </a:xfrm>
        </p:grpSpPr>
        <p:sp>
          <p:nvSpPr>
            <p:cNvPr id="14" name="Zylinder 13"/>
            <p:cNvSpPr/>
            <p:nvPr/>
          </p:nvSpPr>
          <p:spPr>
            <a:xfrm>
              <a:off x="7116326" y="527193"/>
              <a:ext cx="1521504" cy="843981"/>
            </a:xfrm>
            <a:prstGeom prst="can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116326" y="787927"/>
              <a:ext cx="152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/>
                <a:t>Cloudant</a:t>
              </a:r>
              <a:endParaRPr lang="de-DE" sz="2400" dirty="0"/>
            </a:p>
          </p:txBody>
        </p:sp>
      </p:grpSp>
      <p:grpSp>
        <p:nvGrpSpPr>
          <p:cNvPr id="19" name="Gruppierung 18"/>
          <p:cNvGrpSpPr/>
          <p:nvPr/>
        </p:nvGrpSpPr>
        <p:grpSpPr>
          <a:xfrm>
            <a:off x="7400506" y="1626171"/>
            <a:ext cx="1521504" cy="843981"/>
            <a:chOff x="7116326" y="527193"/>
            <a:chExt cx="1521504" cy="843981"/>
          </a:xfrm>
        </p:grpSpPr>
        <p:sp>
          <p:nvSpPr>
            <p:cNvPr id="20" name="Zylinder 19"/>
            <p:cNvSpPr/>
            <p:nvPr/>
          </p:nvSpPr>
          <p:spPr>
            <a:xfrm>
              <a:off x="7116326" y="527193"/>
              <a:ext cx="1521504" cy="843981"/>
            </a:xfrm>
            <a:prstGeom prst="can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116326" y="787927"/>
              <a:ext cx="152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/>
                <a:t>Oracle</a:t>
              </a:r>
              <a:endParaRPr lang="de-DE" sz="2400" dirty="0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7397166" y="2617311"/>
            <a:ext cx="1521504" cy="843981"/>
            <a:chOff x="7116326" y="527193"/>
            <a:chExt cx="1521504" cy="843981"/>
          </a:xfrm>
        </p:grpSpPr>
        <p:sp>
          <p:nvSpPr>
            <p:cNvPr id="23" name="Zylinder 22"/>
            <p:cNvSpPr/>
            <p:nvPr/>
          </p:nvSpPr>
          <p:spPr>
            <a:xfrm>
              <a:off x="7116326" y="527193"/>
              <a:ext cx="1521504" cy="843981"/>
            </a:xfrm>
            <a:prstGeom prst="can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116326" y="787927"/>
              <a:ext cx="152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/>
                <a:t>MongoDB</a:t>
              </a:r>
              <a:endParaRPr lang="de-DE" sz="2400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7393826" y="3608451"/>
            <a:ext cx="1521504" cy="843981"/>
            <a:chOff x="7116326" y="527193"/>
            <a:chExt cx="1521504" cy="843981"/>
          </a:xfrm>
        </p:grpSpPr>
        <p:sp>
          <p:nvSpPr>
            <p:cNvPr id="26" name="Zylinder 25"/>
            <p:cNvSpPr/>
            <p:nvPr/>
          </p:nvSpPr>
          <p:spPr>
            <a:xfrm>
              <a:off x="7116326" y="527193"/>
              <a:ext cx="1521504" cy="843981"/>
            </a:xfrm>
            <a:prstGeom prst="can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7116326" y="787927"/>
              <a:ext cx="152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/>
                <a:t>MySQL</a:t>
              </a:r>
              <a:endParaRPr lang="de-DE" sz="2400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90486" y="4587609"/>
            <a:ext cx="1521504" cy="900019"/>
            <a:chOff x="7116326" y="527193"/>
            <a:chExt cx="1521504" cy="900019"/>
          </a:xfrm>
        </p:grpSpPr>
        <p:sp>
          <p:nvSpPr>
            <p:cNvPr id="29" name="Zylinder 28"/>
            <p:cNvSpPr/>
            <p:nvPr/>
          </p:nvSpPr>
          <p:spPr>
            <a:xfrm>
              <a:off x="7116326" y="527193"/>
              <a:ext cx="1521504" cy="843981"/>
            </a:xfrm>
            <a:prstGeom prst="can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116326" y="596215"/>
              <a:ext cx="1521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/>
                <a:t>Memory/</a:t>
              </a:r>
              <a:br>
                <a:rPr lang="de-DE" sz="2400" dirty="0" smtClean="0"/>
              </a:br>
              <a:r>
                <a:rPr lang="de-DE" sz="2400" dirty="0" smtClean="0"/>
                <a:t>File</a:t>
              </a:r>
              <a:endParaRPr lang="de-DE" sz="2400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7390486" y="5642025"/>
            <a:ext cx="1521504" cy="843981"/>
            <a:chOff x="7116326" y="527193"/>
            <a:chExt cx="1521504" cy="843981"/>
          </a:xfrm>
        </p:grpSpPr>
        <p:sp>
          <p:nvSpPr>
            <p:cNvPr id="32" name="Zylinder 31"/>
            <p:cNvSpPr/>
            <p:nvPr/>
          </p:nvSpPr>
          <p:spPr>
            <a:xfrm>
              <a:off x="7116326" y="527193"/>
              <a:ext cx="1521504" cy="843981"/>
            </a:xfrm>
            <a:prstGeom prst="can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7116326" y="787927"/>
              <a:ext cx="152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/>
                <a:t>...</a:t>
              </a:r>
              <a:endParaRPr lang="de-DE" sz="2400" dirty="0"/>
            </a:p>
          </p:txBody>
        </p:sp>
      </p:grpSp>
      <p:cxnSp>
        <p:nvCxnSpPr>
          <p:cNvPr id="35" name="Gewinkelte Verbindung 34"/>
          <p:cNvCxnSpPr>
            <a:stCxn id="5" idx="3"/>
            <a:endCxn id="16" idx="1"/>
          </p:cNvCxnSpPr>
          <p:nvPr/>
        </p:nvCxnSpPr>
        <p:spPr>
          <a:xfrm flipV="1">
            <a:off x="6577211" y="1150562"/>
            <a:ext cx="826635" cy="2425962"/>
          </a:xfrm>
          <a:prstGeom prst="bentConnector3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5" idx="3"/>
            <a:endCxn id="21" idx="1"/>
          </p:cNvCxnSpPr>
          <p:nvPr/>
        </p:nvCxnSpPr>
        <p:spPr>
          <a:xfrm flipV="1">
            <a:off x="6577211" y="2117738"/>
            <a:ext cx="823295" cy="1458786"/>
          </a:xfrm>
          <a:prstGeom prst="bentConnector3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winkelte Verbindung 37"/>
          <p:cNvCxnSpPr>
            <a:stCxn id="5" idx="3"/>
            <a:endCxn id="23" idx="2"/>
          </p:cNvCxnSpPr>
          <p:nvPr/>
        </p:nvCxnSpPr>
        <p:spPr>
          <a:xfrm flipV="1">
            <a:off x="6577211" y="3039302"/>
            <a:ext cx="819955" cy="537222"/>
          </a:xfrm>
          <a:prstGeom prst="bentConnector3">
            <a:avLst>
              <a:gd name="adj1" fmla="val 50000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5" idx="3"/>
            <a:endCxn id="26" idx="2"/>
          </p:cNvCxnSpPr>
          <p:nvPr/>
        </p:nvCxnSpPr>
        <p:spPr>
          <a:xfrm>
            <a:off x="6577211" y="3576524"/>
            <a:ext cx="816615" cy="453918"/>
          </a:xfrm>
          <a:prstGeom prst="bentConnector3">
            <a:avLst>
              <a:gd name="adj1" fmla="val 50000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>
            <a:stCxn id="5" idx="3"/>
            <a:endCxn id="30" idx="1"/>
          </p:cNvCxnSpPr>
          <p:nvPr/>
        </p:nvCxnSpPr>
        <p:spPr>
          <a:xfrm>
            <a:off x="6577211" y="3576524"/>
            <a:ext cx="813275" cy="1495606"/>
          </a:xfrm>
          <a:prstGeom prst="bentConnector3">
            <a:avLst>
              <a:gd name="adj1" fmla="val 50000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5" idx="3"/>
            <a:endCxn id="33" idx="1"/>
          </p:cNvCxnSpPr>
          <p:nvPr/>
        </p:nvCxnSpPr>
        <p:spPr>
          <a:xfrm>
            <a:off x="6577211" y="3576524"/>
            <a:ext cx="813275" cy="2557068"/>
          </a:xfrm>
          <a:prstGeom prst="bentConnector3">
            <a:avLst>
              <a:gd name="adj1" fmla="val 50000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7" idx="0"/>
            <a:endCxn id="12" idx="1"/>
          </p:cNvCxnSpPr>
          <p:nvPr/>
        </p:nvCxnSpPr>
        <p:spPr>
          <a:xfrm rot="5400000" flipH="1" flipV="1">
            <a:off x="4057235" y="3061312"/>
            <a:ext cx="980590" cy="636936"/>
          </a:xfrm>
          <a:prstGeom prst="bentConnector3">
            <a:avLst/>
          </a:prstGeom>
          <a:ln w="57150" cmpd="sng">
            <a:solidFill>
              <a:schemeClr val="accent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Gewinkelte Verbindung 54"/>
          <p:cNvCxnSpPr>
            <a:stCxn id="7" idx="1"/>
            <a:endCxn id="4" idx="2"/>
          </p:cNvCxnSpPr>
          <p:nvPr/>
        </p:nvCxnSpPr>
        <p:spPr>
          <a:xfrm rot="10800000">
            <a:off x="987531" y="4597205"/>
            <a:ext cx="1097049" cy="560898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endCxn id="4" idx="0"/>
          </p:cNvCxnSpPr>
          <p:nvPr/>
        </p:nvCxnSpPr>
        <p:spPr>
          <a:xfrm rot="10800000" flipV="1">
            <a:off x="987530" y="1381394"/>
            <a:ext cx="929326" cy="913742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55257" y="504230"/>
            <a:ext cx="1114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RESTful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API</a:t>
            </a:r>
            <a:endParaRPr lang="de-DE" sz="2400" dirty="0"/>
          </a:p>
        </p:txBody>
      </p:sp>
      <p:sp>
        <p:nvSpPr>
          <p:cNvPr id="59" name="Textfeld 58"/>
          <p:cNvSpPr txBox="1"/>
          <p:nvPr/>
        </p:nvSpPr>
        <p:spPr>
          <a:xfrm>
            <a:off x="430444" y="5235363"/>
            <a:ext cx="1114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OData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API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7523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Helmut Tammen</dc:creator>
  <cp:lastModifiedBy>Helmut Tammen</cp:lastModifiedBy>
  <cp:revision>3</cp:revision>
  <dcterms:created xsi:type="dcterms:W3CDTF">2016-02-19T17:48:07Z</dcterms:created>
  <dcterms:modified xsi:type="dcterms:W3CDTF">2016-02-19T18:16:58Z</dcterms:modified>
</cp:coreProperties>
</file>