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9c28f25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9c28f25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06975" y="744675"/>
            <a:ext cx="8087700" cy="3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 a baseline metric we decided to pick relevant features of programming languages for developing web applications (</a:t>
            </a:r>
            <a:r>
              <a:rPr b="1" lang="ru">
                <a:solidFill>
                  <a:schemeClr val="dk1"/>
                </a:solidFill>
              </a:rPr>
              <a:t>Immutable objects, Exception handling, Deadlock free concurrent programming model, Race condition free concurrent programming model, Verification: invariants, pre- &amp; postconditions</a:t>
            </a:r>
            <a:r>
              <a:rPr lang="ru">
                <a:solidFill>
                  <a:schemeClr val="dk1"/>
                </a:solidFill>
              </a:rPr>
              <a:t>, etc</a:t>
            </a:r>
            <a:r>
              <a:rPr lang="ru"/>
              <a:t>) and for developing applications with complex business logic (</a:t>
            </a:r>
            <a:r>
              <a:rPr b="1" lang="ru">
                <a:solidFill>
                  <a:schemeClr val="dk1"/>
                </a:solidFill>
              </a:rPr>
              <a:t>Unified type system, Exception handling, Object-oriented programming support in general, Inheritance model, Classes/modules as runtime objects</a:t>
            </a:r>
            <a:r>
              <a:rPr b="1" lang="ru"/>
              <a:t>, </a:t>
            </a:r>
            <a:r>
              <a:rPr b="1" lang="ru">
                <a:solidFill>
                  <a:schemeClr val="dk1"/>
                </a:solidFill>
              </a:rPr>
              <a:t>Concurrent programming paradigm, Support of generic entities</a:t>
            </a:r>
            <a:r>
              <a:rPr lang="ru">
                <a:solidFill>
                  <a:schemeClr val="dk1"/>
                </a:solidFill>
              </a:rPr>
              <a:t>, etc</a:t>
            </a:r>
            <a:r>
              <a:rPr lang="ru"/>
              <a:t>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Here by web applications we mean a typical client-server program, for example a simple retail store, and by a complex business logic application we understand, for example, a modern CMS system supporting hundreds of entity types with different inheritance and architectural patterns.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Keep in mind that the provided examples are just our first assumptions and the user of the tool can specify any number of features and provide a relevant metric function to create a new metric for comparison.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68425" y="476250"/>
            <a:ext cx="51261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Here we present the scores for our 2 baseline metrics against an “ideal” PL model: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11725" y="1549950"/>
            <a:ext cx="19020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Ideal - 24 (100%)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Dart - 19 (79%)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Swift - 18 (75%)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Kotlin - 18 (75%)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Rust - 18 (75%)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Java - 17 (71%)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C++ - 16 (67%)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Go - 14 (58%)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JavaScript - 9 (37%)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 - 6 (25%)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25" y="1047750"/>
            <a:ext cx="4069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 Application scores: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05125" y="1047750"/>
            <a:ext cx="40698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Complex Business</a:t>
            </a:r>
            <a:r>
              <a:rPr lang="ru"/>
              <a:t> Application scores: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226400" y="1549950"/>
            <a:ext cx="20130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Ideal - 54 (100%)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C++ - 53 (98%)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Kotlin - 48 (89%)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Swift - 46 (85%)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Rust - 45 (83%)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Dart - 43 (80%)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Java - 41 (76%)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Go - 21 (39%)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JavaScript - 18 </a:t>
            </a:r>
            <a:r>
              <a:rPr lang="ru">
                <a:solidFill>
                  <a:schemeClr val="dk1"/>
                </a:solidFill>
              </a:rPr>
              <a:t>(33%)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 - 9 </a:t>
            </a:r>
            <a:r>
              <a:rPr lang="ru">
                <a:solidFill>
                  <a:schemeClr val="dk1"/>
                </a:solidFill>
              </a:rPr>
              <a:t>(17%)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5186800" y="2874825"/>
            <a:ext cx="39573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 got mixed results, some are unexpected though: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JavaScript scored very low for the web metric, which goes into conflict with our objective reality.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C scored quite low for business applications mostly due to a lack of OOP and Generics, exception handling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