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7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gKHl9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313433/how-to-sideload-apps-on-android/" TargetMode="External"/><Relationship Id="rId2" Type="http://schemas.openxmlformats.org/officeDocument/2006/relationships/hyperlink" Target="https://drive.google.com/file/d/1bE9usfPDbVgVrrLeUSwbsul3olTQjjkB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e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F5299-BC05-4D27-8A42-188E9B6D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0427" r="245" b="1"/>
          <a:stretch/>
        </p:blipFill>
        <p:spPr>
          <a:xfrm>
            <a:off x="20" y="7689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4639B-1422-4717-86CB-0B87A38C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5" y="18932"/>
            <a:ext cx="5998193" cy="192641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Flight Gear Android App</a:t>
            </a:r>
            <a:endParaRPr lang="he-I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D0B5D-9EAF-4754-BE4A-E0D6BA83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400" y="339157"/>
            <a:ext cx="4143899" cy="203334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Matan Saloniko</a:t>
            </a:r>
          </a:p>
          <a:p>
            <a:pPr algn="l"/>
            <a:r>
              <a:rPr lang="en-US" sz="4400" dirty="0" err="1">
                <a:solidFill>
                  <a:srgbClr val="FFFFFF"/>
                </a:solidFill>
              </a:rPr>
              <a:t>Idan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Givati</a:t>
            </a:r>
            <a:endParaRPr lang="en-US" sz="4400" dirty="0">
              <a:solidFill>
                <a:srgbClr val="FFFFFF"/>
              </a:solidFill>
            </a:endParaRPr>
          </a:p>
          <a:p>
            <a:pPr algn="l"/>
            <a:endParaRPr lang="he-IL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16543D83-F6F7-4025-A7F0-37F9F5640AC8}"/>
              </a:ext>
            </a:extLst>
          </p:cNvPr>
          <p:cNvSpPr txBox="1">
            <a:spLocks/>
          </p:cNvSpPr>
          <p:nvPr/>
        </p:nvSpPr>
        <p:spPr>
          <a:xfrm>
            <a:off x="22426" y="5697607"/>
            <a:ext cx="5587426" cy="112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rgbClr val="FFFFFF"/>
                </a:solidFill>
              </a:rPr>
              <a:t>Advanced Programming 2 - </a:t>
            </a:r>
            <a:r>
              <a:rPr lang="he-IL" b="1" dirty="0">
                <a:solidFill>
                  <a:schemeClr val="bg1"/>
                </a:solidFill>
              </a:rPr>
              <a:t>89211</a:t>
            </a:r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Bar-</a:t>
            </a:r>
            <a:r>
              <a:rPr lang="en-US" sz="2200" dirty="0" err="1">
                <a:solidFill>
                  <a:srgbClr val="FFFFFF"/>
                </a:solidFill>
              </a:rPr>
              <a:t>Ilan</a:t>
            </a:r>
            <a:r>
              <a:rPr lang="en-US" sz="2200" dirty="0">
                <a:solidFill>
                  <a:srgbClr val="FFFFFF"/>
                </a:solidFill>
              </a:rPr>
              <a:t> University</a:t>
            </a:r>
            <a:endParaRPr lang="he-I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634A-16E5-4303-BC99-861E16BF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224" y="287422"/>
            <a:ext cx="4071551" cy="787229"/>
          </a:xfrm>
        </p:spPr>
        <p:txBody>
          <a:bodyPr/>
          <a:lstStyle/>
          <a:p>
            <a:r>
              <a:rPr lang="en-US" dirty="0"/>
              <a:t>Requirements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CF84-C785-4959-932A-A9B143D8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092" y="1351005"/>
            <a:ext cx="9722708" cy="4825958"/>
          </a:xfrm>
        </p:spPr>
        <p:txBody>
          <a:bodyPr/>
          <a:lstStyle/>
          <a:p>
            <a:r>
              <a:rPr lang="en-US" dirty="0" err="1"/>
              <a:t>FlightGear</a:t>
            </a:r>
            <a:r>
              <a:rPr lang="en-US" dirty="0"/>
              <a:t> is necessary in order to run the </a:t>
            </a:r>
            <a:r>
              <a:rPr lang="en-US" dirty="0" err="1"/>
              <a:t>the</a:t>
            </a:r>
            <a:r>
              <a:rPr lang="en-US" dirty="0"/>
              <a:t> application </a:t>
            </a:r>
            <a:r>
              <a:rPr lang="en-US" dirty="0" err="1"/>
              <a:t>correctly.Download</a:t>
            </a:r>
            <a:r>
              <a:rPr lang="en-US" dirty="0"/>
              <a:t> links: https://www.flightgear.org/download/ </a:t>
            </a:r>
          </a:p>
          <a:p>
            <a:r>
              <a:rPr lang="en-US" dirty="0"/>
              <a:t>The app (.</a:t>
            </a:r>
            <a:r>
              <a:rPr lang="en-US" dirty="0" err="1"/>
              <a:t>apk</a:t>
            </a:r>
            <a:r>
              <a:rPr lang="en-US" dirty="0"/>
              <a:t>) or the project is also required. You can clone the repo or download the </a:t>
            </a:r>
            <a:r>
              <a:rPr lang="en-US" dirty="0" err="1"/>
              <a:t>apk</a:t>
            </a:r>
            <a:r>
              <a:rPr lang="en-US" dirty="0"/>
              <a:t> file here: </a:t>
            </a:r>
            <a:r>
              <a:rPr lang="en-US" dirty="0">
                <a:hlinkClick r:id="rId2"/>
              </a:rPr>
              <a:t>https://bit.ly/3gKHl9Y</a:t>
            </a:r>
            <a:endParaRPr lang="en-US" dirty="0"/>
          </a:p>
          <a:p>
            <a:r>
              <a:rPr lang="en-US" dirty="0"/>
              <a:t>If you chose to clone the repo, you'll have to install Android Studio in order to run it properly. You can do that here: https://developer.android.com/studio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3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E43-E36D-4E6C-9D88-5AAB894F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792" y="295188"/>
            <a:ext cx="5348416" cy="771697"/>
          </a:xfrm>
        </p:spPr>
        <p:txBody>
          <a:bodyPr/>
          <a:lstStyle/>
          <a:p>
            <a:r>
              <a:rPr lang="en-US" dirty="0"/>
              <a:t>Running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FE66-7EF5-4F37-B754-713D55C8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85"/>
            <a:ext cx="5348416" cy="5110078"/>
          </a:xfrm>
        </p:spPr>
        <p:txBody>
          <a:bodyPr/>
          <a:lstStyle/>
          <a:p>
            <a:r>
              <a:rPr lang="en-US" b="1" dirty="0"/>
              <a:t>Method 1 - The user friendly(er) way:</a:t>
            </a:r>
          </a:p>
          <a:p>
            <a:r>
              <a:rPr lang="en-US" dirty="0"/>
              <a:t>First of all, you'll have to install </a:t>
            </a:r>
            <a:r>
              <a:rPr lang="en-US" dirty="0" err="1"/>
              <a:t>FlightGear</a:t>
            </a:r>
            <a:r>
              <a:rPr lang="en-US" dirty="0"/>
              <a:t> using the link provided above.</a:t>
            </a:r>
          </a:p>
          <a:p>
            <a:r>
              <a:rPr lang="en-US" dirty="0"/>
              <a:t>After running </a:t>
            </a:r>
            <a:r>
              <a:rPr lang="en-US" dirty="0" err="1"/>
              <a:t>FlightGear</a:t>
            </a:r>
            <a:r>
              <a:rPr lang="en-US" dirty="0"/>
              <a:t>, you will be presented with this screen:</a:t>
            </a:r>
          </a:p>
          <a:p>
            <a:endParaRPr lang="he-IL" b="1" dirty="0"/>
          </a:p>
        </p:txBody>
      </p:sp>
      <p:pic>
        <p:nvPicPr>
          <p:cNvPr id="4098" name="Picture 2" descr="FlightGear startup">
            <a:extLst>
              <a:ext uri="{FF2B5EF4-FFF2-40B4-BE49-F238E27FC236}">
                <a16:creationId xmlns:a16="http://schemas.microsoft.com/office/drawing/2014/main" id="{F701F45B-1801-4549-A5F2-A90EDD1C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53" y="1066885"/>
            <a:ext cx="3697709" cy="51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8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B1E2-3220-420A-8ED0-3B7B3489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51" y="1926127"/>
            <a:ext cx="6963383" cy="3005746"/>
          </a:xfrm>
        </p:spPr>
        <p:txBody>
          <a:bodyPr/>
          <a:lstStyle/>
          <a:p>
            <a:r>
              <a:rPr lang="en-US" dirty="0"/>
              <a:t>Go into the Settings panel, scroll down and enter the line below as shown in the screenshot</a:t>
            </a:r>
          </a:p>
          <a:p>
            <a:r>
              <a:rPr lang="en-US" dirty="0"/>
              <a:t>--telnet=socket,in,10,127.0.0.1,6000,tcp</a:t>
            </a:r>
          </a:p>
          <a:p>
            <a:r>
              <a:rPr lang="en-US" dirty="0"/>
              <a:t>Click “Fly!”</a:t>
            </a:r>
            <a:endParaRPr lang="he-IL" dirty="0"/>
          </a:p>
        </p:txBody>
      </p:sp>
      <p:pic>
        <p:nvPicPr>
          <p:cNvPr id="5122" name="Picture 2" descr="FGSettings">
            <a:extLst>
              <a:ext uri="{FF2B5EF4-FFF2-40B4-BE49-F238E27FC236}">
                <a16:creationId xmlns:a16="http://schemas.microsoft.com/office/drawing/2014/main" id="{8CED6747-93AE-4AF4-8F53-D46E613B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58" y="940465"/>
            <a:ext cx="3611262" cy="48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9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D8A6-3366-49C3-8E7D-3E82502F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62" y="1662691"/>
            <a:ext cx="8931876" cy="353261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or terminal on your machine and type the following command:</a:t>
            </a:r>
          </a:p>
          <a:p>
            <a:r>
              <a:rPr lang="en-US" dirty="0"/>
              <a:t>For windows: ipconfig</a:t>
            </a:r>
          </a:p>
          <a:p>
            <a:r>
              <a:rPr lang="en-US" dirty="0"/>
              <a:t>For Linux/MacOS: ifconfig</a:t>
            </a:r>
          </a:p>
          <a:p>
            <a:r>
              <a:rPr lang="en-US" dirty="0"/>
              <a:t>Check the IP shown next to "IPv4 address" and save it. We'll use that in a bit.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22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91D0-445C-4C77-8993-B69D6B66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10"/>
            <a:ext cx="10515600" cy="47435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Download the .</a:t>
            </a:r>
            <a:r>
              <a:rPr lang="en-US" dirty="0" err="1"/>
              <a:t>apk</a:t>
            </a:r>
            <a:r>
              <a:rPr lang="en-US" dirty="0"/>
              <a:t> file from the link given: </a:t>
            </a:r>
            <a:r>
              <a:rPr lang="en-US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apk</a:t>
            </a:r>
            <a:r>
              <a:rPr lang="en-US" dirty="0">
                <a:hlinkClick r:id="rId2"/>
              </a:rPr>
              <a:t> file</a:t>
            </a:r>
            <a:endParaRPr lang="en-US" dirty="0"/>
          </a:p>
          <a:p>
            <a:r>
              <a:rPr lang="en-US" dirty="0"/>
              <a:t>Install the app on your Android phone (if you don't know how to do so, you can use this guide: </a:t>
            </a:r>
            <a:r>
              <a:rPr lang="en-US" dirty="0">
                <a:hlinkClick r:id="rId3"/>
              </a:rPr>
              <a:t>https://www.howtogeek.com/313433/how-to-sideload-apps-on-android/</a:t>
            </a:r>
            <a:r>
              <a:rPr lang="en-US" dirty="0"/>
              <a:t> )</a:t>
            </a:r>
          </a:p>
          <a:p>
            <a:r>
              <a:rPr lang="en-US" dirty="0"/>
              <a:t>Open the app</a:t>
            </a:r>
          </a:p>
          <a:p>
            <a:r>
              <a:rPr lang="en-US" dirty="0"/>
              <a:t>Enter the IP you got from your machine a few steps back in the IP field</a:t>
            </a:r>
          </a:p>
          <a:p>
            <a:r>
              <a:rPr lang="en-US" dirty="0"/>
              <a:t>In the "Port" field, enter 6000</a:t>
            </a:r>
          </a:p>
          <a:p>
            <a:r>
              <a:rPr lang="en-US" dirty="0"/>
              <a:t>Click "Connect"</a:t>
            </a:r>
          </a:p>
          <a:p>
            <a:r>
              <a:rPr lang="en-US" dirty="0"/>
              <a:t>Go to </a:t>
            </a:r>
            <a:r>
              <a:rPr lang="en-US" dirty="0" err="1"/>
              <a:t>FlightGear</a:t>
            </a:r>
            <a:r>
              <a:rPr lang="en-US" dirty="0"/>
              <a:t>, click the "Cessna C172P" tab and click "</a:t>
            </a:r>
            <a:r>
              <a:rPr lang="en-US" dirty="0" err="1"/>
              <a:t>Autostart</a:t>
            </a:r>
            <a:r>
              <a:rPr lang="en-US" dirty="0"/>
              <a:t>"</a:t>
            </a:r>
          </a:p>
          <a:p>
            <a:r>
              <a:rPr lang="en-US" dirty="0"/>
              <a:t>Enjoy! You can now control the plane!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63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3A80-0380-42E9-AC5A-20562C61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59" y="611659"/>
            <a:ext cx="9673281" cy="56346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Method 2 (The developer way):</a:t>
            </a:r>
          </a:p>
          <a:p>
            <a:r>
              <a:rPr lang="en-US" dirty="0"/>
              <a:t>As for the </a:t>
            </a:r>
            <a:r>
              <a:rPr lang="en-US" dirty="0" err="1"/>
              <a:t>FlightGear</a:t>
            </a:r>
            <a:r>
              <a:rPr lang="en-US" dirty="0"/>
              <a:t> setup, it is the exact same as method 1.</a:t>
            </a:r>
          </a:p>
          <a:p>
            <a:r>
              <a:rPr lang="en-US" dirty="0"/>
              <a:t>The difference is how to get the app running.</a:t>
            </a:r>
          </a:p>
          <a:p>
            <a:r>
              <a:rPr lang="en-US" dirty="0"/>
              <a:t>Clone the repo</a:t>
            </a:r>
          </a:p>
          <a:p>
            <a:r>
              <a:rPr lang="en-US" dirty="0"/>
              <a:t>Open the cloned repo in Android Studio</a:t>
            </a:r>
          </a:p>
          <a:p>
            <a:r>
              <a:rPr lang="en-US" dirty="0"/>
              <a:t>Run the project on an emulator</a:t>
            </a:r>
          </a:p>
          <a:p>
            <a:r>
              <a:rPr lang="en-US" dirty="0"/>
              <a:t>Insert the IP and port (you can see further instructions under "Method 1").</a:t>
            </a:r>
          </a:p>
          <a:p>
            <a:r>
              <a:rPr lang="en-US" dirty="0"/>
              <a:t>Enjoy!</a:t>
            </a:r>
          </a:p>
          <a:p>
            <a:r>
              <a:rPr lang="en-US" dirty="0"/>
              <a:t>Side note: if you don't know how to run an emulator on your machine, you can follow this guide: </a:t>
            </a:r>
            <a:r>
              <a:rPr lang="en-US" dirty="0">
                <a:hlinkClick r:id="rId2"/>
              </a:rPr>
              <a:t>https://developer.android.com/studio/run/emulator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15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F6FF45-30C8-412C-8F15-E19E1BC42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51" y="821480"/>
            <a:ext cx="9379655" cy="5215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EB47A-4182-4DB4-9F3C-02530B35D508}"/>
              </a:ext>
            </a:extLst>
          </p:cNvPr>
          <p:cNvSpPr txBox="1"/>
          <p:nvPr/>
        </p:nvSpPr>
        <p:spPr>
          <a:xfrm>
            <a:off x="1665091" y="2828834"/>
            <a:ext cx="642990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we can see, the app uses the MVVM architecture.</a:t>
            </a:r>
          </a:p>
          <a:p>
            <a:r>
              <a:rPr lang="en-US" dirty="0"/>
              <a:t>The </a:t>
            </a:r>
            <a:r>
              <a:rPr lang="en-US" dirty="0" err="1"/>
              <a:t>MainActivity</a:t>
            </a:r>
            <a:r>
              <a:rPr lang="en-US" dirty="0"/>
              <a:t> (View) sends the data and changes </a:t>
            </a:r>
          </a:p>
          <a:p>
            <a:r>
              <a:rPr lang="en-US" dirty="0"/>
              <a:t>made in the view to the </a:t>
            </a:r>
            <a:r>
              <a:rPr lang="en-US" dirty="0" err="1"/>
              <a:t>ViewModel</a:t>
            </a:r>
            <a:r>
              <a:rPr lang="en-US" dirty="0"/>
              <a:t> which then </a:t>
            </a:r>
          </a:p>
          <a:p>
            <a:r>
              <a:rPr lang="en-US" dirty="0"/>
              <a:t>passes different commands to the </a:t>
            </a:r>
            <a:r>
              <a:rPr lang="en-US" dirty="0" err="1"/>
              <a:t>FlightGearPlayer</a:t>
            </a:r>
            <a:r>
              <a:rPr lang="en-US" dirty="0"/>
              <a:t> (model)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70793-D4BA-4A4C-B624-FD5E5E1D5A50}"/>
              </a:ext>
            </a:extLst>
          </p:cNvPr>
          <p:cNvSpPr txBox="1"/>
          <p:nvPr/>
        </p:nvSpPr>
        <p:spPr>
          <a:xfrm>
            <a:off x="293715" y="4294177"/>
            <a:ext cx="4881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Joystick is a class that acts as a view and can be used in different projects as it is implemented through a function interface which makes it a standalone view that can be added independently.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729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4713B-56FE-4074-9099-59B1EB8C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7" y="2853940"/>
            <a:ext cx="3028950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8D65D-369C-416C-B289-275F957C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843"/>
            <a:ext cx="522922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1E62C-223B-4F06-AB44-D8E31BE7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99" y="4522762"/>
            <a:ext cx="2943225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905FB-099C-4B63-B129-73E270B1676C}"/>
              </a:ext>
            </a:extLst>
          </p:cNvPr>
          <p:cNvSpPr txBox="1"/>
          <p:nvPr/>
        </p:nvSpPr>
        <p:spPr>
          <a:xfrm>
            <a:off x="2191524" y="889843"/>
            <a:ext cx="3385751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 you can see, the Joystick class has a member of type Changeable which is a functional interface we’ve created.</a:t>
            </a:r>
          </a:p>
          <a:p>
            <a:r>
              <a:rPr lang="en-US" dirty="0"/>
              <a:t>That way, we can set a lambda expression in order to control the joystick and have it do what we want without tying the Joystick class to this specific project.</a:t>
            </a:r>
          </a:p>
          <a:p>
            <a:r>
              <a:rPr lang="en-US" dirty="0"/>
              <a:t>Basically we’ve created a separate class that can be used in many different projects that require a joystick without making any changes to the current class we’ve created.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2900B-E14E-4EF8-89BB-C3C67DFB2CEA}"/>
              </a:ext>
            </a:extLst>
          </p:cNvPr>
          <p:cNvSpPr txBox="1"/>
          <p:nvPr/>
        </p:nvSpPr>
        <p:spPr>
          <a:xfrm>
            <a:off x="7955593" y="4153430"/>
            <a:ext cx="151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 Activity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10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44BF-6973-401D-8581-CA499085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96" y="965199"/>
            <a:ext cx="2328290" cy="49276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C56D4-0541-498A-AEC3-F53C09D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71" y="965199"/>
            <a:ext cx="2328770" cy="49286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1A97B-B8A7-4D60-8FAF-CD0C4522D1B5}"/>
              </a:ext>
            </a:extLst>
          </p:cNvPr>
          <p:cNvSpPr txBox="1"/>
          <p:nvPr/>
        </p:nvSpPr>
        <p:spPr>
          <a:xfrm>
            <a:off x="1670303" y="321732"/>
            <a:ext cx="14688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 screen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17D7E-E22E-4FAE-BD9E-A65D338AF9FF}"/>
              </a:ext>
            </a:extLst>
          </p:cNvPr>
          <p:cNvSpPr txBox="1"/>
          <p:nvPr/>
        </p:nvSpPr>
        <p:spPr>
          <a:xfrm>
            <a:off x="4685838" y="321732"/>
            <a:ext cx="26391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Wrong server IP or port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808ED-364D-4AE7-AB93-F1A91965942C}"/>
              </a:ext>
            </a:extLst>
          </p:cNvPr>
          <p:cNvSpPr txBox="1"/>
          <p:nvPr/>
        </p:nvSpPr>
        <p:spPr>
          <a:xfrm>
            <a:off x="8615191" y="321732"/>
            <a:ext cx="23330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Connected to server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56DB6-8730-44C6-86C3-96EE206B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42" y="964185"/>
            <a:ext cx="2333624" cy="49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1F06-CF12-4C23-B6BA-D5FC4853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794" y="365125"/>
            <a:ext cx="4835611" cy="73050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Description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8868-41E0-46F0-8647-FADDA146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1"/>
            <a:ext cx="7350211" cy="4998952"/>
          </a:xfrm>
        </p:spPr>
        <p:txBody>
          <a:bodyPr>
            <a:normAutofit fontScale="92500"/>
          </a:bodyPr>
          <a:lstStyle/>
          <a:p>
            <a:r>
              <a:rPr lang="en-US" dirty="0"/>
              <a:t>This app is fairly simple.</a:t>
            </a:r>
          </a:p>
          <a:p>
            <a:r>
              <a:rPr lang="en-US" dirty="0"/>
              <a:t>In this project, our goal was to create an app that lets you connect to </a:t>
            </a:r>
            <a:r>
              <a:rPr lang="en-US" dirty="0" err="1"/>
              <a:t>FlightGear</a:t>
            </a:r>
            <a:r>
              <a:rPr lang="en-US" dirty="0"/>
              <a:t> and control a flight simulation.</a:t>
            </a:r>
          </a:p>
          <a:p>
            <a:r>
              <a:rPr lang="en-US" dirty="0"/>
              <a:t>When you open the app you're greeted with a clean and simple screen that lets you enter the IP and port of the </a:t>
            </a:r>
            <a:r>
              <a:rPr lang="en-US" dirty="0" err="1"/>
              <a:t>FlightGear</a:t>
            </a:r>
            <a:r>
              <a:rPr lang="en-US" dirty="0"/>
              <a:t> server you've created. (If you are not familiar with </a:t>
            </a:r>
            <a:r>
              <a:rPr lang="en-US" dirty="0" err="1"/>
              <a:t>FlightGear</a:t>
            </a:r>
            <a:r>
              <a:rPr lang="en-US" dirty="0"/>
              <a:t> and how to create a server, do not worry, we will cover that later).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2E776-400F-4DCC-9B30-0837E11A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10" y="1095632"/>
            <a:ext cx="232829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0F86-27E6-4D56-8E7E-5843872F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069" y="1908443"/>
            <a:ext cx="4956372" cy="4142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case that you've entered the wrong IP or port and the app failed to connect, you will be presented with an error message.</a:t>
            </a:r>
          </a:p>
          <a:p>
            <a:r>
              <a:rPr lang="en-US" dirty="0"/>
              <a:t>After entering the correct IP and port, the app can finally connect to the server and you will be presented with the controllers.</a:t>
            </a: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B3D678-4BF9-4BE9-8BFA-AA4E3CB8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93" y="807394"/>
            <a:ext cx="2482028" cy="52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2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F11-8FE7-424E-9D3A-CD27D216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description about the controls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1494-A6ED-4949-A762-E6D85FA4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4222" cy="4351338"/>
          </a:xfrm>
        </p:spPr>
        <p:txBody>
          <a:bodyPr/>
          <a:lstStyle/>
          <a:p>
            <a:r>
              <a:rPr lang="en-US" dirty="0"/>
              <a:t>To the left, you'll see the throttle controller that lets you adjust the throttle of the airplane.</a:t>
            </a:r>
          </a:p>
          <a:p>
            <a:r>
              <a:rPr lang="en-US" dirty="0"/>
              <a:t>Right at the bottom you'll see the rudder controller</a:t>
            </a:r>
          </a:p>
          <a:p>
            <a:r>
              <a:rPr lang="en-US" dirty="0"/>
              <a:t>At the center of the screen you'll see the joystick that lets you adjust the aileron and elevator.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2341F-B023-4239-8048-96E76933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77" y="1485106"/>
            <a:ext cx="238222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E725-42DD-49E4-8530-FB3E0602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721" y="2144604"/>
            <a:ext cx="5422557" cy="2568791"/>
          </a:xfrm>
        </p:spPr>
        <p:txBody>
          <a:bodyPr/>
          <a:lstStyle/>
          <a:p>
            <a:r>
              <a:rPr lang="en-US" dirty="0"/>
              <a:t>You can click the "DISCONNECT" button to disconnect from the current sever and connect to a new one if you wish to do so.</a:t>
            </a:r>
            <a:endParaRPr lang="he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8F56E1-A4B6-479C-BA5C-5E16AAA1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78" y="603114"/>
            <a:ext cx="2675432" cy="56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1BEEEC-0E98-4449-9676-F3BC53F6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9" y="603114"/>
            <a:ext cx="2675432" cy="56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DA89-1DAC-4810-B2AF-AB1CEB0B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038" y="1253331"/>
            <a:ext cx="961561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If you wish to see more of this project in action, you can view the short demonstration video we've created!</a:t>
            </a:r>
          </a:p>
          <a:p>
            <a:r>
              <a:rPr lang="en-US" sz="3600" dirty="0"/>
              <a:t>Or, better yet, just follow the instructions below to install the app and control the flight on your own!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1842895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2741"/>
      </a:dk2>
      <a:lt2>
        <a:srgbClr val="E2E5E8"/>
      </a:lt2>
      <a:accent1>
        <a:srgbClr val="B99C7E"/>
      </a:accent1>
      <a:accent2>
        <a:srgbClr val="BA857F"/>
      </a:accent2>
      <a:accent3>
        <a:srgbClr val="C595A4"/>
      </a:accent3>
      <a:accent4>
        <a:srgbClr val="BA7FAA"/>
      </a:accent4>
      <a:accent5>
        <a:srgbClr val="BD94C5"/>
      </a:accent5>
      <a:accent6>
        <a:srgbClr val="987FBA"/>
      </a:accent6>
      <a:hlink>
        <a:srgbClr val="6084A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864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Posterama</vt:lpstr>
      <vt:lpstr>ExploreVTI</vt:lpstr>
      <vt:lpstr>Flight Gear Android App</vt:lpstr>
      <vt:lpstr>PowerPoint Presentation</vt:lpstr>
      <vt:lpstr>PowerPoint Presentation</vt:lpstr>
      <vt:lpstr>PowerPoint Presentation</vt:lpstr>
      <vt:lpstr>Project Description</vt:lpstr>
      <vt:lpstr>PowerPoint Presentation</vt:lpstr>
      <vt:lpstr>A short description about the controls</vt:lpstr>
      <vt:lpstr>PowerPoint Presentation</vt:lpstr>
      <vt:lpstr>PowerPoint Presentation</vt:lpstr>
      <vt:lpstr>Requirements</vt:lpstr>
      <vt:lpstr>Running the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Gear Android App</dc:title>
  <dc:creator>Matan Saloniko</dc:creator>
  <cp:lastModifiedBy>Matan Saloniko</cp:lastModifiedBy>
  <cp:revision>11</cp:revision>
  <dcterms:created xsi:type="dcterms:W3CDTF">2021-06-18T13:53:10Z</dcterms:created>
  <dcterms:modified xsi:type="dcterms:W3CDTF">2021-06-25T14:50:49Z</dcterms:modified>
</cp:coreProperties>
</file>