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7" r:id="rId3"/>
    <p:sldId id="268" r:id="rId4"/>
    <p:sldId id="271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8E47E5-8B3B-42F1-B901-55ADD0AC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A047BB9-AF73-4114-80E1-AF59A6C0C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46FFD2-14ED-47B6-863E-F2D96408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692D46-61C1-4A4E-A393-DFD41A61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E1C56-13C7-44CD-B217-FE5A74B7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28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DC36AF-F1BD-4FB7-8F33-ABFA3CE7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18186D5-5A40-4C77-9370-399D7B8BF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DC5F7F-B8E7-4779-AD9E-094271CD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68FB4F-AFFC-447B-9787-FC4751E4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D46C4B-92F3-4E43-AA78-B9032E50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9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A56977D-C83D-446A-BE4C-5E742E821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342D10F-DB69-455E-9381-B60B2E4A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D66952-8EDC-40CD-A1A1-7C0476E2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E5B836-6E19-42A2-AE19-499CE3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E10589-0E6E-4863-ABC0-31125C1C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36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363E7A-91D0-4683-933E-DF2A2F5B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38A092-23E2-4B22-B7B1-9637076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93B29D-C59B-4B07-923B-14159C9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C55053-CF1C-4B1C-8F67-0AB9E57C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F1F921-3DE8-47E8-94AB-7D228EA8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32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EC808-3C91-49FE-8C3B-96B00318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988ABDE-9304-49B8-9422-1C5ED87D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4618D9-A423-4891-A6CE-0A78368E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1CB910-0511-440E-8042-EF75FE3D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53D62B-8D90-4CF8-9A04-69802CDE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41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6C2F0-59A0-4EB2-A024-AD895328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8C2309-3F2F-4888-80EC-154C3D5C7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731C72-7F5D-4F96-A993-5BFFAAA2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A5B698-F726-47B7-817D-C3169294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46618A-564F-48F6-B606-6933D8F4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75BDBFD-BFBC-4E54-AFC4-BA2D9A6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145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DCF35-5904-4178-9E04-904E90CE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8A0874-709A-4971-8DD1-E2586845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B33E0C5-CBCD-456F-8454-E41FB73E7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1F9A5C-7421-403F-B35C-02562C47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EDC2C7E-74B1-4632-A1B2-5165A7D3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FDBD5A-0EB2-42FC-A806-CB46BDEF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3116C3C-8600-45BF-8B42-1898E5FF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D57BB68-678F-485E-AF94-F711AE5D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AE181C-80C7-451B-843B-99D623BB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777B749-868E-4357-85A5-AF5E8A7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0A08364-9F17-42CD-8CED-59F7D4AB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E8494AF-8570-4BF3-9765-7F9C7DAC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88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E12642C-953A-44C9-A4B7-7FA6CCFE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8333CD-EAEB-4241-9966-DF3459AE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11E8CD8-5F92-4EAC-93CE-3BE795F3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61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F571FE-3CC6-4133-AB36-64D8B486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47F20-6967-4DE1-8926-596218C0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D7AE54-1085-47F0-AE22-DC86A0B8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715AAE-1D22-4A45-AE00-742760D6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EE2955-2FA9-4637-BFF8-F26612F3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6EFC7F-018D-4A66-B7FA-6FD5722C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2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A77103-588E-48C5-9658-EF6EE424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AB4AA84-495D-46E9-B460-95FD447F6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E003C0-7229-4509-A7FF-8ACB1983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1EB3D4-13E0-414F-87B0-2E7A730A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D282012-1465-4B90-9A1A-6BA42B49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0A145D-A82A-4565-A064-F39F73BA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14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884C6C1-9C7B-4699-BB6D-A90CCA54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170995-1692-4CA3-A5D6-68DE97D1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A268F6-4F14-4957-8720-3FDD0D327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DB69-F375-49D3-BDC5-0B30E6B8C0B1}" type="datetimeFigureOut">
              <a:rPr lang="he-IL" smtClean="0"/>
              <a:t>כ"ז/טבת/תשפ"ב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5EC4D6-DAA5-49C8-B4AD-2BD07C59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942AEE-949F-44D0-9F77-C4A3D30F7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19E7-793E-416D-96E6-C49E42ADCF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0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jpeg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chhs/596b5eed-31de-4fd8-a645-249f3f9b19c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B8E1EB-46E2-4F14-BD33-B6F3DAEF5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529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55F2CCA-85A4-4347-B15C-A76223AB403A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Hadassah Friedlaender" panose="02020603050405020304" pitchFamily="18" charset="-79"/>
                <a:ea typeface="+mj-ea"/>
                <a:cs typeface="Hadassah Friedlaender" panose="02020603050405020304" pitchFamily="18" charset="-79"/>
              </a:rPr>
              <a:t>Chemicals in Cosmetics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4BA756-F5B2-442B-9DDF-05EC154F19D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Matan </a:t>
            </a:r>
            <a:r>
              <a:rPr lang="en-US" sz="1700" b="1" dirty="0" err="1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Saloniko</a:t>
            </a:r>
            <a:endParaRPr lang="en-US" sz="1700" b="1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Idan</a:t>
            </a:r>
            <a:r>
              <a:rPr lang="en-US" sz="17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Givati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Shilat Givati</a:t>
            </a:r>
          </a:p>
        </p:txBody>
      </p:sp>
    </p:spTree>
    <p:extLst>
      <p:ext uri="{BB962C8B-B14F-4D97-AF65-F5344CB8AC3E}">
        <p14:creationId xmlns:p14="http://schemas.microsoft.com/office/powerpoint/2010/main" val="25706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1F0FF7C0-961F-4D47-8F86-77776F82D2D5}"/>
              </a:ext>
            </a:extLst>
          </p:cNvPr>
          <p:cNvGrpSpPr/>
          <p:nvPr/>
        </p:nvGrpSpPr>
        <p:grpSpPr>
          <a:xfrm>
            <a:off x="882529" y="2911763"/>
            <a:ext cx="2425983" cy="2374320"/>
            <a:chOff x="838778" y="3429000"/>
            <a:chExt cx="2425983" cy="2374320"/>
          </a:xfrm>
        </p:grpSpPr>
        <p:pic>
          <p:nvPicPr>
            <p:cNvPr id="1026" name="Picture 2" descr="Green eco button stock vector. Illustration of isolated - 16683996">
              <a:hlinkClick r:id="rId2" action="ppaction://hlinksldjump"/>
              <a:extLst>
                <a:ext uri="{FF2B5EF4-FFF2-40B4-BE49-F238E27FC236}">
                  <a16:creationId xmlns:a16="http://schemas.microsoft.com/office/drawing/2014/main" id="{307DF647-D958-4E34-BF58-DD1B0306F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8" y="3429000"/>
              <a:ext cx="2425983" cy="23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A5649E53-C90C-4B64-A35D-D3AC740ED66A}"/>
                </a:ext>
              </a:extLst>
            </p:cNvPr>
            <p:cNvSpPr txBox="1"/>
            <p:nvPr/>
          </p:nvSpPr>
          <p:spPr>
            <a:xfrm>
              <a:off x="1644071" y="4262217"/>
              <a:ext cx="107141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מקורות</a:t>
              </a:r>
              <a:br>
                <a:rPr lang="en-US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</a:br>
              <a:r>
                <a:rPr lang="he-IL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מידע</a:t>
              </a:r>
              <a:endParaRPr lang="he-IL" sz="2000" b="1" dirty="0">
                <a:latin typeface="Hadassah Friedlaender" panose="02020603050405020304" pitchFamily="18" charset="-79"/>
                <a:cs typeface="Hadassah Friedlaender" panose="02020603050405020304" pitchFamily="18" charset="-79"/>
              </a:endParaRPr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FD15B953-3C48-41ED-A676-BA416F382F64}"/>
              </a:ext>
            </a:extLst>
          </p:cNvPr>
          <p:cNvGrpSpPr/>
          <p:nvPr/>
        </p:nvGrpSpPr>
        <p:grpSpPr>
          <a:xfrm>
            <a:off x="8595664" y="2911763"/>
            <a:ext cx="2425983" cy="2374320"/>
            <a:chOff x="3520781" y="3429000"/>
            <a:chExt cx="2425983" cy="2374320"/>
          </a:xfrm>
        </p:grpSpPr>
        <p:pic>
          <p:nvPicPr>
            <p:cNvPr id="11" name="Picture 2" descr="Green eco button stock vector. Illustration of isolated - 16683996">
              <a:hlinkClick r:id="rId4" action="ppaction://hlinksldjump"/>
              <a:extLst>
                <a:ext uri="{FF2B5EF4-FFF2-40B4-BE49-F238E27FC236}">
                  <a16:creationId xmlns:a16="http://schemas.microsoft.com/office/drawing/2014/main" id="{F1BAE435-9DBB-4D79-BBED-F06807D69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781" y="3429000"/>
              <a:ext cx="2425983" cy="23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A95FDC1B-DE1E-4B5E-AA3D-D1B506C34DA9}"/>
                </a:ext>
              </a:extLst>
            </p:cNvPr>
            <p:cNvSpPr txBox="1"/>
            <p:nvPr/>
          </p:nvSpPr>
          <p:spPr>
            <a:xfrm>
              <a:off x="4326074" y="4262217"/>
              <a:ext cx="107141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ניקויים</a:t>
              </a:r>
              <a:br>
                <a:rPr lang="en-US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</a:br>
              <a:r>
                <a:rPr lang="he-IL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וסינונים</a:t>
              </a:r>
              <a:endParaRPr lang="he-IL" sz="2000" b="1" dirty="0">
                <a:latin typeface="Hadassah Friedlaender" panose="02020603050405020304" pitchFamily="18" charset="-79"/>
                <a:cs typeface="Hadassah Friedlaender" panose="02020603050405020304" pitchFamily="18" charset="-79"/>
              </a:endParaRPr>
            </a:p>
          </p:txBody>
        </p:sp>
      </p:grp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E9E3DFD-04BB-4B73-BCAB-CB0BB29E7B0A}"/>
              </a:ext>
            </a:extLst>
          </p:cNvPr>
          <p:cNvSpPr txBox="1"/>
          <p:nvPr/>
        </p:nvSpPr>
        <p:spPr>
          <a:xfrm>
            <a:off x="7543785" y="904798"/>
            <a:ext cx="3994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4800" b="1" i="0" dirty="0">
                <a:solidFill>
                  <a:srgbClr val="333333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על הפרויקט</a:t>
            </a:r>
            <a:endParaRPr lang="he-IL" sz="4800" b="1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8492AE0C-6C00-4E8A-8E57-9CEBAD407517}"/>
              </a:ext>
            </a:extLst>
          </p:cNvPr>
          <p:cNvGrpSpPr/>
          <p:nvPr/>
        </p:nvGrpSpPr>
        <p:grpSpPr>
          <a:xfrm>
            <a:off x="6023082" y="2911763"/>
            <a:ext cx="2425983" cy="2374320"/>
            <a:chOff x="2222233" y="904798"/>
            <a:chExt cx="2425983" cy="2374320"/>
          </a:xfrm>
        </p:grpSpPr>
        <p:pic>
          <p:nvPicPr>
            <p:cNvPr id="20" name="Picture 2" descr="Green eco button stock vector. Illustration of isolated - 16683996">
              <a:hlinkClick r:id="rId5" action="ppaction://hlinksldjump"/>
              <a:extLst>
                <a:ext uri="{FF2B5EF4-FFF2-40B4-BE49-F238E27FC236}">
                  <a16:creationId xmlns:a16="http://schemas.microsoft.com/office/drawing/2014/main" id="{20EF9DA2-1FB8-4442-88E1-FE5B0C7B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233" y="904798"/>
              <a:ext cx="2425983" cy="23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תיבת טקסט 20">
              <a:hlinkClick r:id="rId5" action="ppaction://hlinksldjump"/>
              <a:extLst>
                <a:ext uri="{FF2B5EF4-FFF2-40B4-BE49-F238E27FC236}">
                  <a16:creationId xmlns:a16="http://schemas.microsoft.com/office/drawing/2014/main" id="{61A03B87-5067-4743-83B0-1CEAF5CA3A47}"/>
                </a:ext>
              </a:extLst>
            </p:cNvPr>
            <p:cNvSpPr txBox="1"/>
            <p:nvPr/>
          </p:nvSpPr>
          <p:spPr>
            <a:xfrm>
              <a:off x="3027526" y="1738015"/>
              <a:ext cx="107141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טבלאות </a:t>
              </a:r>
              <a:br>
                <a:rPr lang="en-US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</a:br>
              <a:r>
                <a:rPr lang="he-IL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בסכמה</a:t>
              </a:r>
              <a:endParaRPr lang="he-IL" sz="2000" b="1" dirty="0">
                <a:latin typeface="Hadassah Friedlaender" panose="02020603050405020304" pitchFamily="18" charset="-79"/>
                <a:cs typeface="Hadassah Friedlaender" panose="02020603050405020304" pitchFamily="18" charset="-79"/>
              </a:endParaRPr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5FFDCF4C-F9B2-4888-923C-16868015934F}"/>
              </a:ext>
            </a:extLst>
          </p:cNvPr>
          <p:cNvGrpSpPr/>
          <p:nvPr/>
        </p:nvGrpSpPr>
        <p:grpSpPr>
          <a:xfrm>
            <a:off x="3450500" y="2911763"/>
            <a:ext cx="2425983" cy="2374320"/>
            <a:chOff x="6202784" y="3429000"/>
            <a:chExt cx="2425983" cy="2374320"/>
          </a:xfrm>
        </p:grpSpPr>
        <p:pic>
          <p:nvPicPr>
            <p:cNvPr id="22" name="Picture 2" descr="Green eco button stock vector. Illustration of isolated - 16683996">
              <a:hlinkClick r:id="rId6" action="ppaction://hlinksldjump"/>
              <a:extLst>
                <a:ext uri="{FF2B5EF4-FFF2-40B4-BE49-F238E27FC236}">
                  <a16:creationId xmlns:a16="http://schemas.microsoft.com/office/drawing/2014/main" id="{D9DB25D0-4E2A-4B55-B873-E442277AC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784" y="3429000"/>
              <a:ext cx="2425983" cy="23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A235A7B9-EAF9-4146-BF83-CCB27AC262C2}"/>
                </a:ext>
              </a:extLst>
            </p:cNvPr>
            <p:cNvSpPr txBox="1"/>
            <p:nvPr/>
          </p:nvSpPr>
          <p:spPr>
            <a:xfrm>
              <a:off x="7008077" y="4409995"/>
              <a:ext cx="10714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2000" b="1" i="0" dirty="0">
                  <a:solidFill>
                    <a:srgbClr val="333333"/>
                  </a:solidFill>
                  <a:effectLst/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אתגרים</a:t>
              </a:r>
              <a:endParaRPr lang="he-IL" sz="2000" b="1" dirty="0">
                <a:latin typeface="Hadassah Friedlaender" panose="02020603050405020304" pitchFamily="18" charset="-79"/>
                <a:cs typeface="Hadassah Friedlaender" panose="02020603050405020304" pitchFamily="18" charset="-79"/>
              </a:endParaRPr>
            </a:p>
          </p:txBody>
        </p:sp>
      </p:grpSp>
      <p:pic>
        <p:nvPicPr>
          <p:cNvPr id="31" name="Picture 4" descr="Green leaf recycling icon stock vector. Illustration of icon - 19499762">
            <a:hlinkClick r:id="rId7" action="ppaction://hlinksldjump"/>
            <a:extLst>
              <a:ext uri="{FF2B5EF4-FFF2-40B4-BE49-F238E27FC236}">
                <a16:creationId xmlns:a16="http://schemas.microsoft.com/office/drawing/2014/main" id="{7A56A798-8712-472A-9816-4C352E46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3470"/>
            <a:ext cx="1123860" cy="10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7E73E-51DC-4867-8D50-328375BC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he-IL" sz="36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מקורות מידע</a:t>
            </a:r>
          </a:p>
        </p:txBody>
      </p:sp>
      <p:pic>
        <p:nvPicPr>
          <p:cNvPr id="3074" name="Picture 2" descr="Glass Packaging for Cosmetics » P&amp;amp;C Glass Containers | Stoelzle">
            <a:extLst>
              <a:ext uri="{FF2B5EF4-FFF2-40B4-BE49-F238E27FC236}">
                <a16:creationId xmlns:a16="http://schemas.microsoft.com/office/drawing/2014/main" id="{E8C91B07-4492-461F-9D19-1715BF3CE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7" b="14225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9BAE94-A736-46CD-AD1C-57C7D884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את המידע של מסד הנתונים אשר מקשר בין מוצרי הקוסמטיקה השונים אל מול מרכיביהם </a:t>
            </a:r>
            <a:br>
              <a:rPr lang="en-US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לקחנו מהאתר </a:t>
            </a:r>
            <a:r>
              <a:rPr lang="en-US" sz="2400" dirty="0" err="1">
                <a:latin typeface="Hadassah Friedlaender" panose="02020603050405020304" pitchFamily="18" charset="-79"/>
                <a:cs typeface="Hadassah Friedlaender" panose="02020603050405020304" pitchFamily="18" charset="-79"/>
                <a:hlinkClick r:id="rId3"/>
              </a:rPr>
              <a:t>DataWorld</a:t>
            </a:r>
            <a:endParaRPr lang="he-IL" sz="24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pic>
        <p:nvPicPr>
          <p:cNvPr id="3076" name="Picture 4" descr="Green leaf recycling icon stock vector. Illustration of icon - 19499762">
            <a:hlinkClick r:id="rId4" action="ppaction://hlinksldjump"/>
            <a:extLst>
              <a:ext uri="{FF2B5EF4-FFF2-40B4-BE49-F238E27FC236}">
                <a16:creationId xmlns:a16="http://schemas.microsoft.com/office/drawing/2014/main" id="{EFC0A917-96EB-42AB-BA75-91BE2DED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3470"/>
            <a:ext cx="1123860" cy="10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9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Tree Made UP of Swirls and Leaves Clipart Free Download">
            <a:extLst>
              <a:ext uri="{FF2B5EF4-FFF2-40B4-BE49-F238E27FC236}">
                <a16:creationId xmlns:a16="http://schemas.microsoft.com/office/drawing/2014/main" id="{B6A19BC9-DAAC-4BF9-B544-E92B9F08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71" y="78103"/>
            <a:ext cx="6419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Tree Made UP of Swirls and Leaves Clipart Free Download">
            <a:extLst>
              <a:ext uri="{FF2B5EF4-FFF2-40B4-BE49-F238E27FC236}">
                <a16:creationId xmlns:a16="http://schemas.microsoft.com/office/drawing/2014/main" id="{0A4BE6D6-B1B0-4BD9-AEAF-F57CA264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4" y="0"/>
            <a:ext cx="6419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E1F3A78-203A-4A1D-A71E-658463E5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3662507"/>
            <a:ext cx="3735769" cy="1325563"/>
          </a:xfrm>
        </p:spPr>
        <p:txBody>
          <a:bodyPr/>
          <a:lstStyle/>
          <a:p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טבלאות בסכמה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18B26451-3AFA-48B3-8BB9-66283B250697}"/>
              </a:ext>
            </a:extLst>
          </p:cNvPr>
          <p:cNvGrpSpPr/>
          <p:nvPr/>
        </p:nvGrpSpPr>
        <p:grpSpPr>
          <a:xfrm>
            <a:off x="4440183" y="2579687"/>
            <a:ext cx="7461631" cy="4212627"/>
            <a:chOff x="3461130" y="2662238"/>
            <a:chExt cx="7461631" cy="4212627"/>
          </a:xfrm>
        </p:grpSpPr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38C79133-DD01-4F37-9DBC-1E4029636D0E}"/>
                </a:ext>
              </a:extLst>
            </p:cNvPr>
            <p:cNvCxnSpPr>
              <a:cxnSpLocks/>
            </p:cNvCxnSpPr>
            <p:nvPr/>
          </p:nvCxnSpPr>
          <p:spPr>
            <a:xfrm>
              <a:off x="5121944" y="3020868"/>
              <a:ext cx="62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קבוצה 11">
              <a:extLst>
                <a:ext uri="{FF2B5EF4-FFF2-40B4-BE49-F238E27FC236}">
                  <a16:creationId xmlns:a16="http://schemas.microsoft.com/office/drawing/2014/main" id="{F675B768-A865-4EE8-8FBF-6217E687F459}"/>
                </a:ext>
              </a:extLst>
            </p:cNvPr>
            <p:cNvGrpSpPr/>
            <p:nvPr/>
          </p:nvGrpSpPr>
          <p:grpSpPr>
            <a:xfrm>
              <a:off x="3461130" y="2662238"/>
              <a:ext cx="7461631" cy="4212627"/>
              <a:chOff x="3461130" y="2662238"/>
              <a:chExt cx="7461631" cy="4212627"/>
            </a:xfrm>
          </p:grpSpPr>
          <p:pic>
            <p:nvPicPr>
              <p:cNvPr id="4" name="תמונה 3" descr="תמונה שמכילה טקסט&#10;&#10;התיאור נוצר באופן אוטומטי">
                <a:extLst>
                  <a:ext uri="{FF2B5EF4-FFF2-40B4-BE49-F238E27FC236}">
                    <a16:creationId xmlns:a16="http://schemas.microsoft.com/office/drawing/2014/main" id="{CBB1D7E4-9751-4988-A64B-1A61D99FF2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6" r="60554" b="70416"/>
              <a:stretch/>
            </p:blipFill>
            <p:spPr>
              <a:xfrm>
                <a:off x="3461130" y="2662238"/>
                <a:ext cx="1847850" cy="1839914"/>
              </a:xfrm>
              <a:prstGeom prst="rect">
                <a:avLst/>
              </a:prstGeom>
            </p:spPr>
          </p:pic>
          <p:pic>
            <p:nvPicPr>
              <p:cNvPr id="9" name="תמונה 8" descr="תמונה שמכילה טקסט&#10;&#10;התיאור נוצר באופן אוטומטי">
                <a:extLst>
                  <a:ext uri="{FF2B5EF4-FFF2-40B4-BE49-F238E27FC236}">
                    <a16:creationId xmlns:a16="http://schemas.microsoft.com/office/drawing/2014/main" id="{AA4DFC76-074B-487E-A000-D63E4FB7A2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137" t="32264"/>
              <a:stretch/>
            </p:blipFill>
            <p:spPr>
              <a:xfrm>
                <a:off x="5308980" y="2662238"/>
                <a:ext cx="5613781" cy="4212627"/>
              </a:xfrm>
              <a:prstGeom prst="rect">
                <a:avLst/>
              </a:prstGeom>
            </p:spPr>
          </p:pic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0D2DE6B0-20B3-4635-809C-5B5757362DE1}"/>
                  </a:ext>
                </a:extLst>
              </p:cNvPr>
              <p:cNvSpPr/>
              <p:nvPr/>
            </p:nvSpPr>
            <p:spPr>
              <a:xfrm>
                <a:off x="5009665" y="2662238"/>
                <a:ext cx="480291" cy="3143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pic>
        <p:nvPicPr>
          <p:cNvPr id="16" name="Picture 4" descr="Green leaf recycling icon stock vector. Illustration of icon - 19499762">
            <a:hlinkClick r:id="rId4" action="ppaction://hlinksldjump"/>
            <a:extLst>
              <a:ext uri="{FF2B5EF4-FFF2-40B4-BE49-F238E27FC236}">
                <a16:creationId xmlns:a16="http://schemas.microsoft.com/office/drawing/2014/main" id="{3038B521-4DE3-4274-83FE-408A5CE3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3470"/>
            <a:ext cx="1123860" cy="10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3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FD0BD6-EB04-49CC-9951-B606B3A9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he-IL" sz="36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ניקויים וסינונים</a:t>
            </a:r>
          </a:p>
        </p:txBody>
      </p:sp>
      <p:pic>
        <p:nvPicPr>
          <p:cNvPr id="4098" name="Picture 2" descr="About Cleaning Product Ingredients | The American Cleaning Institute (ACI)">
            <a:extLst>
              <a:ext uri="{FF2B5EF4-FFF2-40B4-BE49-F238E27FC236}">
                <a16:creationId xmlns:a16="http://schemas.microsoft.com/office/drawing/2014/main" id="{E559A91E-0285-4041-B618-542F2404E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39" b="12676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A5F713-5AAD-461E-A661-9A2C4F84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218" y="3752850"/>
            <a:ext cx="7793177" cy="297122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he-IL" sz="1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במהלך עבודתנו התבקשנו למצוא מסד נתונים המכיל לפחות כ-100 אלף שורות של מידע.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1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לאחר מציאת מסד נתונים, ראינו כי הוא מוצג כטבלה אחת בעלת למעלה מ-100 אלף שורות קוד.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1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כדי לשלוף את המידע ולהשתמש בו בצורה נכונה, השתמשנו ב-</a:t>
            </a:r>
            <a:r>
              <a:rPr lang="en-US" sz="1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pandas </a:t>
            </a:r>
            <a:r>
              <a:rPr lang="he-IL" sz="1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כדי לפרסר את המידע כך שבסופו של התהליך יצגנו את הטבלה הגדולה לתתי טבלאות לשימוש נכון כמתואר בסכמה.</a:t>
            </a:r>
          </a:p>
        </p:txBody>
      </p:sp>
      <p:pic>
        <p:nvPicPr>
          <p:cNvPr id="5" name="Picture 4" descr="Green leaf recycling icon stock vector. Illustration of icon - 19499762">
            <a:hlinkClick r:id="rId3" action="ppaction://hlinksldjump"/>
            <a:extLst>
              <a:ext uri="{FF2B5EF4-FFF2-40B4-BE49-F238E27FC236}">
                <a16:creationId xmlns:a16="http://schemas.microsoft.com/office/drawing/2014/main" id="{EBB51EAF-6A98-4317-A2AF-7F2B209B2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3470"/>
            <a:ext cx="1123860" cy="10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1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1F3A78-203A-4A1D-A71E-658463E5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he-IL" sz="36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אתגרים</a:t>
            </a:r>
          </a:p>
        </p:txBody>
      </p:sp>
      <p:pic>
        <p:nvPicPr>
          <p:cNvPr id="6146" name="Picture 2" descr="10,327,116 Colorful Photos - Free &amp;amp; Royalty-Free Stock Photos from  Dreamstime">
            <a:extLst>
              <a:ext uri="{FF2B5EF4-FFF2-40B4-BE49-F238E27FC236}">
                <a16:creationId xmlns:a16="http://schemas.microsoft.com/office/drawing/2014/main" id="{AC368378-EEA7-4864-8F21-DB95CFE34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6" b="23078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1FEFE742-8952-4058-984A-37BD6E488F22}"/>
              </a:ext>
            </a:extLst>
          </p:cNvPr>
          <p:cNvSpPr txBox="1">
            <a:spLocks/>
          </p:cNvSpPr>
          <p:nvPr/>
        </p:nvSpPr>
        <p:spPr>
          <a:xfrm>
            <a:off x="228600" y="4168775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השגת מסד הנתונים</a:t>
            </a:r>
          </a:p>
          <a:p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חיבור למסד הנתונים היה מורכב</a:t>
            </a:r>
          </a:p>
          <a:p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חילוק מסד הנתונים לטבלאות</a:t>
            </a:r>
          </a:p>
          <a:p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יצירת השאילתות המורכבות</a:t>
            </a:r>
          </a:p>
          <a:p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עבודה קבוצתית</a:t>
            </a:r>
          </a:p>
        </p:txBody>
      </p:sp>
      <p:pic>
        <p:nvPicPr>
          <p:cNvPr id="8" name="Picture 4" descr="Green leaf recycling icon stock vector. Illustration of icon - 19499762">
            <a:hlinkClick r:id="rId3" action="ppaction://hlinksldjump"/>
            <a:extLst>
              <a:ext uri="{FF2B5EF4-FFF2-40B4-BE49-F238E27FC236}">
                <a16:creationId xmlns:a16="http://schemas.microsoft.com/office/drawing/2014/main" id="{6FE4BEF5-3EF2-46FC-9605-737A048E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3470"/>
            <a:ext cx="1123860" cy="10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6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8EB4C8-382C-422F-8B5D-21FE4FCDC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1" t="9091" r="-2" b="-2"/>
          <a:stretch/>
        </p:blipFill>
        <p:spPr bwMode="auto">
          <a:xfrm>
            <a:off x="0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55F2CCA-85A4-4347-B15C-A76223AB403A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תודה רבה!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5438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</Words>
  <Application>Microsoft Office PowerPoint</Application>
  <PresentationFormat>מסך רחב</PresentationFormat>
  <Paragraphs>23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Hadassah Friedlaender</vt:lpstr>
      <vt:lpstr>ערכת נושא Office</vt:lpstr>
      <vt:lpstr>מצגת של PowerPoint‏</vt:lpstr>
      <vt:lpstr>מצגת של PowerPoint‏</vt:lpstr>
      <vt:lpstr>מקורות מידע</vt:lpstr>
      <vt:lpstr>טבלאות בסכמה</vt:lpstr>
      <vt:lpstr>ניקויים וסינונים</vt:lpstr>
      <vt:lpstr>אתגרים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Shilat Givati</dc:creator>
  <cp:lastModifiedBy>Shilat Givati</cp:lastModifiedBy>
  <cp:revision>1</cp:revision>
  <dcterms:created xsi:type="dcterms:W3CDTF">2021-12-31T15:32:30Z</dcterms:created>
  <dcterms:modified xsi:type="dcterms:W3CDTF">2021-12-31T16:43:12Z</dcterms:modified>
</cp:coreProperties>
</file>