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 Mats" initials="BM" lastIdx="2" clrIdx="0">
    <p:extLst>
      <p:ext uri="{19B8F6BF-5375-455C-9EA6-DF929625EA0E}">
        <p15:presenceInfo xmlns:p15="http://schemas.microsoft.com/office/powerpoint/2012/main" userId="S-1-5-21-685836848-1968968087-1167487308-24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50F"/>
    <a:srgbClr val="FF3300"/>
    <a:srgbClr val="FFFFFF"/>
    <a:srgbClr val="FD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3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4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2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3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6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07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88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2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66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455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827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D81B-D68D-4ECB-B0B3-5803998D14E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344B-D4DA-4626-AF35-C5C6439615E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0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rVktoaPUxhcV20OZOoUobtAp5nAGMOF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6089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>
                <a:solidFill>
                  <a:schemeClr val="bg1"/>
                </a:solidFill>
              </a:rPr>
              <a:t>X</a:t>
            </a:r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0" y="2801101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096000" y="2773477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rgbClr val="F1450F"/>
                </a:solidFill>
              </a:rPr>
              <a:t>OBS</a:t>
            </a:r>
            <a:endParaRPr lang="nl-BE" sz="6600" dirty="0">
              <a:solidFill>
                <a:srgbClr val="F1450F"/>
              </a:solidFill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2"/>
          <a:srcRect l="7847" r="-1"/>
          <a:stretch/>
        </p:blipFill>
        <p:spPr>
          <a:xfrm>
            <a:off x="6096000" y="3085095"/>
            <a:ext cx="159544" cy="4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1108769"/>
            <a:ext cx="8889112" cy="5555695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6487213" y="5056631"/>
            <a:ext cx="1102307" cy="44805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98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6487213" y="5056631"/>
            <a:ext cx="1102307" cy="44805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" y="1107996"/>
            <a:ext cx="8890350" cy="55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7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>
                <a:solidFill>
                  <a:schemeClr val="bg1"/>
                </a:solidFill>
              </a:rPr>
              <a:t>X</a:t>
            </a:r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95037" y="2796961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8000" dirty="0" smtClean="0">
                <a:solidFill>
                  <a:srgbClr val="F1450F"/>
                </a:solidFill>
              </a:rPr>
              <a:t>OBS</a:t>
            </a:r>
            <a:endParaRPr lang="nl-BE" sz="8000" dirty="0">
              <a:solidFill>
                <a:srgbClr val="F1450F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543922" y="4120400"/>
            <a:ext cx="3598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>
                <a:solidFill>
                  <a:srgbClr val="F1450F"/>
                </a:solidFill>
              </a:rPr>
              <a:t>k</a:t>
            </a:r>
            <a:r>
              <a:rPr lang="nl-BE" sz="3200" dirty="0" smtClean="0">
                <a:solidFill>
                  <a:srgbClr val="F1450F"/>
                </a:solidFill>
              </a:rPr>
              <a:t>ijk de </a:t>
            </a:r>
            <a:r>
              <a:rPr lang="nl-BE" sz="3200" dirty="0" smtClean="0">
                <a:solidFill>
                  <a:srgbClr val="F1450F"/>
                </a:solidFill>
                <a:hlinkClick r:id="rId2"/>
              </a:rPr>
              <a:t>tutorial</a:t>
            </a:r>
            <a:r>
              <a:rPr lang="nl-BE" sz="3200" dirty="0" smtClean="0">
                <a:solidFill>
                  <a:srgbClr val="F1450F"/>
                </a:solidFill>
              </a:rPr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314148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0" y="0"/>
            <a:ext cx="6089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 smtClean="0">
                <a:solidFill>
                  <a:schemeClr val="bg1"/>
                </a:solidFill>
              </a:rPr>
              <a:t>X</a:t>
            </a:r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0960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rgbClr val="F1450F"/>
                </a:solidFill>
              </a:rPr>
              <a:t>OBS</a:t>
            </a:r>
            <a:endParaRPr lang="nl-BE" sz="6600" dirty="0">
              <a:solidFill>
                <a:srgbClr val="F1450F"/>
              </a:solidFill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2"/>
          <a:srcRect l="7847" r="-1"/>
          <a:stretch/>
        </p:blipFill>
        <p:spPr>
          <a:xfrm>
            <a:off x="6096000" y="3085095"/>
            <a:ext cx="159544" cy="48476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639050" y="1201230"/>
            <a:ext cx="3009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F1450F"/>
                </a:solidFill>
              </a:rPr>
              <a:t>Voordelen:</a:t>
            </a:r>
          </a:p>
          <a:p>
            <a:pPr algn="ctr"/>
            <a:endParaRPr lang="nl-BE" dirty="0" smtClean="0">
              <a:solidFill>
                <a:srgbClr val="F145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F1450F"/>
                </a:solidFill>
              </a:rPr>
              <a:t>Kwaliteit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rgbClr val="F145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F1450F"/>
                </a:solidFill>
              </a:rPr>
              <a:t>Meer opties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rgbClr val="F145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F1450F"/>
                </a:solidFill>
              </a:rPr>
              <a:t>gratis</a:t>
            </a:r>
          </a:p>
          <a:p>
            <a:endParaRPr lang="nl-BE" dirty="0" smtClean="0">
              <a:solidFill>
                <a:srgbClr val="F1450F"/>
              </a:solidFill>
            </a:endParaRPr>
          </a:p>
          <a:p>
            <a:endParaRPr lang="nl-BE" dirty="0" smtClean="0">
              <a:solidFill>
                <a:srgbClr val="F1450F"/>
              </a:solidFill>
            </a:endParaRPr>
          </a:p>
          <a:p>
            <a:pPr algn="ctr"/>
            <a:r>
              <a:rPr lang="nl-BE" dirty="0" smtClean="0">
                <a:solidFill>
                  <a:srgbClr val="F1450F"/>
                </a:solidFill>
              </a:rPr>
              <a:t>Nadelen: </a:t>
            </a:r>
          </a:p>
          <a:p>
            <a:pPr algn="ctr"/>
            <a:endParaRPr lang="nl-BE" dirty="0">
              <a:solidFill>
                <a:srgbClr val="F145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F1450F"/>
                </a:solidFill>
              </a:rPr>
              <a:t>ingewikkelder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rgbClr val="F145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F1450F"/>
                </a:solidFill>
              </a:rPr>
              <a:t>Moet zelf geïnstalleerd worden</a:t>
            </a:r>
          </a:p>
          <a:p>
            <a:endParaRPr lang="nl-BE" dirty="0">
              <a:solidFill>
                <a:srgbClr val="F1450F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540002" y="1195653"/>
            <a:ext cx="3009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Voordelen:</a:t>
            </a:r>
          </a:p>
          <a:p>
            <a:pPr algn="ctr"/>
            <a:endParaRPr lang="nl-B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chemeClr val="bg1"/>
                </a:solidFill>
              </a:rPr>
              <a:t>gebruiksvriendelijk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chemeClr val="bg1"/>
                </a:solidFill>
              </a:rPr>
              <a:t>Standaard geïnstalleerd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 </a:t>
            </a:r>
          </a:p>
          <a:p>
            <a:endParaRPr lang="nl-BE" dirty="0" smtClean="0">
              <a:solidFill>
                <a:schemeClr val="bg1"/>
              </a:solidFill>
            </a:endParaRPr>
          </a:p>
          <a:p>
            <a:pPr algn="ctr"/>
            <a:r>
              <a:rPr lang="nl-BE" dirty="0" smtClean="0">
                <a:solidFill>
                  <a:schemeClr val="bg1"/>
                </a:solidFill>
              </a:rPr>
              <a:t>Nadelen: </a:t>
            </a:r>
          </a:p>
          <a:p>
            <a:pPr algn="ctr"/>
            <a:endParaRPr lang="nl-B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chemeClr val="bg1"/>
                </a:solidFill>
              </a:rPr>
              <a:t>Beperkte opties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chemeClr val="bg1"/>
                </a:solidFill>
              </a:rPr>
              <a:t>Minder goede 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 smtClean="0">
              <a:solidFill>
                <a:schemeClr val="bg1"/>
              </a:solidFill>
            </a:endParaRPr>
          </a:p>
          <a:p>
            <a:endParaRPr lang="nl-BE" dirty="0">
              <a:solidFill>
                <a:srgbClr val="F145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3" y="1107996"/>
            <a:ext cx="8930159" cy="5581350"/>
          </a:xfrm>
          <a:prstGeom prst="rect">
            <a:avLst/>
          </a:prstGeom>
        </p:spPr>
      </p:pic>
      <p:sp>
        <p:nvSpPr>
          <p:cNvPr id="12" name="Ovaal 11"/>
          <p:cNvSpPr/>
          <p:nvPr/>
        </p:nvSpPr>
        <p:spPr>
          <a:xfrm>
            <a:off x="1700784" y="1207008"/>
            <a:ext cx="493776" cy="29889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393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107996"/>
            <a:ext cx="8912352" cy="5570220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9054670" y="1382316"/>
            <a:ext cx="583106" cy="63850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50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9" y="1107996"/>
            <a:ext cx="8899195" cy="5561997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232478" y="1034844"/>
            <a:ext cx="621792" cy="72552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42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5" y="1107997"/>
            <a:ext cx="8890349" cy="55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8" y="1107996"/>
            <a:ext cx="8890350" cy="5556469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4418662" y="1025700"/>
            <a:ext cx="621792" cy="72552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58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6096" y="0"/>
            <a:ext cx="12185904" cy="6858000"/>
          </a:xfrm>
          <a:prstGeom prst="rect">
            <a:avLst/>
          </a:prstGeom>
          <a:solidFill>
            <a:srgbClr val="F1450F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854270" y="2931320"/>
            <a:ext cx="977535" cy="8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48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048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chemeClr val="bg1"/>
                </a:solidFill>
              </a:rPr>
              <a:t>PowerPoint</a:t>
            </a:r>
            <a:endParaRPr lang="nl-BE" sz="6600" dirty="0">
              <a:solidFill>
                <a:schemeClr val="bg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" y="1107997"/>
            <a:ext cx="8890349" cy="5556468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4510102" y="1033272"/>
            <a:ext cx="976298" cy="6766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0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</Words>
  <Application>Microsoft Office PowerPoint</Application>
  <PresentationFormat>Breedbeeld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Bos Mats</dc:creator>
  <cp:lastModifiedBy>Bos Mats</cp:lastModifiedBy>
  <cp:revision>12</cp:revision>
  <dcterms:created xsi:type="dcterms:W3CDTF">2019-01-25T11:57:06Z</dcterms:created>
  <dcterms:modified xsi:type="dcterms:W3CDTF">2019-01-25T13:30:18Z</dcterms:modified>
</cp:coreProperties>
</file>