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344" r:id="rId3"/>
    <p:sldId id="316" r:id="rId4"/>
    <p:sldId id="342" r:id="rId5"/>
    <p:sldId id="346" r:id="rId6"/>
    <p:sldId id="343" r:id="rId7"/>
    <p:sldId id="317" r:id="rId8"/>
    <p:sldId id="345" r:id="rId9"/>
    <p:sldId id="280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6" autoAdjust="0"/>
    <p:restoredTop sz="89406" autoAdjust="0"/>
  </p:normalViewPr>
  <p:slideViewPr>
    <p:cSldViewPr snapToObjects="1" showGuides="1">
      <p:cViewPr varScale="1">
        <p:scale>
          <a:sx n="100" d="100"/>
          <a:sy n="100" d="100"/>
        </p:scale>
        <p:origin x="72" y="144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30-1-2018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36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01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73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85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736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59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75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24"/>
            <a:ext cx="9154800" cy="16688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9C03-3D12-4CEF-B48A-0BFA09CB6C9F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0" y="1440000"/>
            <a:ext cx="3960242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0" y="1440000"/>
            <a:ext cx="3960242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591-0879-46AD-9582-0D174F07BD07}" type="datetime1">
              <a:rPr lang="nl-NL" smtClean="0"/>
              <a:t>30-1-2018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246D-1F25-4C30-8500-32DDE63D39AA}" type="datetime1">
              <a:rPr lang="nl-NL" smtClean="0"/>
              <a:t>30-1-2018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A1FB-674A-4817-9225-B8C94CE5BF52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F3B-B7AE-4DB5-9A74-D9CE43F9D19A}" type="datetime1">
              <a:rPr lang="nl-NL" smtClean="0"/>
              <a:t>30-1-2018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53C-CBC2-4D0D-BE79-AC7B9332A2E4}" type="datetime1">
              <a:rPr lang="nl-NL" smtClean="0"/>
              <a:t>30-1-2018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36E-6308-42DA-9521-065242E67706}" type="datetime1">
              <a:rPr lang="nl-NL" smtClean="0"/>
              <a:t>30-1-2018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A56-D034-4608-9254-05EC00C23D20}" type="datetime1">
              <a:rPr lang="nl-NL" smtClean="0"/>
              <a:t>30-1-2018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en-US" dirty="0"/>
              <a:t>Click to edit Master text style</a:t>
            </a:r>
            <a:r>
              <a:rPr lang="en-GB" noProof="0" dirty="0"/>
              <a:t>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30-1-2018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4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8426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43351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79705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RF Survey Toolkit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Mats De Meyer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Requirements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RF Survey 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Query available gateways (dash7)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Parse responses (ALP commands)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BLE link to smartphone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Store location of deadspots/gateway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Store results in JSON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06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Initial sketch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640DF-A91F-4336-998B-E906C706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0" y="1965835"/>
            <a:ext cx="7531240" cy="33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060CB-42FD-4D87-B849-F0E6A2A7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32" y="2420888"/>
            <a:ext cx="8818936" cy="2255105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5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6280A83-90C8-4F51-8CA6-EAAA9CA2CD18}"/>
              </a:ext>
            </a:extLst>
          </p:cNvPr>
          <p:cNvSpPr txBox="1">
            <a:spLocks/>
          </p:cNvSpPr>
          <p:nvPr/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94E7BD-CE85-4EE7-873A-6CC76FB24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38"/>
          <a:stretch/>
        </p:blipFill>
        <p:spPr>
          <a:xfrm>
            <a:off x="547539" y="1038276"/>
            <a:ext cx="3777215" cy="483899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AE799-166E-40FC-ABD8-53432D12C1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41" y="1030636"/>
            <a:ext cx="4092298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 Flow: Reachable Gateways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6280A83-90C8-4F51-8CA6-EAAA9CA2CD18}"/>
              </a:ext>
            </a:extLst>
          </p:cNvPr>
          <p:cNvSpPr txBox="1">
            <a:spLocks/>
          </p:cNvSpPr>
          <p:nvPr/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28C02-C63B-46E6-9FEA-850850A5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1644" y="1025022"/>
            <a:ext cx="6960712" cy="51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 Flow: No Gateways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6280A83-90C8-4F51-8CA6-EAAA9CA2CD18}"/>
              </a:ext>
            </a:extLst>
          </p:cNvPr>
          <p:cNvSpPr txBox="1">
            <a:spLocks/>
          </p:cNvSpPr>
          <p:nvPr/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6BA0A5-6D09-4923-BEE6-7D2ACB61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027" y="865230"/>
            <a:ext cx="7041946" cy="52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0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Future work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Working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More extensive testing (more gateways)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More generic parser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Process JSON files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17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33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RF Survey Toolkit</vt:lpstr>
      <vt:lpstr>Requirements</vt:lpstr>
      <vt:lpstr>Initial sketch</vt:lpstr>
      <vt:lpstr>Architecture</vt:lpstr>
      <vt:lpstr>Result</vt:lpstr>
      <vt:lpstr>Code Flow: Reachable Gateways</vt:lpstr>
      <vt:lpstr>Code Flow: No Gateways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2018-01-31T00:30:15Z</dcterms:modified>
</cp:coreProperties>
</file>