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57" r:id="rId4"/>
    <p:sldId id="259" r:id="rId5"/>
    <p:sldId id="261" r:id="rId6"/>
    <p:sldId id="273" r:id="rId7"/>
    <p:sldId id="275" r:id="rId8"/>
    <p:sldId id="274" r:id="rId9"/>
    <p:sldId id="262" r:id="rId10"/>
    <p:sldId id="270" r:id="rId11"/>
    <p:sldId id="271" r:id="rId12"/>
    <p:sldId id="272" r:id="rId13"/>
    <p:sldId id="276" r:id="rId14"/>
    <p:sldId id="282" r:id="rId15"/>
    <p:sldId id="277" r:id="rId16"/>
    <p:sldId id="279" r:id="rId17"/>
    <p:sldId id="264" r:id="rId18"/>
    <p:sldId id="265" r:id="rId19"/>
    <p:sldId id="266" r:id="rId20"/>
    <p:sldId id="267" r:id="rId21"/>
    <p:sldId id="268" r:id="rId22"/>
    <p:sldId id="269" r:id="rId23"/>
    <p:sldId id="258" r:id="rId2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9968" autoAdjust="0"/>
  </p:normalViewPr>
  <p:slideViewPr>
    <p:cSldViewPr>
      <p:cViewPr>
        <p:scale>
          <a:sx n="100" d="100"/>
          <a:sy n="100" d="100"/>
        </p:scale>
        <p:origin x="-20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3DBCF83C-8AFA-1445-9C89-0E4944895964}">
      <dgm:prSet phldrT="[テキスト]"/>
      <dgm:spPr/>
      <dgm:t>
        <a:bodyPr/>
        <a:lstStyle/>
        <a:p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2B335EB9-D526-B84F-BC89-F88126889A4A}" type="par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B50DF98-679D-2942-998B-481AFE8B25E4}" type="sibTrans" cxnId="{566422A7-2AD9-E54A-9D07-64A76E9E6DA3}">
      <dgm:prSet/>
      <dgm:spPr/>
      <dgm:t>
        <a:bodyPr/>
        <a:lstStyle/>
        <a:p>
          <a:endParaRPr kumimoji="1" lang="ja-JP" altLang="en-US"/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</dgm:pt>
    <dgm:pt modelId="{104013A2-ECA3-7644-A4C0-BB190647E261}" type="pres">
      <dgm:prSet presAssocID="{315B8379-D3EE-1749-AAD2-CB8A8B7C7236}" presName="node" presStyleLbl="node1" presStyleIdx="0" presStyleCnt="4" custScaleX="102479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</dgm:pt>
    <dgm:pt modelId="{7A0A6FA0-CFB4-9845-AE70-439667C4FF62}" type="pres">
      <dgm:prSet presAssocID="{63F9AB6C-37B6-1E4E-B99A-464C34F2474F}" presName="connectorText" presStyleLbl="sibTrans2D1" presStyleIdx="0" presStyleCnt="3"/>
      <dgm:spPr/>
    </dgm:pt>
    <dgm:pt modelId="{BF41399B-B11B-C74B-8ED1-BB66AA005D68}" type="pres">
      <dgm:prSet presAssocID="{7F27F0BE-C635-6B49-B555-C0A2C9B6F73E}" presName="node" presStyleLbl="node1" presStyleIdx="1" presStyleCnt="4" custScaleX="102479" custLinFactNeighborX="54569" custLinFactNeighborY="-612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</dgm:pt>
    <dgm:pt modelId="{AA9E5B63-7A26-7240-AFEC-D870AB36606F}" type="pres">
      <dgm:prSet presAssocID="{A5DEB60C-829E-F945-B412-6BB2F20CA982}" presName="connectorText" presStyleLbl="sibTrans2D1" presStyleIdx="1" presStyleCnt="3"/>
      <dgm:spPr/>
    </dgm:pt>
    <dgm:pt modelId="{9144BBAC-CD2E-7442-A205-3FA25B72D095}" type="pres">
      <dgm:prSet presAssocID="{78807030-13D5-9048-9A26-78A4262C615D}" presName="node" presStyleLbl="node1" presStyleIdx="2" presStyleCnt="4" custScaleX="112946" custLinFactNeighborX="5456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</dgm:pt>
    <dgm:pt modelId="{8AB11260-8A5C-C146-9975-717A2C48F04B}" type="pres">
      <dgm:prSet presAssocID="{99EC9CD0-81F0-1A42-BF35-D260416F7C69}" presName="connectorText" presStyleLbl="sibTrans2D1" presStyleIdx="2" presStyleCnt="3"/>
      <dgm:spPr/>
    </dgm:pt>
    <dgm:pt modelId="{E649B595-A261-2546-B597-6CB4E9EE50F6}" type="pres">
      <dgm:prSet presAssocID="{3DBCF83C-8AFA-1445-9C89-0E4944895964}" presName="node" presStyleLbl="node1" presStyleIdx="3" presStyleCnt="4" custLinFactNeighborX="-97301" custLinFactNeighborY="-2738">
        <dgm:presLayoutVars>
          <dgm:bulletEnabled val="1"/>
        </dgm:presLayoutVars>
      </dgm:prSet>
      <dgm:spPr/>
    </dgm:pt>
  </dgm:ptLst>
  <dgm:cxnLst>
    <dgm:cxn modelId="{AB318822-5290-F243-9480-13DD096DCBE9}" type="presOf" srcId="{7F27F0BE-C635-6B49-B555-C0A2C9B6F73E}" destId="{BF41399B-B11B-C74B-8ED1-BB66AA005D68}" srcOrd="0" destOrd="0" presId="urn:microsoft.com/office/officeart/2005/8/layout/process2"/>
    <dgm:cxn modelId="{44B3C130-F509-A245-BC53-24283D0659EA}" type="presOf" srcId="{A5DEB60C-829E-F945-B412-6BB2F20CA982}" destId="{AA9E5B63-7A26-7240-AFEC-D870AB36606F}" srcOrd="1" destOrd="0" presId="urn:microsoft.com/office/officeart/2005/8/layout/process2"/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A433712E-7BD1-7648-8078-84FCB83F2005}" type="presOf" srcId="{99EC9CD0-81F0-1A42-BF35-D260416F7C69}" destId="{0FE14DB6-3140-A243-94B9-D651463292C7}" srcOrd="0" destOrd="0" presId="urn:microsoft.com/office/officeart/2005/8/layout/process2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7FD4E47E-8031-DA4C-A906-DBBE49FB4E21}" type="presOf" srcId="{63F9AB6C-37B6-1E4E-B99A-464C34F2474F}" destId="{F7CF1F30-2BE1-9B44-9987-7D617D9DCB23}" srcOrd="0" destOrd="0" presId="urn:microsoft.com/office/officeart/2005/8/layout/process2"/>
    <dgm:cxn modelId="{334C685F-BD3B-C142-89B0-576A108B233E}" type="presOf" srcId="{3DBCF83C-8AFA-1445-9C89-0E4944895964}" destId="{E649B595-A261-2546-B597-6CB4E9EE50F6}" srcOrd="0" destOrd="0" presId="urn:microsoft.com/office/officeart/2005/8/layout/process2"/>
    <dgm:cxn modelId="{FDFCA911-0745-C647-8C87-28186BBF2B22}" type="presOf" srcId="{315B8379-D3EE-1749-AAD2-CB8A8B7C7236}" destId="{104013A2-ECA3-7644-A4C0-BB190647E261}" srcOrd="0" destOrd="0" presId="urn:microsoft.com/office/officeart/2005/8/layout/process2"/>
    <dgm:cxn modelId="{0DB95669-3F7D-6549-A4ED-598816A74578}" type="presOf" srcId="{63F9AB6C-37B6-1E4E-B99A-464C34F2474F}" destId="{7A0A6FA0-CFB4-9845-AE70-439667C4FF62}" srcOrd="1" destOrd="0" presId="urn:microsoft.com/office/officeart/2005/8/layout/process2"/>
    <dgm:cxn modelId="{3E357865-2B82-2B43-93B4-8B2329CB6AFC}" type="presOf" srcId="{A5DEB60C-829E-F945-B412-6BB2F20CA982}" destId="{07DF363D-5D53-8442-B746-239849BD8DB4}" srcOrd="0" destOrd="0" presId="urn:microsoft.com/office/officeart/2005/8/layout/process2"/>
    <dgm:cxn modelId="{866CDC1F-A52F-4A48-9C59-96353698B40F}" type="presOf" srcId="{93E89FFC-0594-3D46-91EA-2564D5AC3640}" destId="{D73E25C4-959A-904A-967B-C3B3ECBEC8DE}" srcOrd="0" destOrd="0" presId="urn:microsoft.com/office/officeart/2005/8/layout/process2"/>
    <dgm:cxn modelId="{EECB2687-1176-AE4E-94F6-58116BE71EB2}" type="presOf" srcId="{99EC9CD0-81F0-1A42-BF35-D260416F7C69}" destId="{8AB11260-8A5C-C146-9975-717A2C48F04B}" srcOrd="1" destOrd="0" presId="urn:microsoft.com/office/officeart/2005/8/layout/process2"/>
    <dgm:cxn modelId="{566422A7-2AD9-E54A-9D07-64A76E9E6DA3}" srcId="{93E89FFC-0594-3D46-91EA-2564D5AC3640}" destId="{3DBCF83C-8AFA-1445-9C89-0E4944895964}" srcOrd="3" destOrd="0" parTransId="{2B335EB9-D526-B84F-BC89-F88126889A4A}" sibTransId="{DB50DF98-679D-2942-998B-481AFE8B25E4}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22109F45-35F3-B040-BB3A-AE7125CE720F}" type="presOf" srcId="{78807030-13D5-9048-9A26-78A4262C615D}" destId="{9144BBAC-CD2E-7442-A205-3FA25B72D095}" srcOrd="0" destOrd="0" presId="urn:microsoft.com/office/officeart/2005/8/layout/process2"/>
    <dgm:cxn modelId="{CD0EAFF5-154A-7C41-91B2-2F1D7E121CF3}" type="presParOf" srcId="{D73E25C4-959A-904A-967B-C3B3ECBEC8DE}" destId="{104013A2-ECA3-7644-A4C0-BB190647E261}" srcOrd="0" destOrd="0" presId="urn:microsoft.com/office/officeart/2005/8/layout/process2"/>
    <dgm:cxn modelId="{6D60CF81-7BA8-8743-8D0D-F642F219F667}" type="presParOf" srcId="{D73E25C4-959A-904A-967B-C3B3ECBEC8DE}" destId="{F7CF1F30-2BE1-9B44-9987-7D617D9DCB23}" srcOrd="1" destOrd="0" presId="urn:microsoft.com/office/officeart/2005/8/layout/process2"/>
    <dgm:cxn modelId="{C2E7AA04-0D65-4445-B6EC-1A11438A498A}" type="presParOf" srcId="{F7CF1F30-2BE1-9B44-9987-7D617D9DCB23}" destId="{7A0A6FA0-CFB4-9845-AE70-439667C4FF62}" srcOrd="0" destOrd="0" presId="urn:microsoft.com/office/officeart/2005/8/layout/process2"/>
    <dgm:cxn modelId="{B9EBC46C-F8C1-304F-816D-DADE025DDE54}" type="presParOf" srcId="{D73E25C4-959A-904A-967B-C3B3ECBEC8DE}" destId="{BF41399B-B11B-C74B-8ED1-BB66AA005D68}" srcOrd="2" destOrd="0" presId="urn:microsoft.com/office/officeart/2005/8/layout/process2"/>
    <dgm:cxn modelId="{9202804C-5A7E-BB4C-BF02-87046B686E3B}" type="presParOf" srcId="{D73E25C4-959A-904A-967B-C3B3ECBEC8DE}" destId="{07DF363D-5D53-8442-B746-239849BD8DB4}" srcOrd="3" destOrd="0" presId="urn:microsoft.com/office/officeart/2005/8/layout/process2"/>
    <dgm:cxn modelId="{B93F2EE2-939B-0D45-A639-AE22798F28A5}" type="presParOf" srcId="{07DF363D-5D53-8442-B746-239849BD8DB4}" destId="{AA9E5B63-7A26-7240-AFEC-D870AB36606F}" srcOrd="0" destOrd="0" presId="urn:microsoft.com/office/officeart/2005/8/layout/process2"/>
    <dgm:cxn modelId="{79B673C3-5C15-904F-B13F-CEEDD118B41F}" type="presParOf" srcId="{D73E25C4-959A-904A-967B-C3B3ECBEC8DE}" destId="{9144BBAC-CD2E-7442-A205-3FA25B72D095}" srcOrd="4" destOrd="0" presId="urn:microsoft.com/office/officeart/2005/8/layout/process2"/>
    <dgm:cxn modelId="{66E3FB58-D075-5243-B06F-6E36252963A4}" type="presParOf" srcId="{D73E25C4-959A-904A-967B-C3B3ECBEC8DE}" destId="{0FE14DB6-3140-A243-94B9-D651463292C7}" srcOrd="5" destOrd="0" presId="urn:microsoft.com/office/officeart/2005/8/layout/process2"/>
    <dgm:cxn modelId="{400B50A6-6E04-F24F-B3E9-6055A2B0DC4B}" type="presParOf" srcId="{0FE14DB6-3140-A243-94B9-D651463292C7}" destId="{8AB11260-8A5C-C146-9975-717A2C48F04B}" srcOrd="0" destOrd="0" presId="urn:microsoft.com/office/officeart/2005/8/layout/process2"/>
    <dgm:cxn modelId="{6CFD5426-AB6B-A94A-964C-44EFF19D8DAA}" type="presParOf" srcId="{D73E25C4-959A-904A-967B-C3B3ECBEC8DE}" destId="{E649B595-A261-2546-B597-6CB4E9EE50F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89FFC-0594-3D46-91EA-2564D5AC3640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15B8379-D3EE-1749-AAD2-CB8A8B7C7236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E95923C4-F0B0-564A-A4E1-189E0036FA8C}" type="par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63F9AB6C-37B6-1E4E-B99A-464C34F2474F}" type="sibTrans" cxnId="{442F7423-E55A-5045-BB58-5D8CA696D314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F27F0BE-C635-6B49-B555-C0A2C9B6F73E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7B272017-6139-1445-AB69-CD258126CE09}" type="par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A5DEB60C-829E-F945-B412-6BB2F20CA982}" type="sibTrans" cxnId="{1AB99FDD-6BE9-6546-BEF6-34E28445E4C0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78807030-13D5-9048-9A26-78A4262C615D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A56BBB0D-0280-364D-B709-D7B9DF848B17}" type="par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9EC9CD0-81F0-1A42-BF35-D260416F7C69}" type="sibTrans" cxnId="{2FB4D021-B733-7B4B-88CF-5E189AEC632D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5ECF9E22-A8FF-7A49-BBEF-C34B88E1150A}">
      <dgm:prSet phldrT="[テキスト]"/>
      <dgm:spPr/>
      <dgm:t>
        <a:bodyPr/>
        <a:lstStyle/>
        <a:p>
          <a:r>
            <a:rPr kumimoji="1" lang="ja-JP" altLang="en-US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dirty="0">
            <a:latin typeface="メイリオ"/>
            <a:ea typeface="メイリオ"/>
            <a:cs typeface="メイリオ"/>
          </a:endParaRPr>
        </a:p>
      </dgm:t>
    </dgm:pt>
    <dgm:pt modelId="{40D5D08D-FD1A-B944-AB83-5DFDB1EECE5C}" type="par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9E13AA31-B91A-E641-B6DD-D288F44FE6B5}" type="sibTrans" cxnId="{7C502E33-6C85-0F41-87EB-304B068E491C}">
      <dgm:prSet/>
      <dgm:spPr/>
      <dgm:t>
        <a:bodyPr/>
        <a:lstStyle/>
        <a:p>
          <a:endParaRPr kumimoji="1" lang="ja-JP" altLang="en-US">
            <a:latin typeface="メイリオ"/>
            <a:ea typeface="メイリオ"/>
            <a:cs typeface="メイリオ"/>
          </a:endParaRPr>
        </a:p>
      </dgm:t>
    </dgm:pt>
    <dgm:pt modelId="{D73E25C4-959A-904A-967B-C3B3ECBEC8DE}" type="pres">
      <dgm:prSet presAssocID="{93E89FFC-0594-3D46-91EA-2564D5AC3640}" presName="linearFlow" presStyleCnt="0">
        <dgm:presLayoutVars>
          <dgm:resizeHandles val="exact"/>
        </dgm:presLayoutVars>
      </dgm:prSet>
      <dgm:spPr/>
    </dgm:pt>
    <dgm:pt modelId="{104013A2-ECA3-7644-A4C0-BB190647E261}" type="pres">
      <dgm:prSet presAssocID="{315B8379-D3EE-1749-AAD2-CB8A8B7C7236}" presName="node" presStyleLbl="node1" presStyleIdx="0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7CF1F30-2BE1-9B44-9987-7D617D9DCB23}" type="pres">
      <dgm:prSet presAssocID="{63F9AB6C-37B6-1E4E-B99A-464C34F2474F}" presName="sibTrans" presStyleLbl="sibTrans2D1" presStyleIdx="0" presStyleCnt="3"/>
      <dgm:spPr/>
    </dgm:pt>
    <dgm:pt modelId="{7A0A6FA0-CFB4-9845-AE70-439667C4FF62}" type="pres">
      <dgm:prSet presAssocID="{63F9AB6C-37B6-1E4E-B99A-464C34F2474F}" presName="connectorText" presStyleLbl="sibTrans2D1" presStyleIdx="0" presStyleCnt="3"/>
      <dgm:spPr/>
    </dgm:pt>
    <dgm:pt modelId="{BF41399B-B11B-C74B-8ED1-BB66AA005D68}" type="pres">
      <dgm:prSet presAssocID="{7F27F0BE-C635-6B49-B555-C0A2C9B6F73E}" presName="node" presStyleLbl="node1" presStyleIdx="1" presStyleCnt="4" custScaleX="10247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DF363D-5D53-8442-B746-239849BD8DB4}" type="pres">
      <dgm:prSet presAssocID="{A5DEB60C-829E-F945-B412-6BB2F20CA982}" presName="sibTrans" presStyleLbl="sibTrans2D1" presStyleIdx="1" presStyleCnt="3"/>
      <dgm:spPr/>
    </dgm:pt>
    <dgm:pt modelId="{AA9E5B63-7A26-7240-AFEC-D870AB36606F}" type="pres">
      <dgm:prSet presAssocID="{A5DEB60C-829E-F945-B412-6BB2F20CA982}" presName="connectorText" presStyleLbl="sibTrans2D1" presStyleIdx="1" presStyleCnt="3"/>
      <dgm:spPr/>
    </dgm:pt>
    <dgm:pt modelId="{9144BBAC-CD2E-7442-A205-3FA25B72D095}" type="pres">
      <dgm:prSet presAssocID="{78807030-13D5-9048-9A26-78A4262C615D}" presName="node" presStyleLbl="node1" presStyleIdx="2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FE14DB6-3140-A243-94B9-D651463292C7}" type="pres">
      <dgm:prSet presAssocID="{99EC9CD0-81F0-1A42-BF35-D260416F7C69}" presName="sibTrans" presStyleLbl="sibTrans2D1" presStyleIdx="2" presStyleCnt="3"/>
      <dgm:spPr/>
    </dgm:pt>
    <dgm:pt modelId="{8AB11260-8A5C-C146-9975-717A2C48F04B}" type="pres">
      <dgm:prSet presAssocID="{99EC9CD0-81F0-1A42-BF35-D260416F7C69}" presName="connectorText" presStyleLbl="sibTrans2D1" presStyleIdx="2" presStyleCnt="3"/>
      <dgm:spPr/>
    </dgm:pt>
    <dgm:pt modelId="{C8D455FE-5D29-584C-84F3-E5616E96CF0B}" type="pres">
      <dgm:prSet presAssocID="{5ECF9E22-A8FF-7A49-BBEF-C34B88E1150A}" presName="node" presStyleLbl="node1" presStyleIdx="3" presStyleCnt="4" custScaleX="112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FE8E020-57A8-5C46-BC3B-9FF253E6A746}" type="presOf" srcId="{7F27F0BE-C635-6B49-B555-C0A2C9B6F73E}" destId="{BF41399B-B11B-C74B-8ED1-BB66AA005D68}" srcOrd="0" destOrd="0" presId="urn:microsoft.com/office/officeart/2005/8/layout/process2"/>
    <dgm:cxn modelId="{4B7878A9-916E-2F48-AC8D-39E2CF269514}" type="presOf" srcId="{93E89FFC-0594-3D46-91EA-2564D5AC3640}" destId="{D73E25C4-959A-904A-967B-C3B3ECBEC8DE}" srcOrd="0" destOrd="0" presId="urn:microsoft.com/office/officeart/2005/8/layout/process2"/>
    <dgm:cxn modelId="{7C502E33-6C85-0F41-87EB-304B068E491C}" srcId="{93E89FFC-0594-3D46-91EA-2564D5AC3640}" destId="{5ECF9E22-A8FF-7A49-BBEF-C34B88E1150A}" srcOrd="3" destOrd="0" parTransId="{40D5D08D-FD1A-B944-AB83-5DFDB1EECE5C}" sibTransId="{9E13AA31-B91A-E641-B6DD-D288F44FE6B5}"/>
    <dgm:cxn modelId="{2FB4D021-B733-7B4B-88CF-5E189AEC632D}" srcId="{93E89FFC-0594-3D46-91EA-2564D5AC3640}" destId="{78807030-13D5-9048-9A26-78A4262C615D}" srcOrd="2" destOrd="0" parTransId="{A56BBB0D-0280-364D-B709-D7B9DF848B17}" sibTransId="{99EC9CD0-81F0-1A42-BF35-D260416F7C69}"/>
    <dgm:cxn modelId="{36E3F4A5-3DF4-FE40-91CC-8846E9BA20CA}" type="presOf" srcId="{63F9AB6C-37B6-1E4E-B99A-464C34F2474F}" destId="{7A0A6FA0-CFB4-9845-AE70-439667C4FF62}" srcOrd="1" destOrd="0" presId="urn:microsoft.com/office/officeart/2005/8/layout/process2"/>
    <dgm:cxn modelId="{1AB99FDD-6BE9-6546-BEF6-34E28445E4C0}" srcId="{93E89FFC-0594-3D46-91EA-2564D5AC3640}" destId="{7F27F0BE-C635-6B49-B555-C0A2C9B6F73E}" srcOrd="1" destOrd="0" parTransId="{7B272017-6139-1445-AB69-CD258126CE09}" sibTransId="{A5DEB60C-829E-F945-B412-6BB2F20CA982}"/>
    <dgm:cxn modelId="{09AAE7D4-04CF-CD42-AE3B-10E23F8B3C43}" type="presOf" srcId="{63F9AB6C-37B6-1E4E-B99A-464C34F2474F}" destId="{F7CF1F30-2BE1-9B44-9987-7D617D9DCB23}" srcOrd="0" destOrd="0" presId="urn:microsoft.com/office/officeart/2005/8/layout/process2"/>
    <dgm:cxn modelId="{932DB906-046F-3843-B19F-92B677EE5766}" type="presOf" srcId="{A5DEB60C-829E-F945-B412-6BB2F20CA982}" destId="{AA9E5B63-7A26-7240-AFEC-D870AB36606F}" srcOrd="1" destOrd="0" presId="urn:microsoft.com/office/officeart/2005/8/layout/process2"/>
    <dgm:cxn modelId="{EEF3FCA6-C4AD-C247-B61E-77E4B5170372}" type="presOf" srcId="{5ECF9E22-A8FF-7A49-BBEF-C34B88E1150A}" destId="{C8D455FE-5D29-584C-84F3-E5616E96CF0B}" srcOrd="0" destOrd="0" presId="urn:microsoft.com/office/officeart/2005/8/layout/process2"/>
    <dgm:cxn modelId="{B62961A7-A6ED-C54B-80C2-694B2C2F5051}" type="presOf" srcId="{99EC9CD0-81F0-1A42-BF35-D260416F7C69}" destId="{8AB11260-8A5C-C146-9975-717A2C48F04B}" srcOrd="1" destOrd="0" presId="urn:microsoft.com/office/officeart/2005/8/layout/process2"/>
    <dgm:cxn modelId="{27E0C201-A0F9-D34D-9C61-F63CCD443E31}" type="presOf" srcId="{99EC9CD0-81F0-1A42-BF35-D260416F7C69}" destId="{0FE14DB6-3140-A243-94B9-D651463292C7}" srcOrd="0" destOrd="0" presId="urn:microsoft.com/office/officeart/2005/8/layout/process2"/>
    <dgm:cxn modelId="{442F7423-E55A-5045-BB58-5D8CA696D314}" srcId="{93E89FFC-0594-3D46-91EA-2564D5AC3640}" destId="{315B8379-D3EE-1749-AAD2-CB8A8B7C7236}" srcOrd="0" destOrd="0" parTransId="{E95923C4-F0B0-564A-A4E1-189E0036FA8C}" sibTransId="{63F9AB6C-37B6-1E4E-B99A-464C34F2474F}"/>
    <dgm:cxn modelId="{5AE47D55-D05C-E846-8DD5-14739305977D}" type="presOf" srcId="{78807030-13D5-9048-9A26-78A4262C615D}" destId="{9144BBAC-CD2E-7442-A205-3FA25B72D095}" srcOrd="0" destOrd="0" presId="urn:microsoft.com/office/officeart/2005/8/layout/process2"/>
    <dgm:cxn modelId="{E5D97515-4A50-F34A-AE54-A4969154657C}" type="presOf" srcId="{A5DEB60C-829E-F945-B412-6BB2F20CA982}" destId="{07DF363D-5D53-8442-B746-239849BD8DB4}" srcOrd="0" destOrd="0" presId="urn:microsoft.com/office/officeart/2005/8/layout/process2"/>
    <dgm:cxn modelId="{7F15DD86-B533-9048-8356-95A592794972}" type="presOf" srcId="{315B8379-D3EE-1749-AAD2-CB8A8B7C7236}" destId="{104013A2-ECA3-7644-A4C0-BB190647E261}" srcOrd="0" destOrd="0" presId="urn:microsoft.com/office/officeart/2005/8/layout/process2"/>
    <dgm:cxn modelId="{009AF4F6-EEF5-894A-A2A4-B448E96EDDB8}" type="presParOf" srcId="{D73E25C4-959A-904A-967B-C3B3ECBEC8DE}" destId="{104013A2-ECA3-7644-A4C0-BB190647E261}" srcOrd="0" destOrd="0" presId="urn:microsoft.com/office/officeart/2005/8/layout/process2"/>
    <dgm:cxn modelId="{27DBC196-7F0A-CA48-A9D0-2BBE5AC90DFC}" type="presParOf" srcId="{D73E25C4-959A-904A-967B-C3B3ECBEC8DE}" destId="{F7CF1F30-2BE1-9B44-9987-7D617D9DCB23}" srcOrd="1" destOrd="0" presId="urn:microsoft.com/office/officeart/2005/8/layout/process2"/>
    <dgm:cxn modelId="{06D4E06C-847E-0640-AB8C-70F36DB65CAF}" type="presParOf" srcId="{F7CF1F30-2BE1-9B44-9987-7D617D9DCB23}" destId="{7A0A6FA0-CFB4-9845-AE70-439667C4FF62}" srcOrd="0" destOrd="0" presId="urn:microsoft.com/office/officeart/2005/8/layout/process2"/>
    <dgm:cxn modelId="{34E84A38-C047-6649-8EAC-49A766898842}" type="presParOf" srcId="{D73E25C4-959A-904A-967B-C3B3ECBEC8DE}" destId="{BF41399B-B11B-C74B-8ED1-BB66AA005D68}" srcOrd="2" destOrd="0" presId="urn:microsoft.com/office/officeart/2005/8/layout/process2"/>
    <dgm:cxn modelId="{023324BE-BFFE-EF43-9EA9-80E7E8059132}" type="presParOf" srcId="{D73E25C4-959A-904A-967B-C3B3ECBEC8DE}" destId="{07DF363D-5D53-8442-B746-239849BD8DB4}" srcOrd="3" destOrd="0" presId="urn:microsoft.com/office/officeart/2005/8/layout/process2"/>
    <dgm:cxn modelId="{CDCE5DE2-7774-ED4C-91ED-5E90FABCDE22}" type="presParOf" srcId="{07DF363D-5D53-8442-B746-239849BD8DB4}" destId="{AA9E5B63-7A26-7240-AFEC-D870AB36606F}" srcOrd="0" destOrd="0" presId="urn:microsoft.com/office/officeart/2005/8/layout/process2"/>
    <dgm:cxn modelId="{256B81F0-BDFF-D04A-B221-2E3EAF8DC180}" type="presParOf" srcId="{D73E25C4-959A-904A-967B-C3B3ECBEC8DE}" destId="{9144BBAC-CD2E-7442-A205-3FA25B72D095}" srcOrd="4" destOrd="0" presId="urn:microsoft.com/office/officeart/2005/8/layout/process2"/>
    <dgm:cxn modelId="{2B93490B-B651-2A41-815D-CC42E9BC560B}" type="presParOf" srcId="{D73E25C4-959A-904A-967B-C3B3ECBEC8DE}" destId="{0FE14DB6-3140-A243-94B9-D651463292C7}" srcOrd="5" destOrd="0" presId="urn:microsoft.com/office/officeart/2005/8/layout/process2"/>
    <dgm:cxn modelId="{BE96DFB3-EA8E-4046-BBBB-8042870B1E40}" type="presParOf" srcId="{0FE14DB6-3140-A243-94B9-D651463292C7}" destId="{8AB11260-8A5C-C146-9975-717A2C48F04B}" srcOrd="0" destOrd="0" presId="urn:microsoft.com/office/officeart/2005/8/layout/process2"/>
    <dgm:cxn modelId="{D8DAEBBA-D9D0-5D4D-8CE9-EAA386FE7D0D}" type="presParOf" srcId="{D73E25C4-959A-904A-967B-C3B3ECBEC8DE}" destId="{C8D455FE-5D29-584C-84F3-E5616E96CF0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2177133" y="2285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電子回路を決める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27186"/>
        <a:ext cx="1578343" cy="800370"/>
      </dsp:txXfrm>
    </dsp:sp>
    <dsp:sp modelId="{F7CF1F30-2BE1-9B44-9987-7D617D9DCB23}">
      <dsp:nvSpPr>
        <dsp:cNvPr id="0" name=""/>
        <dsp:cNvSpPr/>
      </dsp:nvSpPr>
      <dsp:spPr>
        <a:xfrm rot="5400000">
          <a:off x="2841559" y="860698"/>
          <a:ext cx="299293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902340"/>
        <a:ext cx="229547" cy="209505"/>
      </dsp:txXfrm>
    </dsp:sp>
    <dsp:sp modelId="{BF41399B-B11B-C74B-8ED1-BB66AA005D68}">
      <dsp:nvSpPr>
        <dsp:cNvPr id="0" name=""/>
        <dsp:cNvSpPr/>
      </dsp:nvSpPr>
      <dsp:spPr>
        <a:xfrm>
          <a:off x="2177133" y="1251516"/>
          <a:ext cx="1628145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部品をそろえ、組み立てる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202034" y="1276417"/>
        <a:ext cx="1578343" cy="800370"/>
      </dsp:txXfrm>
    </dsp:sp>
    <dsp:sp modelId="{07DF363D-5D53-8442-B746-239849BD8DB4}">
      <dsp:nvSpPr>
        <dsp:cNvPr id="0" name=""/>
        <dsp:cNvSpPr/>
      </dsp:nvSpPr>
      <dsp:spPr>
        <a:xfrm rot="5400000">
          <a:off x="2822038" y="2135957"/>
          <a:ext cx="338335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-5400000">
        <a:off x="2876432" y="2158078"/>
        <a:ext cx="229547" cy="236835"/>
      </dsp:txXfrm>
    </dsp:sp>
    <dsp:sp modelId="{9144BBAC-CD2E-7442-A205-3FA25B72D095}">
      <dsp:nvSpPr>
        <dsp:cNvPr id="0" name=""/>
        <dsp:cNvSpPr/>
      </dsp:nvSpPr>
      <dsp:spPr>
        <a:xfrm>
          <a:off x="2093986" y="2552803"/>
          <a:ext cx="179444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マイコンと接続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118887" y="2577704"/>
        <a:ext cx="1744638" cy="800370"/>
      </dsp:txXfrm>
    </dsp:sp>
    <dsp:sp modelId="{0FE14DB6-3140-A243-94B9-D651463292C7}">
      <dsp:nvSpPr>
        <dsp:cNvPr id="0" name=""/>
        <dsp:cNvSpPr/>
      </dsp:nvSpPr>
      <dsp:spPr>
        <a:xfrm rot="9005543">
          <a:off x="1581838" y="3418410"/>
          <a:ext cx="621908" cy="382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kern="1200">
            <a:latin typeface="メイリオ"/>
            <a:ea typeface="メイリオ"/>
            <a:cs typeface="メイリオ"/>
          </a:endParaRPr>
        </a:p>
      </dsp:txBody>
      <dsp:txXfrm rot="10800000">
        <a:off x="1688969" y="3466312"/>
        <a:ext cx="507135" cy="229547"/>
      </dsp:txXfrm>
    </dsp:sp>
    <dsp:sp modelId="{E649B595-A261-2546-B597-6CB4E9EE50F6}">
      <dsp:nvSpPr>
        <dsp:cNvPr id="0" name=""/>
        <dsp:cNvSpPr/>
      </dsp:nvSpPr>
      <dsp:spPr>
        <a:xfrm>
          <a:off x="0" y="3816423"/>
          <a:ext cx="1588760" cy="850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24901" y="3841324"/>
        <a:ext cx="1538958" cy="800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013A2-ECA3-7644-A4C0-BB190647E261}">
      <dsp:nvSpPr>
        <dsp:cNvPr id="0" name=""/>
        <dsp:cNvSpPr/>
      </dsp:nvSpPr>
      <dsp:spPr>
        <a:xfrm>
          <a:off x="1043545" y="2300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プログラムを書く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27370"/>
        <a:ext cx="1528753" cy="805804"/>
      </dsp:txXfrm>
    </dsp:sp>
    <dsp:sp modelId="{F7CF1F30-2BE1-9B44-9987-7D617D9DCB23}">
      <dsp:nvSpPr>
        <dsp:cNvPr id="0" name=""/>
        <dsp:cNvSpPr/>
      </dsp:nvSpPr>
      <dsp:spPr>
        <a:xfrm rot="5400000">
          <a:off x="1672502" y="879643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911740"/>
        <a:ext cx="231104" cy="224685"/>
      </dsp:txXfrm>
    </dsp:sp>
    <dsp:sp modelId="{BF41399B-B11B-C74B-8ED1-BB66AA005D68}">
      <dsp:nvSpPr>
        <dsp:cNvPr id="0" name=""/>
        <dsp:cNvSpPr/>
      </dsp:nvSpPr>
      <dsp:spPr>
        <a:xfrm>
          <a:off x="1043545" y="1286217"/>
          <a:ext cx="1578893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メイリオ"/>
              <a:ea typeface="メイリオ"/>
              <a:cs typeface="メイリオ"/>
            </a:rPr>
            <a:t>コンパイル、リンク</a:t>
          </a:r>
          <a:endParaRPr kumimoji="1" lang="ja-JP" altLang="en-US" sz="1900" kern="1200" dirty="0">
            <a:latin typeface="メイリオ"/>
            <a:ea typeface="メイリオ"/>
            <a:cs typeface="メイリオ"/>
          </a:endParaRPr>
        </a:p>
      </dsp:txBody>
      <dsp:txXfrm>
        <a:off x="1068615" y="1311287"/>
        <a:ext cx="1528753" cy="805804"/>
      </dsp:txXfrm>
    </dsp:sp>
    <dsp:sp modelId="{07DF363D-5D53-8442-B746-239849BD8DB4}">
      <dsp:nvSpPr>
        <dsp:cNvPr id="0" name=""/>
        <dsp:cNvSpPr/>
      </dsp:nvSpPr>
      <dsp:spPr>
        <a:xfrm rot="5400000">
          <a:off x="1672502" y="2163560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2195657"/>
        <a:ext cx="231104" cy="224685"/>
      </dsp:txXfrm>
    </dsp:sp>
    <dsp:sp modelId="{9144BBAC-CD2E-7442-A205-3FA25B72D095}">
      <dsp:nvSpPr>
        <dsp:cNvPr id="0" name=""/>
        <dsp:cNvSpPr/>
      </dsp:nvSpPr>
      <dsp:spPr>
        <a:xfrm>
          <a:off x="962912" y="2570133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機械語ファイルの書き込み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2595203"/>
        <a:ext cx="1690018" cy="805804"/>
      </dsp:txXfrm>
    </dsp:sp>
    <dsp:sp modelId="{0FE14DB6-3140-A243-94B9-D651463292C7}">
      <dsp:nvSpPr>
        <dsp:cNvPr id="0" name=""/>
        <dsp:cNvSpPr/>
      </dsp:nvSpPr>
      <dsp:spPr>
        <a:xfrm rot="5400000">
          <a:off x="1672502" y="3447476"/>
          <a:ext cx="320979" cy="3851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>
            <a:latin typeface="メイリオ"/>
            <a:ea typeface="メイリオ"/>
            <a:cs typeface="メイリオ"/>
          </a:endParaRPr>
        </a:p>
      </dsp:txBody>
      <dsp:txXfrm rot="-5400000">
        <a:off x="1717440" y="3479573"/>
        <a:ext cx="231104" cy="224685"/>
      </dsp:txXfrm>
    </dsp:sp>
    <dsp:sp modelId="{C8D455FE-5D29-584C-84F3-E5616E96CF0B}">
      <dsp:nvSpPr>
        <dsp:cNvPr id="0" name=""/>
        <dsp:cNvSpPr/>
      </dsp:nvSpPr>
      <dsp:spPr>
        <a:xfrm>
          <a:off x="962912" y="3854049"/>
          <a:ext cx="1740158" cy="855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latin typeface="メイリオ"/>
              <a:ea typeface="メイリオ"/>
              <a:cs typeface="メイリオ"/>
            </a:rPr>
            <a:t>マイコンのリセット、実行</a:t>
          </a:r>
          <a:endParaRPr kumimoji="1" lang="ja-JP" altLang="en-US" sz="1800" kern="1200" dirty="0">
            <a:latin typeface="メイリオ"/>
            <a:ea typeface="メイリオ"/>
            <a:cs typeface="メイリオ"/>
          </a:endParaRPr>
        </a:p>
      </dsp:txBody>
      <dsp:txXfrm>
        <a:off x="987982" y="3879119"/>
        <a:ext cx="1690018" cy="805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90E0-61B1-459D-A4F6-717E42F54401}" type="slidenum">
              <a:rPr lang="en-US" altLang="ja-JP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13/01/17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13/01/17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0172"/>
              </p:ext>
            </p:extLst>
          </p:nvPr>
        </p:nvGraphicFramePr>
        <p:xfrm>
          <a:off x="2843808" y="1628800"/>
          <a:ext cx="42484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のプロジェクト作成手順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85493"/>
              </p:ext>
            </p:extLst>
          </p:nvPr>
        </p:nvGraphicFramePr>
        <p:xfrm>
          <a:off x="1770112" y="1597025"/>
          <a:ext cx="3665984" cy="471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</a:t>
            </a:r>
            <a:r>
              <a:rPr kumimoji="1" lang="ja-JP" altLang="en-US" dirty="0" smtClean="0"/>
              <a:t>シリアルポート</a:t>
            </a:r>
            <a:r>
              <a:rPr kumimoji="1" lang="ja-JP" altLang="en-US" dirty="0"/>
              <a:t>で文字通信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シリアルモニタボタンをクリックして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ウィンドウを開く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645024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プログラムでの</a:t>
            </a:r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でポートの通信速度をセット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Serial.begin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ボーレート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ボーレートはシリアルモニタのメニューから選ぶ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オープンした後は自由に使用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改行なし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改行つき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変数には、整数</a:t>
            </a:r>
            <a:r>
              <a:rPr kumimoji="1" lang="en-US" altLang="ja-JP" dirty="0" smtClean="0"/>
              <a:t> char,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</a:t>
            </a:r>
            <a:r>
              <a:rPr kumimoji="1" lang="ja-JP" altLang="en-US" dirty="0" smtClean="0"/>
              <a:t>浮動小数点数</a:t>
            </a:r>
            <a:r>
              <a:rPr kumimoji="1" lang="en-US" altLang="ja-JP" dirty="0" smtClean="0"/>
              <a:t> float </a:t>
            </a:r>
            <a:r>
              <a:rPr kumimoji="1" lang="ja-JP" altLang="en-US" dirty="0" smtClean="0"/>
              <a:t>が使える．整数の場合，二進</a:t>
            </a:r>
            <a:r>
              <a:rPr kumimoji="1" lang="en-US" altLang="ja-JP" dirty="0" smtClean="0"/>
              <a:t> DEC</a:t>
            </a:r>
            <a:r>
              <a:rPr kumimoji="1" lang="ja-JP" altLang="en-US" dirty="0" smtClean="0"/>
              <a:t>，十六進</a:t>
            </a:r>
            <a:r>
              <a:rPr kumimoji="1" lang="en-US" altLang="ja-JP" dirty="0" smtClean="0"/>
              <a:t> HEX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シリアルポート</a:t>
            </a:r>
            <a:r>
              <a:rPr kumimoji="1" lang="ja-JP" altLang="en-US" dirty="0" smtClean="0"/>
              <a:t>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</a:t>
            </a:r>
            <a:r>
              <a:rPr kumimoji="1" lang="ja-JP" altLang="en-US" dirty="0" smtClean="0"/>
              <a:t>み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計算の結果を出力したり、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ミリ秒カウンタの値を出力してみよう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受信の手順をサンプルでみて</a:t>
            </a:r>
            <a:r>
              <a:rPr kumimoji="1" lang="ja-JP" altLang="en-US" dirty="0" smtClean="0"/>
              <a:t>み</a:t>
            </a:r>
            <a:r>
              <a:rPr kumimoji="1" lang="ja-JP" altLang="en-US" dirty="0" smtClean="0"/>
              <a:t>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MorseCoder</a:t>
            </a:r>
            <a:r>
              <a:rPr kumimoji="1" lang="en-US" altLang="ja-JP" dirty="0" smtClean="0"/>
              <a:t> 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69908" b="38679"/>
          <a:stretch/>
        </p:blipFill>
        <p:spPr>
          <a:xfrm>
            <a:off x="6660232" y="2276872"/>
            <a:ext cx="2082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</a:t>
            </a:r>
            <a:r>
              <a:rPr kumimoji="1" lang="ja-JP" altLang="en-US" dirty="0" smtClean="0"/>
              <a:t>．</a:t>
            </a:r>
            <a:r>
              <a:rPr kumimoji="1" lang="ja-JP" altLang="en-US" dirty="0" smtClean="0"/>
              <a:t>アナログ（ＰＷＭ）出力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デジタルピン９番にＬＥＤを接続する．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回路は「点滅」の場合と同じ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例を実行してみる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01.Basics→ Fade</a:t>
            </a:r>
          </a:p>
          <a:p>
            <a:pPr lvl="1"/>
            <a:r>
              <a:rPr kumimoji="1" lang="en-US" altLang="ja-JP" dirty="0" smtClean="0"/>
              <a:t>03.Analog →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Fading</a:t>
            </a:r>
          </a:p>
        </p:txBody>
      </p:sp>
    </p:spTree>
    <p:extLst>
      <p:ext uri="{BB962C8B-B14F-4D97-AF65-F5344CB8AC3E}">
        <p14:creationId xmlns:p14="http://schemas.microsoft.com/office/powerpoint/2010/main" val="239250286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６．デジタル入力で動作をコントロール</a:t>
            </a:r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331640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図形グループ 4"/>
          <p:cNvGrpSpPr/>
          <p:nvPr/>
        </p:nvGrpSpPr>
        <p:grpSpPr>
          <a:xfrm>
            <a:off x="5148064" y="3861048"/>
            <a:ext cx="3528391" cy="2232248"/>
            <a:chOff x="5148064" y="3861048"/>
            <a:chExt cx="3528391" cy="2232248"/>
          </a:xfrm>
        </p:grpSpPr>
        <p:grpSp>
          <p:nvGrpSpPr>
            <p:cNvPr id="49" name="図形グループ 48"/>
            <p:cNvGrpSpPr/>
            <p:nvPr/>
          </p:nvGrpSpPr>
          <p:grpSpPr>
            <a:xfrm>
              <a:off x="63001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フリーフォーム 8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図形グループ 49"/>
            <p:cNvGrpSpPr/>
            <p:nvPr/>
          </p:nvGrpSpPr>
          <p:grpSpPr>
            <a:xfrm>
              <a:off x="51480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73" name="直線コネクタ 72"/>
              <p:cNvCxnSpPr>
                <a:stCxn id="78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/>
              <p:cNvCxnSpPr>
                <a:endCxn id="77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正方形/長方形 75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2" name="直線コネクタ 51"/>
            <p:cNvCxnSpPr/>
            <p:nvPr/>
          </p:nvCxnSpPr>
          <p:spPr>
            <a:xfrm>
              <a:off x="57241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70922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60841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54360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テキスト ボックス 5"/>
          <p:cNvSpPr txBox="1"/>
          <p:nvPr/>
        </p:nvSpPr>
        <p:spPr>
          <a:xfrm>
            <a:off x="2411760" y="1700808"/>
            <a:ext cx="292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外部プルアップ</a:t>
            </a:r>
            <a:endParaRPr kumimoji="1" lang="en-US" altLang="ja-JP" sz="2400" dirty="0" smtClean="0"/>
          </a:p>
          <a:p>
            <a:r>
              <a:rPr lang="en-US" altLang="ja-JP" sz="2400" dirty="0" err="1"/>
              <a:t>pinMode</a:t>
            </a:r>
            <a:r>
              <a:rPr lang="en-US" altLang="ja-JP" sz="2400" dirty="0"/>
              <a:t>(9, INPUT)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573022" y="1652608"/>
            <a:ext cx="310343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内部</a:t>
            </a:r>
            <a:r>
              <a:rPr kumimoji="1" lang="ja-JP" altLang="en-US" sz="2400" dirty="0" smtClean="0"/>
              <a:t>プルアップ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pinMode</a:t>
            </a:r>
            <a:r>
              <a:rPr lang="en-US" altLang="ja-JP" sz="2400" dirty="0" smtClean="0"/>
              <a:t>(9, INPUT);</a:t>
            </a:r>
            <a:br>
              <a:rPr lang="en-US" altLang="ja-JP" sz="2400" dirty="0" smtClean="0"/>
            </a:br>
            <a:r>
              <a:rPr lang="en-US" altLang="ja-JP" sz="2400" dirty="0" err="1" smtClean="0"/>
              <a:t>digitalWrite</a:t>
            </a:r>
            <a:r>
              <a:rPr lang="en-US" altLang="ja-JP" sz="2400" dirty="0" smtClean="0"/>
              <a:t>(9, HIGH);</a:t>
            </a:r>
            <a:endParaRPr kumimoji="1" lang="ja-JP" altLang="en-US" sz="2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67744" y="2708920"/>
            <a:ext cx="114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1F497D"/>
                </a:solidFill>
                <a:latin typeface="+mn-lt"/>
              </a:rPr>
              <a:t>10kΩ〜</a:t>
            </a:r>
            <a:endParaRPr kumimoji="1" lang="ja-JP" altLang="en-US" sz="24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6332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１０．アナログ入力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82976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例のカタログ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7927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724128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3563888" y="5157192"/>
            <a:ext cx="1268462" cy="965200"/>
            <a:chOff x="3563888" y="5157192"/>
            <a:chExt cx="1268462" cy="965200"/>
          </a:xfrm>
        </p:grpSpPr>
        <p:grpSp>
          <p:nvGrpSpPr>
            <p:cNvPr id="28" name="図形グループ 27"/>
            <p:cNvGrpSpPr/>
            <p:nvPr/>
          </p:nvGrpSpPr>
          <p:grpSpPr>
            <a:xfrm>
              <a:off x="3563888" y="5157192"/>
              <a:ext cx="720080" cy="936104"/>
              <a:chOff x="4788024" y="4293096"/>
              <a:chExt cx="720080" cy="936104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148064" y="501317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フリーフォーム 55"/>
              <p:cNvSpPr/>
              <p:nvPr/>
            </p:nvSpPr>
            <p:spPr>
              <a:xfrm>
                <a:off x="4860032" y="4653136"/>
                <a:ext cx="576064" cy="216024"/>
              </a:xfrm>
              <a:custGeom>
                <a:avLst/>
                <a:gdLst>
                  <a:gd name="connsiteX0" fmla="*/ 0 w 965200"/>
                  <a:gd name="connsiteY0" fmla="*/ 16933 h 2463800"/>
                  <a:gd name="connsiteX1" fmla="*/ 0 w 965200"/>
                  <a:gd name="connsiteY1" fmla="*/ 2455333 h 2463800"/>
                  <a:gd name="connsiteX2" fmla="*/ 965200 w 965200"/>
                  <a:gd name="connsiteY2" fmla="*/ 2463800 h 2463800"/>
                  <a:gd name="connsiteX3" fmla="*/ 965200 w 965200"/>
                  <a:gd name="connsiteY3" fmla="*/ 0 h 2463800"/>
                  <a:gd name="connsiteX4" fmla="*/ 0 w 965200"/>
                  <a:gd name="connsiteY4" fmla="*/ 16933 h 2463800"/>
                  <a:gd name="connsiteX0" fmla="*/ 0 w 965200"/>
                  <a:gd name="connsiteY0" fmla="*/ 0 h 2446867"/>
                  <a:gd name="connsiteX1" fmla="*/ 0 w 965200"/>
                  <a:gd name="connsiteY1" fmla="*/ 2438400 h 2446867"/>
                  <a:gd name="connsiteX2" fmla="*/ 965200 w 965200"/>
                  <a:gd name="connsiteY2" fmla="*/ 2446867 h 2446867"/>
                  <a:gd name="connsiteX3" fmla="*/ 965200 w 965200"/>
                  <a:gd name="connsiteY3" fmla="*/ 8467 h 2446867"/>
                  <a:gd name="connsiteX4" fmla="*/ 0 w 965200"/>
                  <a:gd name="connsiteY4" fmla="*/ 0 h 2446867"/>
                  <a:gd name="connsiteX0" fmla="*/ 0 w 965200"/>
                  <a:gd name="connsiteY0" fmla="*/ 0 h 2438400"/>
                  <a:gd name="connsiteX1" fmla="*/ 0 w 965200"/>
                  <a:gd name="connsiteY1" fmla="*/ 2429933 h 2438400"/>
                  <a:gd name="connsiteX2" fmla="*/ 965200 w 965200"/>
                  <a:gd name="connsiteY2" fmla="*/ 2438400 h 2438400"/>
                  <a:gd name="connsiteX3" fmla="*/ 965200 w 965200"/>
                  <a:gd name="connsiteY3" fmla="*/ 0 h 2438400"/>
                  <a:gd name="connsiteX4" fmla="*/ 0 w 965200"/>
                  <a:gd name="connsiteY4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200" h="2438400">
                    <a:moveTo>
                      <a:pt x="0" y="0"/>
                    </a:moveTo>
                    <a:lnTo>
                      <a:pt x="0" y="2429933"/>
                    </a:lnTo>
                    <a:lnTo>
                      <a:pt x="965200" y="2438400"/>
                    </a:lnTo>
                    <a:lnTo>
                      <a:pt x="9652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/>
              <p:cNvCxnSpPr/>
              <p:nvPr/>
            </p:nvCxnSpPr>
            <p:spPr>
              <a:xfrm>
                <a:off x="5148064" y="4293096"/>
                <a:ext cx="0" cy="2160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4788024" y="4509120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>
                <a:off x="4788024" y="5013176"/>
                <a:ext cx="72008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フリーフォーム 28"/>
            <p:cNvSpPr/>
            <p:nvPr/>
          </p:nvSpPr>
          <p:spPr>
            <a:xfrm>
              <a:off x="4572000" y="5157192"/>
              <a:ext cx="260350" cy="965200"/>
            </a:xfrm>
            <a:custGeom>
              <a:avLst/>
              <a:gdLst>
                <a:gd name="connsiteX0" fmla="*/ 0 w 279400"/>
                <a:gd name="connsiteY0" fmla="*/ 304800 h 952500"/>
                <a:gd name="connsiteX1" fmla="*/ 279400 w 279400"/>
                <a:gd name="connsiteY1" fmla="*/ 0 h 952500"/>
                <a:gd name="connsiteX2" fmla="*/ 266700 w 279400"/>
                <a:gd name="connsiteY2" fmla="*/ 952500 h 952500"/>
                <a:gd name="connsiteX3" fmla="*/ 12700 w 279400"/>
                <a:gd name="connsiteY3" fmla="*/ 622300 h 952500"/>
                <a:gd name="connsiteX4" fmla="*/ 0 w 279400"/>
                <a:gd name="connsiteY4" fmla="*/ 304800 h 952500"/>
                <a:gd name="connsiteX0" fmla="*/ 0 w 273050"/>
                <a:gd name="connsiteY0" fmla="*/ 317500 h 965200"/>
                <a:gd name="connsiteX1" fmla="*/ 273050 w 273050"/>
                <a:gd name="connsiteY1" fmla="*/ 0 h 965200"/>
                <a:gd name="connsiteX2" fmla="*/ 266700 w 273050"/>
                <a:gd name="connsiteY2" fmla="*/ 965200 h 965200"/>
                <a:gd name="connsiteX3" fmla="*/ 12700 w 273050"/>
                <a:gd name="connsiteY3" fmla="*/ 635000 h 965200"/>
                <a:gd name="connsiteX4" fmla="*/ 0 w 273050"/>
                <a:gd name="connsiteY4" fmla="*/ 317500 h 965200"/>
                <a:gd name="connsiteX0" fmla="*/ 6350 w 260350"/>
                <a:gd name="connsiteY0" fmla="*/ 30480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304800 h 965200"/>
                <a:gd name="connsiteX0" fmla="*/ 6350 w 260350"/>
                <a:gd name="connsiteY0" fmla="*/ 285750 h 965200"/>
                <a:gd name="connsiteX1" fmla="*/ 260350 w 260350"/>
                <a:gd name="connsiteY1" fmla="*/ 0 h 965200"/>
                <a:gd name="connsiteX2" fmla="*/ 254000 w 260350"/>
                <a:gd name="connsiteY2" fmla="*/ 965200 h 965200"/>
                <a:gd name="connsiteX3" fmla="*/ 0 w 260350"/>
                <a:gd name="connsiteY3" fmla="*/ 635000 h 965200"/>
                <a:gd name="connsiteX4" fmla="*/ 6350 w 260350"/>
                <a:gd name="connsiteY4" fmla="*/ 28575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50" h="965200">
                  <a:moveTo>
                    <a:pt x="6350" y="285750"/>
                  </a:moveTo>
                  <a:lnTo>
                    <a:pt x="260350" y="0"/>
                  </a:lnTo>
                  <a:cubicBezTo>
                    <a:pt x="258233" y="321733"/>
                    <a:pt x="256117" y="643467"/>
                    <a:pt x="254000" y="965200"/>
                  </a:cubicBezTo>
                  <a:lnTo>
                    <a:pt x="0" y="635000"/>
                  </a:lnTo>
                  <a:lnTo>
                    <a:pt x="6350" y="28575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355976" y="5445224"/>
              <a:ext cx="216024" cy="360040"/>
            </a:xfrm>
            <a:prstGeom prst="rect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ＰＣ</a:t>
            </a:r>
            <a:r>
              <a:rPr kumimoji="1" lang="ja-JP" altLang="en-US" dirty="0" smtClean="0"/>
              <a:t>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</a:t>
            </a:r>
            <a:r>
              <a:rPr kumimoji="1" lang="ja-JP" altLang="en-US" dirty="0" smtClean="0"/>
              <a:t>」に</a:t>
            </a:r>
            <a:r>
              <a:rPr kumimoji="1" lang="ja-JP" altLang="en-US" dirty="0" smtClean="0"/>
              <a:t>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ja-JP" altLang="en-US" dirty="0" smtClean="0"/>
              <a:t>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00328"/>
            <a:ext cx="130048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32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533178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8" y="3066504"/>
            <a:ext cx="2794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COM??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決まって</a:t>
            </a:r>
            <a:r>
              <a:rPr kumimoji="1" lang="ja-JP" altLang="en-US" dirty="0" smtClean="0"/>
              <a:t>いない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接続後</a:t>
            </a:r>
            <a:r>
              <a:rPr kumimoji="1" lang="ja-JP" altLang="en-US" dirty="0" smtClean="0"/>
              <a:t>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接続</a:t>
            </a:r>
            <a:r>
              <a:rPr kumimoji="1" lang="ja-JP" altLang="en-US" dirty="0" smtClean="0"/>
              <a:t>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ja-JP" altLang="en-US" dirty="0" smtClean="0"/>
              <a:t>シリアルポート</a:t>
            </a:r>
            <a:r>
              <a:rPr kumimoji="1" lang="ja-JP" altLang="en-US" dirty="0" smtClean="0"/>
              <a:t>のリスト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ボード</a:t>
            </a:r>
            <a:r>
              <a:rPr kumimoji="1" lang="ja-JP" altLang="en-US" dirty="0" smtClean="0"/>
              <a:t>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スケッチを書く／開く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ボタンで、プログラムをボードに書き込む．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437112"/>
            <a:ext cx="292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２．すこしずつ、いろいろ変更してみる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</a:t>
            </a:r>
            <a:r>
              <a:rPr kumimoji="1" lang="ja-JP" altLang="en-US" dirty="0" smtClean="0"/>
              <a:t>変更</a:t>
            </a:r>
            <a:r>
              <a:rPr kumimoji="1" lang="ja-JP" altLang="en-US" dirty="0" smtClean="0"/>
              <a:t>してみる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別のピンにＬＥＤをつないで増やしてみる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ＬＥＤ</a:t>
            </a:r>
            <a:r>
              <a:rPr kumimoji="1" lang="ja-JP" altLang="en-US" dirty="0"/>
              <a:t>のかわりに圧電（ピエゾ）スピーカを接続して</a:t>
            </a:r>
            <a:r>
              <a:rPr kumimoji="1" lang="ja-JP" altLang="en-US" dirty="0" smtClean="0"/>
              <a:t>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LED </a:t>
            </a:r>
            <a:r>
              <a:rPr lang="ja-JP" altLang="en-US" dirty="0" smtClean="0"/>
              <a:t>発光ダイオード</a:t>
            </a:r>
            <a:r>
              <a:rPr kumimoji="1"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Arduino</a:t>
            </a:r>
            <a:r>
              <a:rPr lang="en-US" altLang="ja-JP" dirty="0" smtClean="0"/>
              <a:t> </a:t>
            </a:r>
            <a:r>
              <a:rPr lang="ja-JP" altLang="en-US" dirty="0" smtClean="0"/>
              <a:t>デジタルピンの接続：回路図</a:t>
            </a:r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749205" y="1988840"/>
            <a:ext cx="3038819" cy="4104456"/>
            <a:chOff x="4644011" y="1916832"/>
            <a:chExt cx="3038819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644011" y="1916832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716016" y="1916832"/>
              <a:ext cx="133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148064" y="1772816"/>
            <a:ext cx="3038819" cy="4248472"/>
            <a:chOff x="5364091" y="1844824"/>
            <a:chExt cx="3038819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364091" y="5661248"/>
              <a:ext cx="2160236" cy="432048"/>
              <a:chOff x="5580112" y="4509120"/>
              <a:chExt cx="2160236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436096" y="5661248"/>
              <a:ext cx="1332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ボックス 37"/>
          <p:cNvSpPr txBox="1"/>
          <p:nvPr/>
        </p:nvSpPr>
        <p:spPr>
          <a:xfrm>
            <a:off x="2699792" y="558924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67961" y="155679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37405" y="2636912"/>
            <a:ext cx="119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2581505" y="3302000"/>
            <a:ext cx="622343" cy="1295400"/>
          </a:xfrm>
          <a:custGeom>
            <a:avLst/>
            <a:gdLst>
              <a:gd name="connsiteX0" fmla="*/ 698500 w 698500"/>
              <a:gd name="connsiteY0" fmla="*/ 0 h 1295400"/>
              <a:gd name="connsiteX1" fmla="*/ 0 w 698500"/>
              <a:gd name="connsiteY1" fmla="*/ 596900 h 1295400"/>
              <a:gd name="connsiteX2" fmla="*/ 698500 w 698500"/>
              <a:gd name="connsiteY2" fmla="*/ 1295400 h 1295400"/>
              <a:gd name="connsiteX0" fmla="*/ 711200 w 711200"/>
              <a:gd name="connsiteY0" fmla="*/ 0 h 1295400"/>
              <a:gd name="connsiteX1" fmla="*/ 0 w 711200"/>
              <a:gd name="connsiteY1" fmla="*/ 736600 h 1295400"/>
              <a:gd name="connsiteX2" fmla="*/ 711200 w 711200"/>
              <a:gd name="connsiteY2" fmla="*/ 1295400 h 1295400"/>
              <a:gd name="connsiteX0" fmla="*/ 711227 w 711227"/>
              <a:gd name="connsiteY0" fmla="*/ 0 h 1295400"/>
              <a:gd name="connsiteX1" fmla="*/ 27 w 711227"/>
              <a:gd name="connsiteY1" fmla="*/ 736600 h 1295400"/>
              <a:gd name="connsiteX2" fmla="*/ 711227 w 711227"/>
              <a:gd name="connsiteY2" fmla="*/ 1295400 h 1295400"/>
              <a:gd name="connsiteX0" fmla="*/ 711233 w 711233"/>
              <a:gd name="connsiteY0" fmla="*/ 0 h 1295400"/>
              <a:gd name="connsiteX1" fmla="*/ 33 w 711233"/>
              <a:gd name="connsiteY1" fmla="*/ 736600 h 1295400"/>
              <a:gd name="connsiteX2" fmla="*/ 711233 w 71123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  <a:gd name="connsiteX0" fmla="*/ 622343 w 622343"/>
              <a:gd name="connsiteY0" fmla="*/ 0 h 1295400"/>
              <a:gd name="connsiteX1" fmla="*/ 43 w 622343"/>
              <a:gd name="connsiteY1" fmla="*/ 635000 h 1295400"/>
              <a:gd name="connsiteX2" fmla="*/ 622343 w 622343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43" h="1295400">
                <a:moveTo>
                  <a:pt x="622343" y="0"/>
                </a:moveTo>
                <a:cubicBezTo>
                  <a:pt x="323893" y="88900"/>
                  <a:pt x="4276" y="410633"/>
                  <a:pt x="43" y="635000"/>
                </a:cubicBezTo>
                <a:cubicBezTo>
                  <a:pt x="-4190" y="859367"/>
                  <a:pt x="309076" y="1223433"/>
                  <a:pt x="622343" y="1295400"/>
                </a:cubicBezTo>
              </a:path>
            </a:pathLst>
          </a:cu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20642" y="3430741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どちらが先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276872"/>
            <a:ext cx="2235200" cy="3556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15299"/>
          <a:stretch/>
        </p:blipFill>
        <p:spPr>
          <a:xfrm>
            <a:off x="899592" y="1700808"/>
            <a:ext cx="5378500" cy="43434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LED </a:t>
            </a:r>
            <a:r>
              <a:rPr lang="ja-JP" altLang="en-US" dirty="0" smtClean="0"/>
              <a:t>発光ダイオード</a:t>
            </a:r>
            <a:r>
              <a:rPr kumimoji="1"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Arduino</a:t>
            </a:r>
            <a:r>
              <a:rPr lang="en-US" altLang="ja-JP" dirty="0" smtClean="0"/>
              <a:t> </a:t>
            </a:r>
            <a:r>
              <a:rPr lang="ja-JP" altLang="en-US" dirty="0" smtClean="0"/>
              <a:t>デジタルピンの接続：ブレッドボードでの配線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00500" y="191683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GND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96444" y="1916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5V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80620" y="3861048"/>
            <a:ext cx="1198691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1F497D"/>
                </a:solidFill>
                <a:latin typeface="+mn-lt"/>
              </a:rPr>
              <a:t>３３０</a:t>
            </a:r>
            <a:r>
              <a:rPr kumimoji="1" lang="en-US" altLang="ja-JP" sz="2000" dirty="0" err="1" smtClean="0">
                <a:solidFill>
                  <a:srgbClr val="1F497D"/>
                </a:solidFill>
                <a:latin typeface="+mn-lt"/>
              </a:rPr>
              <a:t>Ω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/>
            </a:r>
            <a:b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</a:br>
            <a:r>
              <a:rPr lang="ja-JP" altLang="en-US" sz="2000" dirty="0" smtClean="0">
                <a:solidFill>
                  <a:srgbClr val="1F497D"/>
                </a:solidFill>
                <a:latin typeface="+mn-lt"/>
              </a:rPr>
              <a:t>　　</a:t>
            </a:r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〜1kΩ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609329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www.ladyada.net</a:t>
            </a:r>
            <a:r>
              <a:rPr lang="en-US" altLang="ja-JP" dirty="0"/>
              <a:t>/learn/</a:t>
            </a:r>
            <a:r>
              <a:rPr lang="en-US" altLang="ja-JP" dirty="0" err="1"/>
              <a:t>arduino</a:t>
            </a:r>
            <a:r>
              <a:rPr lang="en-US" altLang="ja-JP" dirty="0"/>
              <a:t>/lesson3.html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94426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ピエゾスピーカの接続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25144"/>
            <a:ext cx="2540000" cy="1187450"/>
          </a:xfrm>
          <a:prstGeom prst="rect">
            <a:avLst/>
          </a:prstGeom>
        </p:spPr>
      </p:pic>
      <p:grpSp>
        <p:nvGrpSpPr>
          <p:cNvPr id="8" name="図形グループ 7"/>
          <p:cNvGrpSpPr/>
          <p:nvPr/>
        </p:nvGrpSpPr>
        <p:grpSpPr>
          <a:xfrm>
            <a:off x="1187624" y="1844824"/>
            <a:ext cx="3068662" cy="2520280"/>
            <a:chOff x="1187624" y="1844824"/>
            <a:chExt cx="3068662" cy="2520280"/>
          </a:xfrm>
        </p:grpSpPr>
        <p:grpSp>
          <p:nvGrpSpPr>
            <p:cNvPr id="49" name="図形グループ 48"/>
            <p:cNvGrpSpPr/>
            <p:nvPr/>
          </p:nvGrpSpPr>
          <p:grpSpPr>
            <a:xfrm flipH="1">
              <a:off x="1187624" y="1844824"/>
              <a:ext cx="2160236" cy="432048"/>
              <a:chOff x="5580112" y="4509120"/>
              <a:chExt cx="2160236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661246" y="3862065"/>
                <a:ext cx="432048" cy="1726157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1259629" y="1844824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??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grpSp>
          <p:nvGrpSpPr>
            <p:cNvPr id="53" name="図形グループ 52"/>
            <p:cNvGrpSpPr/>
            <p:nvPr/>
          </p:nvGrpSpPr>
          <p:grpSpPr>
            <a:xfrm>
              <a:off x="3059829" y="3789040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テキスト ボックス 64"/>
            <p:cNvSpPr txBox="1"/>
            <p:nvPr/>
          </p:nvSpPr>
          <p:spPr>
            <a:xfrm>
              <a:off x="3491877" y="23488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491877" y="3284984"/>
              <a:ext cx="263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1F497D"/>
                  </a:solidFill>
                  <a:latin typeface="+mn-lt"/>
                </a:rPr>
                <a:t>-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347861" y="2060848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3347861" y="3501008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図形グループ 70"/>
            <p:cNvGrpSpPr/>
            <p:nvPr/>
          </p:nvGrpSpPr>
          <p:grpSpPr>
            <a:xfrm>
              <a:off x="2987824" y="2564904"/>
              <a:ext cx="1268462" cy="965200"/>
              <a:chOff x="3563888" y="5157192"/>
              <a:chExt cx="1268462" cy="965200"/>
            </a:xfrm>
          </p:grpSpPr>
          <p:grpSp>
            <p:nvGrpSpPr>
              <p:cNvPr id="72" name="図形グループ 71"/>
              <p:cNvGrpSpPr/>
              <p:nvPr/>
            </p:nvGrpSpPr>
            <p:grpSpPr>
              <a:xfrm>
                <a:off x="3563888" y="5157192"/>
                <a:ext cx="720080" cy="936104"/>
                <a:chOff x="4788024" y="4293096"/>
                <a:chExt cx="720080" cy="936104"/>
              </a:xfrm>
            </p:grpSpPr>
            <p:cxnSp>
              <p:nvCxnSpPr>
                <p:cNvPr id="79" name="直線コネクタ 78"/>
                <p:cNvCxnSpPr/>
                <p:nvPr/>
              </p:nvCxnSpPr>
              <p:spPr>
                <a:xfrm>
                  <a:off x="5148064" y="501317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フリーフォーム 84"/>
                <p:cNvSpPr/>
                <p:nvPr/>
              </p:nvSpPr>
              <p:spPr>
                <a:xfrm>
                  <a:off x="4860032" y="4653136"/>
                  <a:ext cx="576064" cy="216024"/>
                </a:xfrm>
                <a:custGeom>
                  <a:avLst/>
                  <a:gdLst>
                    <a:gd name="connsiteX0" fmla="*/ 0 w 965200"/>
                    <a:gd name="connsiteY0" fmla="*/ 16933 h 2463800"/>
                    <a:gd name="connsiteX1" fmla="*/ 0 w 965200"/>
                    <a:gd name="connsiteY1" fmla="*/ 2455333 h 2463800"/>
                    <a:gd name="connsiteX2" fmla="*/ 965200 w 965200"/>
                    <a:gd name="connsiteY2" fmla="*/ 2463800 h 2463800"/>
                    <a:gd name="connsiteX3" fmla="*/ 965200 w 965200"/>
                    <a:gd name="connsiteY3" fmla="*/ 0 h 2463800"/>
                    <a:gd name="connsiteX4" fmla="*/ 0 w 965200"/>
                    <a:gd name="connsiteY4" fmla="*/ 16933 h 2463800"/>
                    <a:gd name="connsiteX0" fmla="*/ 0 w 965200"/>
                    <a:gd name="connsiteY0" fmla="*/ 0 h 2446867"/>
                    <a:gd name="connsiteX1" fmla="*/ 0 w 965200"/>
                    <a:gd name="connsiteY1" fmla="*/ 2438400 h 2446867"/>
                    <a:gd name="connsiteX2" fmla="*/ 965200 w 965200"/>
                    <a:gd name="connsiteY2" fmla="*/ 2446867 h 2446867"/>
                    <a:gd name="connsiteX3" fmla="*/ 965200 w 965200"/>
                    <a:gd name="connsiteY3" fmla="*/ 8467 h 2446867"/>
                    <a:gd name="connsiteX4" fmla="*/ 0 w 965200"/>
                    <a:gd name="connsiteY4" fmla="*/ 0 h 2446867"/>
                    <a:gd name="connsiteX0" fmla="*/ 0 w 965200"/>
                    <a:gd name="connsiteY0" fmla="*/ 0 h 2438400"/>
                    <a:gd name="connsiteX1" fmla="*/ 0 w 965200"/>
                    <a:gd name="connsiteY1" fmla="*/ 2429933 h 2438400"/>
                    <a:gd name="connsiteX2" fmla="*/ 965200 w 965200"/>
                    <a:gd name="connsiteY2" fmla="*/ 2438400 h 2438400"/>
                    <a:gd name="connsiteX3" fmla="*/ 965200 w 965200"/>
                    <a:gd name="connsiteY3" fmla="*/ 0 h 2438400"/>
                    <a:gd name="connsiteX4" fmla="*/ 0 w 965200"/>
                    <a:gd name="connsiteY4" fmla="*/ 0 h 243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5200" h="2438400">
                      <a:moveTo>
                        <a:pt x="0" y="0"/>
                      </a:moveTo>
                      <a:lnTo>
                        <a:pt x="0" y="2429933"/>
                      </a:lnTo>
                      <a:lnTo>
                        <a:pt x="965200" y="2438400"/>
                      </a:lnTo>
                      <a:lnTo>
                        <a:pt x="965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5148064" y="4293096"/>
                  <a:ext cx="0" cy="21602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/>
                <p:cNvCxnSpPr/>
                <p:nvPr/>
              </p:nvCxnSpPr>
              <p:spPr>
                <a:xfrm>
                  <a:off x="4788024" y="4509120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4788024" y="5013176"/>
                  <a:ext cx="720080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フリーフォーム 75"/>
              <p:cNvSpPr/>
              <p:nvPr/>
            </p:nvSpPr>
            <p:spPr>
              <a:xfrm>
                <a:off x="4572000" y="5157192"/>
                <a:ext cx="260350" cy="965200"/>
              </a:xfrm>
              <a:custGeom>
                <a:avLst/>
                <a:gdLst>
                  <a:gd name="connsiteX0" fmla="*/ 0 w 279400"/>
                  <a:gd name="connsiteY0" fmla="*/ 304800 h 952500"/>
                  <a:gd name="connsiteX1" fmla="*/ 279400 w 279400"/>
                  <a:gd name="connsiteY1" fmla="*/ 0 h 952500"/>
                  <a:gd name="connsiteX2" fmla="*/ 266700 w 279400"/>
                  <a:gd name="connsiteY2" fmla="*/ 952500 h 952500"/>
                  <a:gd name="connsiteX3" fmla="*/ 12700 w 279400"/>
                  <a:gd name="connsiteY3" fmla="*/ 622300 h 952500"/>
                  <a:gd name="connsiteX4" fmla="*/ 0 w 279400"/>
                  <a:gd name="connsiteY4" fmla="*/ 304800 h 952500"/>
                  <a:gd name="connsiteX0" fmla="*/ 0 w 273050"/>
                  <a:gd name="connsiteY0" fmla="*/ 317500 h 965200"/>
                  <a:gd name="connsiteX1" fmla="*/ 273050 w 273050"/>
                  <a:gd name="connsiteY1" fmla="*/ 0 h 965200"/>
                  <a:gd name="connsiteX2" fmla="*/ 266700 w 273050"/>
                  <a:gd name="connsiteY2" fmla="*/ 965200 h 965200"/>
                  <a:gd name="connsiteX3" fmla="*/ 12700 w 273050"/>
                  <a:gd name="connsiteY3" fmla="*/ 635000 h 965200"/>
                  <a:gd name="connsiteX4" fmla="*/ 0 w 273050"/>
                  <a:gd name="connsiteY4" fmla="*/ 317500 h 965200"/>
                  <a:gd name="connsiteX0" fmla="*/ 6350 w 260350"/>
                  <a:gd name="connsiteY0" fmla="*/ 30480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304800 h 965200"/>
                  <a:gd name="connsiteX0" fmla="*/ 6350 w 260350"/>
                  <a:gd name="connsiteY0" fmla="*/ 285750 h 965200"/>
                  <a:gd name="connsiteX1" fmla="*/ 260350 w 260350"/>
                  <a:gd name="connsiteY1" fmla="*/ 0 h 965200"/>
                  <a:gd name="connsiteX2" fmla="*/ 254000 w 260350"/>
                  <a:gd name="connsiteY2" fmla="*/ 965200 h 965200"/>
                  <a:gd name="connsiteX3" fmla="*/ 0 w 260350"/>
                  <a:gd name="connsiteY3" fmla="*/ 635000 h 965200"/>
                  <a:gd name="connsiteX4" fmla="*/ 6350 w 260350"/>
                  <a:gd name="connsiteY4" fmla="*/ 2857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350" h="965200">
                    <a:moveTo>
                      <a:pt x="6350" y="285750"/>
                    </a:moveTo>
                    <a:lnTo>
                      <a:pt x="260350" y="0"/>
                    </a:lnTo>
                    <a:cubicBezTo>
                      <a:pt x="258233" y="321733"/>
                      <a:pt x="256117" y="643467"/>
                      <a:pt x="254000" y="965200"/>
                    </a:cubicBezTo>
                    <a:lnTo>
                      <a:pt x="0" y="635000"/>
                    </a:lnTo>
                    <a:lnTo>
                      <a:pt x="6350" y="28575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4355976" y="5445224"/>
                <a:ext cx="216024" cy="360040"/>
              </a:xfrm>
              <a:prstGeom prst="rect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725144"/>
            <a:ext cx="1644650" cy="12319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148064" y="1844824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pinMode</a:t>
            </a:r>
            <a:r>
              <a:rPr kumimoji="1" lang="en-US" altLang="ja-JP" sz="2400" dirty="0" smtClean="0"/>
              <a:t>(9, OUTPUT);</a:t>
            </a:r>
          </a:p>
          <a:p>
            <a:r>
              <a:rPr lang="en-US" altLang="ja-JP" sz="2400" dirty="0" smtClean="0"/>
              <a:t>...</a:t>
            </a:r>
          </a:p>
          <a:p>
            <a:endParaRPr kumimoji="1" lang="en-US" altLang="ja-JP" sz="2400" dirty="0"/>
          </a:p>
          <a:p>
            <a:r>
              <a:rPr lang="en-US" altLang="ja-JP" sz="2400" dirty="0" err="1" smtClean="0"/>
              <a:t>digitalWrite</a:t>
            </a:r>
            <a:r>
              <a:rPr lang="en-US" altLang="ja-JP" sz="2400" dirty="0" smtClean="0"/>
              <a:t>(9, HIGH);</a:t>
            </a:r>
          </a:p>
          <a:p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digitalWrite</a:t>
            </a:r>
            <a:r>
              <a:rPr kumimoji="1" lang="en-US" altLang="ja-JP" sz="2400" dirty="0" smtClean="0"/>
              <a:t>(9, LOW);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7719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</a:t>
            </a:r>
            <a:r>
              <a:rPr kumimoji="1" lang="ja-JP" altLang="en-US" dirty="0" smtClean="0"/>
              <a:t>．</a:t>
            </a:r>
            <a:r>
              <a:rPr kumimoji="1" lang="ja-JP" altLang="en-US" dirty="0" smtClean="0"/>
              <a:t>デジタル出力１ビットでできること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851</Words>
  <Application>Microsoft Macintosh PowerPoint</Application>
  <PresentationFormat>画面に合わせる (4:3)</PresentationFormat>
  <Paragraphs>149</Paragraphs>
  <Slides>23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新入社員のトレーニング</vt:lpstr>
      <vt:lpstr>１．Arduino のプロジェクト作成手順</vt:lpstr>
      <vt:lpstr>ＰＣのソフトウェアを確認</vt:lpstr>
      <vt:lpstr>Arduino ボードの接続テスト</vt:lpstr>
      <vt:lpstr>接続、スケッチ作成、アップロード</vt:lpstr>
      <vt:lpstr>２．すこしずつ、いろいろ変更してみる</vt:lpstr>
      <vt:lpstr>LED 発光ダイオードと Arduino デジタルピンの接続：回路図</vt:lpstr>
      <vt:lpstr>LED 発光ダイオードと Arduino デジタルピンの接続：ブレッドボードでの配線</vt:lpstr>
      <vt:lpstr>ピエゾスピーカの接続</vt:lpstr>
      <vt:lpstr>３．デジタル出力１ビットでできること</vt:lpstr>
      <vt:lpstr>４．シリアルポートで文字通信</vt:lpstr>
      <vt:lpstr>プログラムでの使い方</vt:lpstr>
      <vt:lpstr>シリアルポートを使ったプログラム</vt:lpstr>
      <vt:lpstr>５．アナログ（ＰＷＭ）出力</vt:lpstr>
      <vt:lpstr>６．デジタル入力で動作をコントロール</vt:lpstr>
      <vt:lpstr>１０．アナログ入力</vt:lpstr>
      <vt:lpstr>例のカタログ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  <vt:lpstr>自分のＰＣでうまくいかない場合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2013-01-17T15:21:45Z</dcterms:modified>
</cp:coreProperties>
</file>