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1" r:id="rId6"/>
    <p:sldId id="262" r:id="rId7"/>
    <p:sldId id="270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8694" autoAdjust="0"/>
  </p:normalViewPr>
  <p:slideViewPr>
    <p:cSldViewPr>
      <p:cViewPr>
        <p:scale>
          <a:sx n="100" d="100"/>
          <a:sy n="100" d="100"/>
        </p:scale>
        <p:origin x="-202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コマンド等として実行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がプログラムをメモリにロード。与えたコマンド引数が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関数に渡される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main </a:t>
          </a:r>
          <a:r>
            <a:rPr kumimoji="1" lang="ja-JP" altLang="en-US" dirty="0" smtClean="0"/>
            <a:t>関数が終了で実行終了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dirty="0" smtClean="0"/>
            <a:t>OS</a:t>
          </a:r>
          <a:r>
            <a:rPr kumimoji="1" lang="ja-JP" altLang="en-US" dirty="0" smtClean="0"/>
            <a:t>にエラーコードを返す</a:t>
          </a:r>
        </a:p>
        <a:p>
          <a:pPr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E39DA20-FE63-48E8-8752-C9D8E5873C55}" type="pres">
      <dgm:prSet presAssocID="{E84040B2-ABB4-4272-BF6C-319985FB7FD0}" presName="boxAndChildren" presStyleCnt="0"/>
      <dgm:spPr/>
    </dgm:pt>
    <dgm:pt modelId="{31E4A234-2A1D-4709-9780-E1A89EC7D9EA}" type="pres">
      <dgm:prSet presAssocID="{E84040B2-ABB4-4272-BF6C-319985FB7FD0}" presName="parentTextBox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17F56B67-EB8E-436A-8EC1-5D506ADBDD0A}" type="pres">
      <dgm:prSet presAssocID="{E84040B2-ABB4-4272-BF6C-319985FB7FD0}" presName="entireBox" presStyleLbl="node1" presStyleIdx="0" presStyleCnt="4" custLinFactNeighborY="-1252"/>
      <dgm:spPr/>
      <dgm:t>
        <a:bodyPr/>
        <a:lstStyle/>
        <a:p>
          <a:endParaRPr kumimoji="1" lang="ja-JP" altLang="en-US"/>
        </a:p>
      </dgm:t>
    </dgm:pt>
    <dgm:pt modelId="{CFA0CE3F-54B2-4136-923F-A00DA45E6D21}" type="pres">
      <dgm:prSet presAssocID="{E84040B2-ABB4-4272-BF6C-319985FB7FD0}" presName="descendantBox" presStyleCnt="0"/>
      <dgm:spPr/>
    </dgm:pt>
    <dgm:pt modelId="{D05477A9-BAB2-471B-A684-DFE3A7681586}" type="pres">
      <dgm:prSet presAssocID="{056F1E9B-A105-4112-AEFB-3BCB5D561B8D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1" presStyleCnt="4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2" presStyleCnt="4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3" presStyleCnt="4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3" presStyleCnt="4" custLinFactNeighborY="3871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DC25F0F5-B7F6-5E44-B56A-DBD30D661690}" type="presOf" srcId="{E84040B2-ABB4-4272-BF6C-319985FB7FD0}" destId="{31E4A234-2A1D-4709-9780-E1A89EC7D9EA}" srcOrd="0" destOrd="0" presId="urn:microsoft.com/office/officeart/2005/8/layout/process4"/>
    <dgm:cxn modelId="{25E2EF28-AB62-EB4B-85A1-B5AC5E24A611}" type="presOf" srcId="{9A378732-8F2D-4E71-817B-B6E2275FB2C2}" destId="{E80FEDF5-2450-4040-BA71-95CD671E35D2}" srcOrd="0" destOrd="0" presId="urn:microsoft.com/office/officeart/2005/8/layout/process4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1DD25A4F-D0AF-FA46-97EF-88D23A0A6EBE}" type="presOf" srcId="{094D63A4-E25B-4639-9B80-90A2E4A1D32C}" destId="{A053E67B-0658-40CC-A245-E32FC89E3AB6}" srcOrd="0" destOrd="0" presId="urn:microsoft.com/office/officeart/2005/8/layout/process4"/>
    <dgm:cxn modelId="{09535088-4E50-E74A-93DA-35D6E05878C3}" type="presOf" srcId="{6B97DDE6-5485-4EC0-B616-0D90BD8BE5DD}" destId="{D13E0935-34EB-4C1B-96EA-A760C3B1E518}" srcOrd="0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281EB1E2-54D8-9049-A585-E229633C0342}" type="presOf" srcId="{094D63A4-E25B-4639-9B80-90A2E4A1D32C}" destId="{3F227963-559B-42F9-A2E5-602AF0B75E82}" srcOrd="1" destOrd="0" presId="urn:microsoft.com/office/officeart/2005/8/layout/process4"/>
    <dgm:cxn modelId="{BDADE6F4-A120-7E4E-9FFD-BBE1EA9840BF}" type="presOf" srcId="{8CABC7EC-5E8D-4176-957A-C3E92BB57303}" destId="{CE59523C-21E0-4EEA-B6EF-233DBBC0586A}" srcOrd="0" destOrd="0" presId="urn:microsoft.com/office/officeart/2005/8/layout/process4"/>
    <dgm:cxn modelId="{301A5D87-C360-024F-A24C-BB0520E6B9BF}" type="presOf" srcId="{056F1E9B-A105-4112-AEFB-3BCB5D561B8D}" destId="{D05477A9-BAB2-471B-A684-DFE3A7681586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4DB36BEE-DA6E-E34C-B2EE-E813E30A9FEF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1B3A316A-B32D-F14E-B04F-A6FE2D7D23E3}" type="presOf" srcId="{C8FBEC10-5D64-4B93-9B12-7D001A6D5FD0}" destId="{A466DB30-F444-4871-B41E-2EF3E810B079}" srcOrd="0" destOrd="0" presId="urn:microsoft.com/office/officeart/2005/8/layout/process4"/>
    <dgm:cxn modelId="{BFD53F2B-7ACC-5A4F-9C69-63910B678C72}" type="presOf" srcId="{190D5A21-E226-4732-84EB-F2CEED83B938}" destId="{57C09349-11E2-4908-A9E1-ED1BF2D01C67}" srcOrd="0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D2CA3CB2-EF38-6146-87AA-8002E7E7C4FC}" type="presOf" srcId="{0BB455FB-E963-4DDA-87FC-8567CD453C1A}" destId="{3C3C63ED-47CF-4C9B-83D6-3034F87B92C3}" srcOrd="1" destOrd="0" presId="urn:microsoft.com/office/officeart/2005/8/layout/process4"/>
    <dgm:cxn modelId="{2CB5B3D1-4088-0A47-9B91-644D1DD6AD31}" type="presOf" srcId="{0BB455FB-E963-4DDA-87FC-8567CD453C1A}" destId="{3B617CED-8B3E-457A-B84E-7EFC79499E51}" srcOrd="0" destOrd="0" presId="urn:microsoft.com/office/officeart/2005/8/layout/process4"/>
    <dgm:cxn modelId="{6A1912F4-0FE8-494E-8E6D-D5BF4B317FFA}" type="presOf" srcId="{E84040B2-ABB4-4272-BF6C-319985FB7FD0}" destId="{17F56B67-EB8E-436A-8EC1-5D506ADBDD0A}" srcOrd="1" destOrd="0" presId="urn:microsoft.com/office/officeart/2005/8/layout/process4"/>
    <dgm:cxn modelId="{9A33B229-08BB-9946-BC9C-1375FA58D986}" type="presParOf" srcId="{57C09349-11E2-4908-A9E1-ED1BF2D01C67}" destId="{7E39DA20-FE63-48E8-8752-C9D8E5873C55}" srcOrd="0" destOrd="0" presId="urn:microsoft.com/office/officeart/2005/8/layout/process4"/>
    <dgm:cxn modelId="{8AF62AB2-9044-2C48-94F3-CDEBE0849440}" type="presParOf" srcId="{7E39DA20-FE63-48E8-8752-C9D8E5873C55}" destId="{31E4A234-2A1D-4709-9780-E1A89EC7D9EA}" srcOrd="0" destOrd="0" presId="urn:microsoft.com/office/officeart/2005/8/layout/process4"/>
    <dgm:cxn modelId="{0DC28432-6E73-3B41-8C52-B5F299909F54}" type="presParOf" srcId="{7E39DA20-FE63-48E8-8752-C9D8E5873C55}" destId="{17F56B67-EB8E-436A-8EC1-5D506ADBDD0A}" srcOrd="1" destOrd="0" presId="urn:microsoft.com/office/officeart/2005/8/layout/process4"/>
    <dgm:cxn modelId="{08967605-6929-8849-8E0F-2C4AB9FE9767}" type="presParOf" srcId="{7E39DA20-FE63-48E8-8752-C9D8E5873C55}" destId="{CFA0CE3F-54B2-4136-923F-A00DA45E6D21}" srcOrd="2" destOrd="0" presId="urn:microsoft.com/office/officeart/2005/8/layout/process4"/>
    <dgm:cxn modelId="{3BB3E1CA-D5C4-E54B-B007-61C5DE42AF5D}" type="presParOf" srcId="{CFA0CE3F-54B2-4136-923F-A00DA45E6D21}" destId="{D05477A9-BAB2-471B-A684-DFE3A7681586}" srcOrd="0" destOrd="0" presId="urn:microsoft.com/office/officeart/2005/8/layout/process4"/>
    <dgm:cxn modelId="{B16134FF-0FCF-8B40-BFD1-570FB2AECAC7}" type="presParOf" srcId="{57C09349-11E2-4908-A9E1-ED1BF2D01C67}" destId="{D854B72B-2AE2-4332-B748-CF400D221CE5}" srcOrd="1" destOrd="0" presId="urn:microsoft.com/office/officeart/2005/8/layout/process4"/>
    <dgm:cxn modelId="{C85A5041-A167-4145-91AB-C6CC39E65086}" type="presParOf" srcId="{57C09349-11E2-4908-A9E1-ED1BF2D01C67}" destId="{76E1DE49-5B4E-4123-9DBD-2CE2BE1B5F09}" srcOrd="2" destOrd="0" presId="urn:microsoft.com/office/officeart/2005/8/layout/process4"/>
    <dgm:cxn modelId="{0CB5C846-C683-E347-A87B-DB7C17A04B16}" type="presParOf" srcId="{76E1DE49-5B4E-4123-9DBD-2CE2BE1B5F09}" destId="{A053E67B-0658-40CC-A245-E32FC89E3AB6}" srcOrd="0" destOrd="0" presId="urn:microsoft.com/office/officeart/2005/8/layout/process4"/>
    <dgm:cxn modelId="{5AEB6E67-FADC-4E4D-A029-FD21B4FD01AE}" type="presParOf" srcId="{76E1DE49-5B4E-4123-9DBD-2CE2BE1B5F09}" destId="{3F227963-559B-42F9-A2E5-602AF0B75E82}" srcOrd="1" destOrd="0" presId="urn:microsoft.com/office/officeart/2005/8/layout/process4"/>
    <dgm:cxn modelId="{D3250CAD-1DAC-604A-B6E9-9FF10B2B9410}" type="presParOf" srcId="{76E1DE49-5B4E-4123-9DBD-2CE2BE1B5F09}" destId="{65C22893-3C03-4C51-BBD7-67AEB260EEAE}" srcOrd="2" destOrd="0" presId="urn:microsoft.com/office/officeart/2005/8/layout/process4"/>
    <dgm:cxn modelId="{54692644-A431-1949-AE5A-AC76823E86EF}" type="presParOf" srcId="{65C22893-3C03-4C51-BBD7-67AEB260EEAE}" destId="{D13E0935-34EB-4C1B-96EA-A760C3B1E518}" srcOrd="0" destOrd="0" presId="urn:microsoft.com/office/officeart/2005/8/layout/process4"/>
    <dgm:cxn modelId="{CFA73133-F473-0D43-94D8-E6C243F1F443}" type="presParOf" srcId="{57C09349-11E2-4908-A9E1-ED1BF2D01C67}" destId="{BE110333-232F-41B2-8CC2-49850524EE33}" srcOrd="3" destOrd="0" presId="urn:microsoft.com/office/officeart/2005/8/layout/process4"/>
    <dgm:cxn modelId="{BFCBADB3-72D1-064A-8A07-720046DCB3A0}" type="presParOf" srcId="{57C09349-11E2-4908-A9E1-ED1BF2D01C67}" destId="{05C6A2C7-0418-4F05-B19B-2E06D41E4496}" srcOrd="4" destOrd="0" presId="urn:microsoft.com/office/officeart/2005/8/layout/process4"/>
    <dgm:cxn modelId="{C4EF73DD-5EC0-9541-9662-6BCC23FC2358}" type="presParOf" srcId="{05C6A2C7-0418-4F05-B19B-2E06D41E4496}" destId="{A466DB30-F444-4871-B41E-2EF3E810B079}" srcOrd="0" destOrd="0" presId="urn:microsoft.com/office/officeart/2005/8/layout/process4"/>
    <dgm:cxn modelId="{F7A50858-55E7-B947-8C20-5AE57A7E07EE}" type="presParOf" srcId="{05C6A2C7-0418-4F05-B19B-2E06D41E4496}" destId="{08C7345D-EA86-44BD-A6D0-B5F9B34A741B}" srcOrd="1" destOrd="0" presId="urn:microsoft.com/office/officeart/2005/8/layout/process4"/>
    <dgm:cxn modelId="{978A72CA-47F7-C84D-BBF1-4D3C5C0148A6}" type="presParOf" srcId="{05C6A2C7-0418-4F05-B19B-2E06D41E4496}" destId="{12B0397C-0838-444D-BDC1-06A12394B9D1}" srcOrd="2" destOrd="0" presId="urn:microsoft.com/office/officeart/2005/8/layout/process4"/>
    <dgm:cxn modelId="{FDFA5C7C-7DE9-7944-994F-27586B43EEE2}" type="presParOf" srcId="{12B0397C-0838-444D-BDC1-06A12394B9D1}" destId="{E80FEDF5-2450-4040-BA71-95CD671E35D2}" srcOrd="0" destOrd="0" presId="urn:microsoft.com/office/officeart/2005/8/layout/process4"/>
    <dgm:cxn modelId="{8579A56E-9C5C-7A4D-B199-486EFCC94D2B}" type="presParOf" srcId="{57C09349-11E2-4908-A9E1-ED1BF2D01C67}" destId="{FC66C516-51D5-42E6-84C0-C7ACBFD40FDC}" srcOrd="5" destOrd="0" presId="urn:microsoft.com/office/officeart/2005/8/layout/process4"/>
    <dgm:cxn modelId="{F4DD22BE-0970-9242-A48F-62B90506BF08}" type="presParOf" srcId="{57C09349-11E2-4908-A9E1-ED1BF2D01C67}" destId="{161FDB2D-53A5-460B-99C9-3F13E2B0161F}" srcOrd="6" destOrd="0" presId="urn:microsoft.com/office/officeart/2005/8/layout/process4"/>
    <dgm:cxn modelId="{EF403A18-71CA-074F-B0B7-B52B753E1F8C}" type="presParOf" srcId="{161FDB2D-53A5-460B-99C9-3F13E2B0161F}" destId="{3B617CED-8B3E-457A-B84E-7EFC79499E51}" srcOrd="0" destOrd="0" presId="urn:microsoft.com/office/officeart/2005/8/layout/process4"/>
    <dgm:cxn modelId="{6C018786-90D3-7C4E-A63D-C3D73E167B26}" type="presParOf" srcId="{161FDB2D-53A5-460B-99C9-3F13E2B0161F}" destId="{3C3C63ED-47CF-4C9B-83D6-3034F87B92C3}" srcOrd="1" destOrd="0" presId="urn:microsoft.com/office/officeart/2005/8/layout/process4"/>
    <dgm:cxn modelId="{04658E8D-CFAF-C14E-8FCD-022638D1633E}" type="presParOf" srcId="{161FDB2D-53A5-460B-99C9-3F13E2B0161F}" destId="{3D1A8539-8BB7-4287-A7CA-233B07BFC80F}" srcOrd="2" destOrd="0" presId="urn:microsoft.com/office/officeart/2005/8/layout/process4"/>
    <dgm:cxn modelId="{80DB7375-0663-B047-AF36-60750D6285B9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D5A21-E226-4732-84EB-F2CEED83B93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B455FB-E963-4DDA-87FC-8567CD453C1A}">
      <dgm:prSet phldrT="[テキスト]"/>
      <dgm:spPr/>
      <dgm:t>
        <a:bodyPr/>
        <a:lstStyle/>
        <a:p>
          <a:r>
            <a:rPr kumimoji="1" lang="ja-JP" altLang="en-US" dirty="0" smtClean="0"/>
            <a:t>プログラムのソースコードを書く</a:t>
          </a:r>
          <a:endParaRPr kumimoji="1" lang="ja-JP" altLang="en-US" dirty="0"/>
        </a:p>
      </dgm:t>
    </dgm:pt>
    <dgm:pt modelId="{76741F02-814C-4DC3-B992-35515D9D9329}" type="par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4CCFF46B-B2E4-4556-AAB8-40A1466EDA9B}" type="sibTrans" cxnId="{4ACBD026-75F1-4CE7-9C9B-0E75530A0685}">
      <dgm:prSet/>
      <dgm:spPr/>
      <dgm:t>
        <a:bodyPr/>
        <a:lstStyle/>
        <a:p>
          <a:endParaRPr kumimoji="1" lang="ja-JP" altLang="en-US"/>
        </a:p>
      </dgm:t>
    </dgm:pt>
    <dgm:pt modelId="{8CABC7EC-5E8D-4176-957A-C3E92BB57303}">
      <dgm:prSet phldrT="[テキスト]"/>
      <dgm:spPr/>
      <dgm:t>
        <a:bodyPr/>
        <a:lstStyle/>
        <a:p>
          <a:r>
            <a:rPr kumimoji="1" lang="ja-JP" altLang="en-US" dirty="0" smtClean="0"/>
            <a:t>エディタでテキストファイルを編集</a:t>
          </a:r>
          <a:endParaRPr kumimoji="1" lang="ja-JP" altLang="en-US" dirty="0"/>
        </a:p>
      </dgm:t>
    </dgm:pt>
    <dgm:pt modelId="{EA1678FA-0057-4A38-B9C8-A08ABCBD77E7}" type="par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9BA94E2C-2DB8-40E5-BC8A-E62F2AF09574}" type="sibTrans" cxnId="{4614923A-3052-4392-9804-C23B5A1D5F2A}">
      <dgm:prSet/>
      <dgm:spPr/>
      <dgm:t>
        <a:bodyPr/>
        <a:lstStyle/>
        <a:p>
          <a:endParaRPr kumimoji="1" lang="ja-JP" altLang="en-US"/>
        </a:p>
      </dgm:t>
    </dgm:pt>
    <dgm:pt modelId="{C8FBEC10-5D64-4B93-9B12-7D001A6D5FD0}">
      <dgm:prSet phldrT="[テキスト]"/>
      <dgm:spPr/>
      <dgm:t>
        <a:bodyPr/>
        <a:lstStyle/>
        <a:p>
          <a:r>
            <a:rPr kumimoji="1" lang="ja-JP" altLang="en-US" dirty="0" smtClean="0"/>
            <a:t>実行形式（機械語）のファイルに変換</a:t>
          </a:r>
          <a:endParaRPr kumimoji="1" lang="ja-JP" altLang="en-US" dirty="0"/>
        </a:p>
      </dgm:t>
    </dgm:pt>
    <dgm:pt modelId="{ECC2150A-61AA-44BA-8785-408DF1238E1E}" type="par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BDD5112C-AC37-4EEB-A8B5-A9AC8106A285}" type="sibTrans" cxnId="{F691965F-31FB-4269-8C85-EB6FF995F534}">
      <dgm:prSet/>
      <dgm:spPr/>
      <dgm:t>
        <a:bodyPr/>
        <a:lstStyle/>
        <a:p>
          <a:endParaRPr kumimoji="1" lang="ja-JP" altLang="en-US"/>
        </a:p>
      </dgm:t>
    </dgm:pt>
    <dgm:pt modelId="{9A378732-8F2D-4E71-817B-B6E2275FB2C2}">
      <dgm:prSet phldrT="[テキスト]"/>
      <dgm:spPr/>
      <dgm:t>
        <a:bodyPr/>
        <a:lstStyle/>
        <a:p>
          <a:r>
            <a:rPr kumimoji="1" lang="ja-JP" altLang="en-US" dirty="0" smtClean="0"/>
            <a:t>コンパイルしてバイナリファイルを生成</a:t>
          </a:r>
          <a:endParaRPr kumimoji="1" lang="ja-JP" altLang="en-US" dirty="0"/>
        </a:p>
      </dgm:t>
    </dgm:pt>
    <dgm:pt modelId="{B42A8147-BE62-4998-8E62-CFC36C7E04A0}" type="par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3F8B3ECB-C77A-40C5-8002-2F523E15FF50}" type="sibTrans" cxnId="{AA44E385-8F8F-49A9-9968-E9CB4DC01A29}">
      <dgm:prSet/>
      <dgm:spPr/>
      <dgm:t>
        <a:bodyPr/>
        <a:lstStyle/>
        <a:p>
          <a:endParaRPr kumimoji="1" lang="ja-JP" altLang="en-US"/>
        </a:p>
      </dgm:t>
    </dgm:pt>
    <dgm:pt modelId="{094D63A4-E25B-4639-9B80-90A2E4A1D32C}">
      <dgm:prSet phldrT="[テキスト]"/>
      <dgm:spPr/>
      <dgm:t>
        <a:bodyPr/>
        <a:lstStyle/>
        <a:p>
          <a:r>
            <a:rPr kumimoji="1" lang="ja-JP" altLang="en-US" dirty="0" smtClean="0"/>
            <a:t>対象マイコンのプログラムメモリに書き込み</a:t>
          </a:r>
          <a:endParaRPr kumimoji="1" lang="ja-JP" altLang="en-US" dirty="0"/>
        </a:p>
      </dgm:t>
    </dgm:pt>
    <dgm:pt modelId="{FBEF22A4-77EE-41DB-89EF-F36C18537D8A}" type="par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B97826FA-D776-4DA0-B9D4-8052E0459D8E}" type="sibTrans" cxnId="{A42BB0A0-4B84-486E-85DA-DA45CC52A579}">
      <dgm:prSet/>
      <dgm:spPr/>
      <dgm:t>
        <a:bodyPr/>
        <a:lstStyle/>
        <a:p>
          <a:endParaRPr kumimoji="1" lang="ja-JP" altLang="en-US"/>
        </a:p>
      </dgm:t>
    </dgm:pt>
    <dgm:pt modelId="{6B97DDE6-5485-4EC0-B616-0D90BD8BE5DD}">
      <dgm:prSet phldrT="[テキスト]"/>
      <dgm:spPr/>
      <dgm:t>
        <a:bodyPr/>
        <a:lstStyle/>
        <a:p>
          <a:r>
            <a:rPr kumimoji="1" lang="en-US" altLang="ja-JP" dirty="0" smtClean="0"/>
            <a:t>OS</a:t>
          </a:r>
          <a:r>
            <a:rPr kumimoji="1" lang="ja-JP" altLang="en-US" dirty="0" smtClean="0"/>
            <a:t>が必要な場合自分で書く</a:t>
          </a:r>
          <a:endParaRPr kumimoji="1" lang="ja-JP" altLang="en-US" dirty="0"/>
        </a:p>
      </dgm:t>
    </dgm:pt>
    <dgm:pt modelId="{049513C0-5BA5-46CC-B5C5-5083FC36C742}" type="par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A03F95BA-689E-4B3D-8DD0-2FB106971264}" type="sibTrans" cxnId="{36FECDCE-5B47-4F6C-8927-4EE43D302E51}">
      <dgm:prSet/>
      <dgm:spPr/>
      <dgm:t>
        <a:bodyPr/>
        <a:lstStyle/>
        <a:p>
          <a:endParaRPr kumimoji="1" lang="ja-JP" altLang="en-US"/>
        </a:p>
      </dgm:t>
    </dgm:pt>
    <dgm:pt modelId="{E84040B2-ABB4-4272-BF6C-319985FB7FD0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電源投入、リセットで </a:t>
          </a:r>
          <a:r>
            <a:rPr kumimoji="1" lang="en-US" altLang="ja-JP" dirty="0" smtClean="0"/>
            <a:t>main</a:t>
          </a:r>
          <a:r>
            <a:rPr kumimoji="1" lang="ja-JP" altLang="en-US" dirty="0" smtClean="0"/>
            <a:t>関数呼び出し</a:t>
          </a:r>
          <a:endParaRPr kumimoji="1" lang="ja-JP" altLang="en-US" dirty="0"/>
        </a:p>
      </dgm:t>
    </dgm:pt>
    <dgm:pt modelId="{7BA8C7C4-B873-4E23-A0C1-34B9CDAB3593}" type="par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5DD38028-5095-40B4-8656-CB58ACAC4AFD}" type="sibTrans" cxnId="{CF82EB5E-B98E-4745-8657-D197432BEBA9}">
      <dgm:prSet/>
      <dgm:spPr/>
      <dgm:t>
        <a:bodyPr/>
        <a:lstStyle/>
        <a:p>
          <a:endParaRPr kumimoji="1" lang="ja-JP" altLang="en-US"/>
        </a:p>
      </dgm:t>
    </dgm:pt>
    <dgm:pt modelId="{056F1E9B-A105-4112-AEFB-3BCB5D561B8D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0C051B0-E656-4335-A5A0-C9273B0BA898}" type="par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6DB5662-C067-4E37-B40A-A92CE567C20C}" type="sibTrans" cxnId="{1C57D830-72C9-437E-A0F6-1B6996EF6743}">
      <dgm:prSet/>
      <dgm:spPr/>
      <dgm:t>
        <a:bodyPr/>
        <a:lstStyle/>
        <a:p>
          <a:endParaRPr kumimoji="1" lang="ja-JP" altLang="en-US"/>
        </a:p>
      </dgm:t>
    </dgm:pt>
    <dgm:pt modelId="{97CCFD76-0F82-415C-8ECC-FD40B3D05EFC}">
      <dgm:prSet phldrT="[テキスト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電源を切るかリセットまで動き続ける</a:t>
          </a:r>
          <a:endParaRPr kumimoji="1" lang="ja-JP" altLang="en-US" dirty="0"/>
        </a:p>
      </dgm:t>
    </dgm:pt>
    <dgm:pt modelId="{D6E1BA38-C277-4A62-A552-714FF0F811FE}" type="par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B28BF4B3-8A67-4CE4-ACBF-C41B6372F8CC}" type="sibTrans" cxnId="{9F684DE4-42A5-43E3-AA30-C88D030D3539}">
      <dgm:prSet/>
      <dgm:spPr/>
      <dgm:t>
        <a:bodyPr/>
        <a:lstStyle/>
        <a:p>
          <a:endParaRPr kumimoji="1" lang="ja-JP" altLang="en-US"/>
        </a:p>
      </dgm:t>
    </dgm:pt>
    <dgm:pt modelId="{15A58DF5-0C0D-49CF-9C0B-4DE2FD155E4B}">
      <dgm:prSet phldrT="[テキスト]"/>
      <dgm:spPr/>
      <dgm:t>
        <a:bodyPr/>
        <a:lstStyle/>
        <a:p>
          <a:endParaRPr kumimoji="1" lang="ja-JP" altLang="en-US" dirty="0"/>
        </a:p>
      </dgm:t>
    </dgm:pt>
    <dgm:pt modelId="{E1DD28DC-3DD2-4DCB-97B8-67F013F022E5}" type="par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EDADAA52-F8CC-4BC7-9C8B-009ADB4ED149}" type="sibTrans" cxnId="{BFFB030E-5335-440B-A59E-BF3FFAD17DAE}">
      <dgm:prSet/>
      <dgm:spPr/>
      <dgm:t>
        <a:bodyPr/>
        <a:lstStyle/>
        <a:p>
          <a:endParaRPr kumimoji="1" lang="ja-JP" altLang="en-US"/>
        </a:p>
      </dgm:t>
    </dgm:pt>
    <dgm:pt modelId="{57C09349-11E2-4908-A9E1-ED1BF2D01C67}" type="pres">
      <dgm:prSet presAssocID="{190D5A21-E226-4732-84EB-F2CEED83B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D9CD365-5559-45EE-A680-D4CBEE5456D9}" type="pres">
      <dgm:prSet presAssocID="{97CCFD76-0F82-415C-8ECC-FD40B3D05EFC}" presName="boxAndChildren" presStyleCnt="0"/>
      <dgm:spPr/>
    </dgm:pt>
    <dgm:pt modelId="{0152665D-EA53-4303-819D-FDCCD662221F}" type="pres">
      <dgm:prSet presAssocID="{97CCFD76-0F82-415C-8ECC-FD40B3D05EFC}" presName="parentText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6C3CDAD4-E13A-41EC-8B15-99E13F1E5119}" type="pres">
      <dgm:prSet presAssocID="{97CCFD76-0F82-415C-8ECC-FD40B3D05EFC}" presName="entireBox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A1AC934D-129F-432B-AB1D-171E17269146}" type="pres">
      <dgm:prSet presAssocID="{97CCFD76-0F82-415C-8ECC-FD40B3D05EFC}" presName="descendantBox" presStyleCnt="0"/>
      <dgm:spPr/>
    </dgm:pt>
    <dgm:pt modelId="{DE416F84-280E-430F-9CAD-B49B14E61E0C}" type="pres">
      <dgm:prSet presAssocID="{15A58DF5-0C0D-49CF-9C0B-4DE2FD155E4B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7303165-5218-49F0-A619-CF5DD62EF9EC}" type="pres">
      <dgm:prSet presAssocID="{5DD38028-5095-40B4-8656-CB58ACAC4AFD}" presName="sp" presStyleCnt="0"/>
      <dgm:spPr/>
    </dgm:pt>
    <dgm:pt modelId="{23D1379E-972B-4938-B78D-2311C67C5FCD}" type="pres">
      <dgm:prSet presAssocID="{E84040B2-ABB4-4272-BF6C-319985FB7FD0}" presName="arrowAndChildren" presStyleCnt="0"/>
      <dgm:spPr/>
    </dgm:pt>
    <dgm:pt modelId="{4B352177-1211-4229-AFB7-4B49F92D405D}" type="pres">
      <dgm:prSet presAssocID="{E84040B2-ABB4-4272-BF6C-319985FB7FD0}" presName="parentTextArrow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6258E6C-2673-4B7D-A30A-F8E62B852DB6}" type="pres">
      <dgm:prSet presAssocID="{E84040B2-ABB4-4272-BF6C-319985FB7FD0}" presName="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F2350A5E-CB60-4D95-BA1E-C2AE4F2FB971}" type="pres">
      <dgm:prSet presAssocID="{E84040B2-ABB4-4272-BF6C-319985FB7FD0}" presName="descendantArrow" presStyleCnt="0"/>
      <dgm:spPr/>
    </dgm:pt>
    <dgm:pt modelId="{B16BD17C-0FBB-455C-80A5-826BA9D5BBD5}" type="pres">
      <dgm:prSet presAssocID="{056F1E9B-A105-4112-AEFB-3BCB5D561B8D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54B72B-2AE2-4332-B748-CF400D221CE5}" type="pres">
      <dgm:prSet presAssocID="{B97826FA-D776-4DA0-B9D4-8052E0459D8E}" presName="sp" presStyleCnt="0"/>
      <dgm:spPr/>
    </dgm:pt>
    <dgm:pt modelId="{76E1DE49-5B4E-4123-9DBD-2CE2BE1B5F09}" type="pres">
      <dgm:prSet presAssocID="{094D63A4-E25B-4639-9B80-90A2E4A1D32C}" presName="arrowAndChildren" presStyleCnt="0"/>
      <dgm:spPr/>
    </dgm:pt>
    <dgm:pt modelId="{A053E67B-0658-40CC-A245-E32FC89E3AB6}" type="pres">
      <dgm:prSet presAssocID="{094D63A4-E25B-4639-9B80-90A2E4A1D32C}" presName="parentTextArrow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3F227963-559B-42F9-A2E5-602AF0B75E82}" type="pres">
      <dgm:prSet presAssocID="{094D63A4-E25B-4639-9B80-90A2E4A1D32C}" presName="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65C22893-3C03-4C51-BBD7-67AEB260EEAE}" type="pres">
      <dgm:prSet presAssocID="{094D63A4-E25B-4639-9B80-90A2E4A1D32C}" presName="descendantArrow" presStyleCnt="0"/>
      <dgm:spPr/>
    </dgm:pt>
    <dgm:pt modelId="{D13E0935-34EB-4C1B-96EA-A760C3B1E518}" type="pres">
      <dgm:prSet presAssocID="{6B97DDE6-5485-4EC0-B616-0D90BD8BE5D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110333-232F-41B2-8CC2-49850524EE33}" type="pres">
      <dgm:prSet presAssocID="{BDD5112C-AC37-4EEB-A8B5-A9AC8106A285}" presName="sp" presStyleCnt="0"/>
      <dgm:spPr/>
    </dgm:pt>
    <dgm:pt modelId="{05C6A2C7-0418-4F05-B19B-2E06D41E4496}" type="pres">
      <dgm:prSet presAssocID="{C8FBEC10-5D64-4B93-9B12-7D001A6D5FD0}" presName="arrowAndChildren" presStyleCnt="0"/>
      <dgm:spPr/>
    </dgm:pt>
    <dgm:pt modelId="{A466DB30-F444-4871-B41E-2EF3E810B079}" type="pres">
      <dgm:prSet presAssocID="{C8FBEC10-5D64-4B93-9B12-7D001A6D5FD0}" presName="parentTextArrow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08C7345D-EA86-44BD-A6D0-B5F9B34A741B}" type="pres">
      <dgm:prSet presAssocID="{C8FBEC10-5D64-4B93-9B12-7D001A6D5FD0}" presName="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2B0397C-0838-444D-BDC1-06A12394B9D1}" type="pres">
      <dgm:prSet presAssocID="{C8FBEC10-5D64-4B93-9B12-7D001A6D5FD0}" presName="descendantArrow" presStyleCnt="0"/>
      <dgm:spPr/>
    </dgm:pt>
    <dgm:pt modelId="{E80FEDF5-2450-4040-BA71-95CD671E35D2}" type="pres">
      <dgm:prSet presAssocID="{9A378732-8F2D-4E71-817B-B6E2275FB2C2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C66C516-51D5-42E6-84C0-C7ACBFD40FDC}" type="pres">
      <dgm:prSet presAssocID="{4CCFF46B-B2E4-4556-AAB8-40A1466EDA9B}" presName="sp" presStyleCnt="0"/>
      <dgm:spPr/>
    </dgm:pt>
    <dgm:pt modelId="{161FDB2D-53A5-460B-99C9-3F13E2B0161F}" type="pres">
      <dgm:prSet presAssocID="{0BB455FB-E963-4DDA-87FC-8567CD453C1A}" presName="arrowAndChildren" presStyleCnt="0"/>
      <dgm:spPr/>
    </dgm:pt>
    <dgm:pt modelId="{3B617CED-8B3E-457A-B84E-7EFC79499E51}" type="pres">
      <dgm:prSet presAssocID="{0BB455FB-E963-4DDA-87FC-8567CD453C1A}" presName="parentTextArrow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3C3C63ED-47CF-4C9B-83D6-3034F87B92C3}" type="pres">
      <dgm:prSet presAssocID="{0BB455FB-E963-4DDA-87FC-8567CD453C1A}" presName="arrow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3D1A8539-8BB7-4287-A7CA-233B07BFC80F}" type="pres">
      <dgm:prSet presAssocID="{0BB455FB-E963-4DDA-87FC-8567CD453C1A}" presName="descendantArrow" presStyleCnt="0"/>
      <dgm:spPr/>
    </dgm:pt>
    <dgm:pt modelId="{CE59523C-21E0-4EEA-B6EF-233DBBC0586A}" type="pres">
      <dgm:prSet presAssocID="{8CABC7EC-5E8D-4176-957A-C3E92BB5730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F2B127-29FD-464E-BFDA-8840D1B69B1B}" type="presOf" srcId="{094D63A4-E25B-4639-9B80-90A2E4A1D32C}" destId="{3F227963-559B-42F9-A2E5-602AF0B75E82}" srcOrd="1" destOrd="0" presId="urn:microsoft.com/office/officeart/2005/8/layout/process4"/>
    <dgm:cxn modelId="{1C57D830-72C9-437E-A0F6-1B6996EF6743}" srcId="{E84040B2-ABB4-4272-BF6C-319985FB7FD0}" destId="{056F1E9B-A105-4112-AEFB-3BCB5D561B8D}" srcOrd="0" destOrd="0" parTransId="{E0C051B0-E656-4335-A5A0-C9273B0BA898}" sibTransId="{96DB5662-C067-4E37-B40A-A92CE567C20C}"/>
    <dgm:cxn modelId="{AA44E385-8F8F-49A9-9968-E9CB4DC01A29}" srcId="{C8FBEC10-5D64-4B93-9B12-7D001A6D5FD0}" destId="{9A378732-8F2D-4E71-817B-B6E2275FB2C2}" srcOrd="0" destOrd="0" parTransId="{B42A8147-BE62-4998-8E62-CFC36C7E04A0}" sibTransId="{3F8B3ECB-C77A-40C5-8002-2F523E15FF50}"/>
    <dgm:cxn modelId="{AC662A83-CD42-2546-B027-A4C5884DAB28}" type="presOf" srcId="{0BB455FB-E963-4DDA-87FC-8567CD453C1A}" destId="{3C3C63ED-47CF-4C9B-83D6-3034F87B92C3}" srcOrd="1" destOrd="0" presId="urn:microsoft.com/office/officeart/2005/8/layout/process4"/>
    <dgm:cxn modelId="{04E48ABB-888E-844D-8FB8-BEEE28484977}" type="presOf" srcId="{97CCFD76-0F82-415C-8ECC-FD40B3D05EFC}" destId="{0152665D-EA53-4303-819D-FDCCD662221F}" srcOrd="0" destOrd="0" presId="urn:microsoft.com/office/officeart/2005/8/layout/process4"/>
    <dgm:cxn modelId="{9F684DE4-42A5-43E3-AA30-C88D030D3539}" srcId="{190D5A21-E226-4732-84EB-F2CEED83B938}" destId="{97CCFD76-0F82-415C-8ECC-FD40B3D05EFC}" srcOrd="4" destOrd="0" parTransId="{D6E1BA38-C277-4A62-A552-714FF0F811FE}" sibTransId="{B28BF4B3-8A67-4CE4-ACBF-C41B6372F8CC}"/>
    <dgm:cxn modelId="{7268719B-74AA-5A46-B368-149A32528718}" type="presOf" srcId="{97CCFD76-0F82-415C-8ECC-FD40B3D05EFC}" destId="{6C3CDAD4-E13A-41EC-8B15-99E13F1E5119}" srcOrd="1" destOrd="0" presId="urn:microsoft.com/office/officeart/2005/8/layout/process4"/>
    <dgm:cxn modelId="{CF82EB5E-B98E-4745-8657-D197432BEBA9}" srcId="{190D5A21-E226-4732-84EB-F2CEED83B938}" destId="{E84040B2-ABB4-4272-BF6C-319985FB7FD0}" srcOrd="3" destOrd="0" parTransId="{7BA8C7C4-B873-4E23-A0C1-34B9CDAB3593}" sibTransId="{5DD38028-5095-40B4-8656-CB58ACAC4AFD}"/>
    <dgm:cxn modelId="{7ACB2D7C-E95F-8A4D-86B3-9FE65842E3BB}" type="presOf" srcId="{6B97DDE6-5485-4EC0-B616-0D90BD8BE5DD}" destId="{D13E0935-34EB-4C1B-96EA-A760C3B1E518}" srcOrd="0" destOrd="0" presId="urn:microsoft.com/office/officeart/2005/8/layout/process4"/>
    <dgm:cxn modelId="{4614923A-3052-4392-9804-C23B5A1D5F2A}" srcId="{0BB455FB-E963-4DDA-87FC-8567CD453C1A}" destId="{8CABC7EC-5E8D-4176-957A-C3E92BB57303}" srcOrd="0" destOrd="0" parTransId="{EA1678FA-0057-4A38-B9C8-A08ABCBD77E7}" sibTransId="{9BA94E2C-2DB8-40E5-BC8A-E62F2AF09574}"/>
    <dgm:cxn modelId="{F691965F-31FB-4269-8C85-EB6FF995F534}" srcId="{190D5A21-E226-4732-84EB-F2CEED83B938}" destId="{C8FBEC10-5D64-4B93-9B12-7D001A6D5FD0}" srcOrd="1" destOrd="0" parTransId="{ECC2150A-61AA-44BA-8785-408DF1238E1E}" sibTransId="{BDD5112C-AC37-4EEB-A8B5-A9AC8106A285}"/>
    <dgm:cxn modelId="{BAE6BA44-2336-CD49-8187-CA902FCB303B}" type="presOf" srcId="{15A58DF5-0C0D-49CF-9C0B-4DE2FD155E4B}" destId="{DE416F84-280E-430F-9CAD-B49B14E61E0C}" srcOrd="0" destOrd="0" presId="urn:microsoft.com/office/officeart/2005/8/layout/process4"/>
    <dgm:cxn modelId="{0208F42C-FBB6-CB4C-9E56-06FC96BE3C0B}" type="presOf" srcId="{056F1E9B-A105-4112-AEFB-3BCB5D561B8D}" destId="{B16BD17C-0FBB-455C-80A5-826BA9D5BBD5}" srcOrd="0" destOrd="0" presId="urn:microsoft.com/office/officeart/2005/8/layout/process4"/>
    <dgm:cxn modelId="{FB5CB22E-9B7A-E046-9AFB-0546BC0EC29A}" type="presOf" srcId="{9A378732-8F2D-4E71-817B-B6E2275FB2C2}" destId="{E80FEDF5-2450-4040-BA71-95CD671E35D2}" srcOrd="0" destOrd="0" presId="urn:microsoft.com/office/officeart/2005/8/layout/process4"/>
    <dgm:cxn modelId="{29EC4246-0D55-8448-A94F-32D1CBDF1A7A}" type="presOf" srcId="{094D63A4-E25B-4639-9B80-90A2E4A1D32C}" destId="{A053E67B-0658-40CC-A245-E32FC89E3AB6}" srcOrd="0" destOrd="0" presId="urn:microsoft.com/office/officeart/2005/8/layout/process4"/>
    <dgm:cxn modelId="{0279FD21-2473-494F-A81A-F280071CD7A6}" type="presOf" srcId="{8CABC7EC-5E8D-4176-957A-C3E92BB57303}" destId="{CE59523C-21E0-4EEA-B6EF-233DBBC0586A}" srcOrd="0" destOrd="0" presId="urn:microsoft.com/office/officeart/2005/8/layout/process4"/>
    <dgm:cxn modelId="{4ACBD026-75F1-4CE7-9C9B-0E75530A0685}" srcId="{190D5A21-E226-4732-84EB-F2CEED83B938}" destId="{0BB455FB-E963-4DDA-87FC-8567CD453C1A}" srcOrd="0" destOrd="0" parTransId="{76741F02-814C-4DC3-B992-35515D9D9329}" sibTransId="{4CCFF46B-B2E4-4556-AAB8-40A1466EDA9B}"/>
    <dgm:cxn modelId="{129EBBCF-C36F-7C46-82A9-07EB53D65358}" type="presOf" srcId="{C8FBEC10-5D64-4B93-9B12-7D001A6D5FD0}" destId="{A466DB30-F444-4871-B41E-2EF3E810B079}" srcOrd="0" destOrd="0" presId="urn:microsoft.com/office/officeart/2005/8/layout/process4"/>
    <dgm:cxn modelId="{D5FF843C-E62A-1147-9281-FCC9F1024020}" type="presOf" srcId="{190D5A21-E226-4732-84EB-F2CEED83B938}" destId="{57C09349-11E2-4908-A9E1-ED1BF2D01C67}" srcOrd="0" destOrd="0" presId="urn:microsoft.com/office/officeart/2005/8/layout/process4"/>
    <dgm:cxn modelId="{0254B03A-9AEE-6547-A4CA-9283B096815C}" type="presOf" srcId="{0BB455FB-E963-4DDA-87FC-8567CD453C1A}" destId="{3B617CED-8B3E-457A-B84E-7EFC79499E51}" srcOrd="0" destOrd="0" presId="urn:microsoft.com/office/officeart/2005/8/layout/process4"/>
    <dgm:cxn modelId="{F159D238-22C8-8542-9510-094D1A2032B8}" type="presOf" srcId="{C8FBEC10-5D64-4B93-9B12-7D001A6D5FD0}" destId="{08C7345D-EA86-44BD-A6D0-B5F9B34A741B}" srcOrd="1" destOrd="0" presId="urn:microsoft.com/office/officeart/2005/8/layout/process4"/>
    <dgm:cxn modelId="{A42BB0A0-4B84-486E-85DA-DA45CC52A579}" srcId="{190D5A21-E226-4732-84EB-F2CEED83B938}" destId="{094D63A4-E25B-4639-9B80-90A2E4A1D32C}" srcOrd="2" destOrd="0" parTransId="{FBEF22A4-77EE-41DB-89EF-F36C18537D8A}" sibTransId="{B97826FA-D776-4DA0-B9D4-8052E0459D8E}"/>
    <dgm:cxn modelId="{BFFB030E-5335-440B-A59E-BF3FFAD17DAE}" srcId="{97CCFD76-0F82-415C-8ECC-FD40B3D05EFC}" destId="{15A58DF5-0C0D-49CF-9C0B-4DE2FD155E4B}" srcOrd="0" destOrd="0" parTransId="{E1DD28DC-3DD2-4DCB-97B8-67F013F022E5}" sibTransId="{EDADAA52-F8CC-4BC7-9C8B-009ADB4ED149}"/>
    <dgm:cxn modelId="{BF835B4A-E594-5746-A853-2516F7F74AB9}" type="presOf" srcId="{E84040B2-ABB4-4272-BF6C-319985FB7FD0}" destId="{4B352177-1211-4229-AFB7-4B49F92D405D}" srcOrd="0" destOrd="0" presId="urn:microsoft.com/office/officeart/2005/8/layout/process4"/>
    <dgm:cxn modelId="{038266D8-8F47-2D48-AEFC-EE44CFA79B51}" type="presOf" srcId="{E84040B2-ABB4-4272-BF6C-319985FB7FD0}" destId="{F6258E6C-2673-4B7D-A30A-F8E62B852DB6}" srcOrd="1" destOrd="0" presId="urn:microsoft.com/office/officeart/2005/8/layout/process4"/>
    <dgm:cxn modelId="{36FECDCE-5B47-4F6C-8927-4EE43D302E51}" srcId="{094D63A4-E25B-4639-9B80-90A2E4A1D32C}" destId="{6B97DDE6-5485-4EC0-B616-0D90BD8BE5DD}" srcOrd="0" destOrd="0" parTransId="{049513C0-5BA5-46CC-B5C5-5083FC36C742}" sibTransId="{A03F95BA-689E-4B3D-8DD0-2FB106971264}"/>
    <dgm:cxn modelId="{691C770A-FF0B-9740-9207-F51BC34337F1}" type="presParOf" srcId="{57C09349-11E2-4908-A9E1-ED1BF2D01C67}" destId="{DD9CD365-5559-45EE-A680-D4CBEE5456D9}" srcOrd="0" destOrd="0" presId="urn:microsoft.com/office/officeart/2005/8/layout/process4"/>
    <dgm:cxn modelId="{45DC944B-469E-A44C-A173-CB932E5A28D9}" type="presParOf" srcId="{DD9CD365-5559-45EE-A680-D4CBEE5456D9}" destId="{0152665D-EA53-4303-819D-FDCCD662221F}" srcOrd="0" destOrd="0" presId="urn:microsoft.com/office/officeart/2005/8/layout/process4"/>
    <dgm:cxn modelId="{7A53C273-F3C4-F349-B3EC-3207F9C6BF48}" type="presParOf" srcId="{DD9CD365-5559-45EE-A680-D4CBEE5456D9}" destId="{6C3CDAD4-E13A-41EC-8B15-99E13F1E5119}" srcOrd="1" destOrd="0" presId="urn:microsoft.com/office/officeart/2005/8/layout/process4"/>
    <dgm:cxn modelId="{82783CE4-8F35-B047-8974-2C7088A84CAF}" type="presParOf" srcId="{DD9CD365-5559-45EE-A680-D4CBEE5456D9}" destId="{A1AC934D-129F-432B-AB1D-171E17269146}" srcOrd="2" destOrd="0" presId="urn:microsoft.com/office/officeart/2005/8/layout/process4"/>
    <dgm:cxn modelId="{7696F9D9-8041-B742-A9F4-FFB4B87768D0}" type="presParOf" srcId="{A1AC934D-129F-432B-AB1D-171E17269146}" destId="{DE416F84-280E-430F-9CAD-B49B14E61E0C}" srcOrd="0" destOrd="0" presId="urn:microsoft.com/office/officeart/2005/8/layout/process4"/>
    <dgm:cxn modelId="{C76676A7-F6E8-8740-9505-06FB2155426C}" type="presParOf" srcId="{57C09349-11E2-4908-A9E1-ED1BF2D01C67}" destId="{D7303165-5218-49F0-A619-CF5DD62EF9EC}" srcOrd="1" destOrd="0" presId="urn:microsoft.com/office/officeart/2005/8/layout/process4"/>
    <dgm:cxn modelId="{F210010E-52CC-164F-9A1D-D5205A45F869}" type="presParOf" srcId="{57C09349-11E2-4908-A9E1-ED1BF2D01C67}" destId="{23D1379E-972B-4938-B78D-2311C67C5FCD}" srcOrd="2" destOrd="0" presId="urn:microsoft.com/office/officeart/2005/8/layout/process4"/>
    <dgm:cxn modelId="{2735A437-6B51-984F-A14B-E9B194ECB5B3}" type="presParOf" srcId="{23D1379E-972B-4938-B78D-2311C67C5FCD}" destId="{4B352177-1211-4229-AFB7-4B49F92D405D}" srcOrd="0" destOrd="0" presId="urn:microsoft.com/office/officeart/2005/8/layout/process4"/>
    <dgm:cxn modelId="{1C15C689-E424-014A-B61E-860D55E22261}" type="presParOf" srcId="{23D1379E-972B-4938-B78D-2311C67C5FCD}" destId="{F6258E6C-2673-4B7D-A30A-F8E62B852DB6}" srcOrd="1" destOrd="0" presId="urn:microsoft.com/office/officeart/2005/8/layout/process4"/>
    <dgm:cxn modelId="{4E114E04-917C-3847-A81B-4832DE6B4414}" type="presParOf" srcId="{23D1379E-972B-4938-B78D-2311C67C5FCD}" destId="{F2350A5E-CB60-4D95-BA1E-C2AE4F2FB971}" srcOrd="2" destOrd="0" presId="urn:microsoft.com/office/officeart/2005/8/layout/process4"/>
    <dgm:cxn modelId="{FE59094C-71C0-3248-81B4-DDEC65AB245D}" type="presParOf" srcId="{F2350A5E-CB60-4D95-BA1E-C2AE4F2FB971}" destId="{B16BD17C-0FBB-455C-80A5-826BA9D5BBD5}" srcOrd="0" destOrd="0" presId="urn:microsoft.com/office/officeart/2005/8/layout/process4"/>
    <dgm:cxn modelId="{2C01CC80-6224-104C-8ABB-5921AED6F920}" type="presParOf" srcId="{57C09349-11E2-4908-A9E1-ED1BF2D01C67}" destId="{D854B72B-2AE2-4332-B748-CF400D221CE5}" srcOrd="3" destOrd="0" presId="urn:microsoft.com/office/officeart/2005/8/layout/process4"/>
    <dgm:cxn modelId="{7F61E6C2-8F79-184C-A0A2-40E1FA1AC29B}" type="presParOf" srcId="{57C09349-11E2-4908-A9E1-ED1BF2D01C67}" destId="{76E1DE49-5B4E-4123-9DBD-2CE2BE1B5F09}" srcOrd="4" destOrd="0" presId="urn:microsoft.com/office/officeart/2005/8/layout/process4"/>
    <dgm:cxn modelId="{4135AF42-5BF0-6249-9802-104906A91857}" type="presParOf" srcId="{76E1DE49-5B4E-4123-9DBD-2CE2BE1B5F09}" destId="{A053E67B-0658-40CC-A245-E32FC89E3AB6}" srcOrd="0" destOrd="0" presId="urn:microsoft.com/office/officeart/2005/8/layout/process4"/>
    <dgm:cxn modelId="{DD1B4563-9E4A-2943-9BDB-F68E81ECA524}" type="presParOf" srcId="{76E1DE49-5B4E-4123-9DBD-2CE2BE1B5F09}" destId="{3F227963-559B-42F9-A2E5-602AF0B75E82}" srcOrd="1" destOrd="0" presId="urn:microsoft.com/office/officeart/2005/8/layout/process4"/>
    <dgm:cxn modelId="{11443489-9E57-8B4B-ADAF-5DEDE4E984CC}" type="presParOf" srcId="{76E1DE49-5B4E-4123-9DBD-2CE2BE1B5F09}" destId="{65C22893-3C03-4C51-BBD7-67AEB260EEAE}" srcOrd="2" destOrd="0" presId="urn:microsoft.com/office/officeart/2005/8/layout/process4"/>
    <dgm:cxn modelId="{7D9E17EB-8C85-8243-8EED-E7AA039C0B15}" type="presParOf" srcId="{65C22893-3C03-4C51-BBD7-67AEB260EEAE}" destId="{D13E0935-34EB-4C1B-96EA-A760C3B1E518}" srcOrd="0" destOrd="0" presId="urn:microsoft.com/office/officeart/2005/8/layout/process4"/>
    <dgm:cxn modelId="{811D9988-E50E-3F45-86FE-C4622F364365}" type="presParOf" srcId="{57C09349-11E2-4908-A9E1-ED1BF2D01C67}" destId="{BE110333-232F-41B2-8CC2-49850524EE33}" srcOrd="5" destOrd="0" presId="urn:microsoft.com/office/officeart/2005/8/layout/process4"/>
    <dgm:cxn modelId="{5E4CFE9C-8DD1-654E-8E42-E24CFF8FB27F}" type="presParOf" srcId="{57C09349-11E2-4908-A9E1-ED1BF2D01C67}" destId="{05C6A2C7-0418-4F05-B19B-2E06D41E4496}" srcOrd="6" destOrd="0" presId="urn:microsoft.com/office/officeart/2005/8/layout/process4"/>
    <dgm:cxn modelId="{B3E3154B-CF50-5B40-A746-BD02DBA56F19}" type="presParOf" srcId="{05C6A2C7-0418-4F05-B19B-2E06D41E4496}" destId="{A466DB30-F444-4871-B41E-2EF3E810B079}" srcOrd="0" destOrd="0" presId="urn:microsoft.com/office/officeart/2005/8/layout/process4"/>
    <dgm:cxn modelId="{2D27E79B-820C-774A-BAEE-9E6E2DD88152}" type="presParOf" srcId="{05C6A2C7-0418-4F05-B19B-2E06D41E4496}" destId="{08C7345D-EA86-44BD-A6D0-B5F9B34A741B}" srcOrd="1" destOrd="0" presId="urn:microsoft.com/office/officeart/2005/8/layout/process4"/>
    <dgm:cxn modelId="{3509A254-4AF3-E442-A248-955FF1FD3B5B}" type="presParOf" srcId="{05C6A2C7-0418-4F05-B19B-2E06D41E4496}" destId="{12B0397C-0838-444D-BDC1-06A12394B9D1}" srcOrd="2" destOrd="0" presId="urn:microsoft.com/office/officeart/2005/8/layout/process4"/>
    <dgm:cxn modelId="{DBEB8C26-B75A-B740-8EBB-B88C1901F2F4}" type="presParOf" srcId="{12B0397C-0838-444D-BDC1-06A12394B9D1}" destId="{E80FEDF5-2450-4040-BA71-95CD671E35D2}" srcOrd="0" destOrd="0" presId="urn:microsoft.com/office/officeart/2005/8/layout/process4"/>
    <dgm:cxn modelId="{EC76F203-D5A7-9241-BEE8-49136F15915C}" type="presParOf" srcId="{57C09349-11E2-4908-A9E1-ED1BF2D01C67}" destId="{FC66C516-51D5-42E6-84C0-C7ACBFD40FDC}" srcOrd="7" destOrd="0" presId="urn:microsoft.com/office/officeart/2005/8/layout/process4"/>
    <dgm:cxn modelId="{D5E8E4D7-0CBF-2947-A561-A06E636C358D}" type="presParOf" srcId="{57C09349-11E2-4908-A9E1-ED1BF2D01C67}" destId="{161FDB2D-53A5-460B-99C9-3F13E2B0161F}" srcOrd="8" destOrd="0" presId="urn:microsoft.com/office/officeart/2005/8/layout/process4"/>
    <dgm:cxn modelId="{7147A1F4-1032-FF41-87ED-6836CEB4B420}" type="presParOf" srcId="{161FDB2D-53A5-460B-99C9-3F13E2B0161F}" destId="{3B617CED-8B3E-457A-B84E-7EFC79499E51}" srcOrd="0" destOrd="0" presId="urn:microsoft.com/office/officeart/2005/8/layout/process4"/>
    <dgm:cxn modelId="{A0CC0EFE-75FA-FE42-9668-41A64B75E33E}" type="presParOf" srcId="{161FDB2D-53A5-460B-99C9-3F13E2B0161F}" destId="{3C3C63ED-47CF-4C9B-83D6-3034F87B92C3}" srcOrd="1" destOrd="0" presId="urn:microsoft.com/office/officeart/2005/8/layout/process4"/>
    <dgm:cxn modelId="{432E2B8F-DABF-7343-BD56-ED24D6C942EF}" type="presParOf" srcId="{161FDB2D-53A5-460B-99C9-3F13E2B0161F}" destId="{3D1A8539-8BB7-4287-A7CA-233B07BFC80F}" srcOrd="2" destOrd="0" presId="urn:microsoft.com/office/officeart/2005/8/layout/process4"/>
    <dgm:cxn modelId="{79E23A40-7156-AB45-BD43-31A9791162DA}" type="presParOf" srcId="{3D1A8539-8BB7-4287-A7CA-233B07BFC80F}" destId="{CE59523C-21E0-4EEA-B6EF-233DBBC05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56B67-EB8E-436A-8EC1-5D506ADBDD0A}">
      <dsp:nvSpPr>
        <dsp:cNvPr id="0" name=""/>
        <dsp:cNvSpPr/>
      </dsp:nvSpPr>
      <dsp:spPr>
        <a:xfrm>
          <a:off x="0" y="2736302"/>
          <a:ext cx="3600400" cy="600280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kern="1200" dirty="0" smtClean="0"/>
            <a:t>main </a:t>
          </a:r>
          <a:r>
            <a:rPr kumimoji="1" lang="ja-JP" altLang="en-US" sz="1100" kern="1200" dirty="0" smtClean="0"/>
            <a:t>関数が終了で実行終了</a:t>
          </a:r>
          <a:endParaRPr kumimoji="1" lang="ja-JP" altLang="en-US" sz="1100" kern="1200" dirty="0"/>
        </a:p>
      </dsp:txBody>
      <dsp:txXfrm>
        <a:off x="0" y="2736302"/>
        <a:ext cx="3600400" cy="324151"/>
      </dsp:txXfrm>
    </dsp:sp>
    <dsp:sp modelId="{D05477A9-BAB2-471B-A684-DFE3A7681586}">
      <dsp:nvSpPr>
        <dsp:cNvPr id="0" name=""/>
        <dsp:cNvSpPr/>
      </dsp:nvSpPr>
      <dsp:spPr>
        <a:xfrm>
          <a:off x="0" y="3055963"/>
          <a:ext cx="3600400" cy="276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にエラーコードを返す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800" kern="1200" dirty="0"/>
        </a:p>
      </dsp:txBody>
      <dsp:txXfrm>
        <a:off x="0" y="3055963"/>
        <a:ext cx="3600400" cy="276128"/>
      </dsp:txXfrm>
    </dsp:sp>
    <dsp:sp modelId="{3F227963-559B-42F9-A2E5-602AF0B75E82}">
      <dsp:nvSpPr>
        <dsp:cNvPr id="0" name=""/>
        <dsp:cNvSpPr/>
      </dsp:nvSpPr>
      <dsp:spPr>
        <a:xfrm rot="10800000">
          <a:off x="0" y="1829590"/>
          <a:ext cx="3600400" cy="92323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コマンド等として実行</a:t>
          </a:r>
          <a:endParaRPr kumimoji="1" lang="ja-JP" altLang="en-US" sz="1100" kern="1200" dirty="0"/>
        </a:p>
      </dsp:txBody>
      <dsp:txXfrm rot="-10800000">
        <a:off x="0" y="1829590"/>
        <a:ext cx="3600400" cy="324054"/>
      </dsp:txXfrm>
    </dsp:sp>
    <dsp:sp modelId="{D13E0935-34EB-4C1B-96EA-A760C3B1E518}">
      <dsp:nvSpPr>
        <dsp:cNvPr id="0" name=""/>
        <dsp:cNvSpPr/>
      </dsp:nvSpPr>
      <dsp:spPr>
        <a:xfrm>
          <a:off x="0" y="2153644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OS</a:t>
          </a:r>
          <a:r>
            <a:rPr kumimoji="1" lang="ja-JP" altLang="en-US" sz="800" kern="1200" dirty="0" smtClean="0"/>
            <a:t>がプログラムをメモリにロード。与えたコマンド引数が</a:t>
          </a:r>
          <a:r>
            <a:rPr kumimoji="1" lang="en-US" altLang="ja-JP" sz="800" kern="1200" dirty="0" smtClean="0"/>
            <a:t>main</a:t>
          </a:r>
          <a:r>
            <a:rPr kumimoji="1" lang="ja-JP" altLang="en-US" sz="800" kern="1200" dirty="0" smtClean="0"/>
            <a:t>関数に渡される</a:t>
          </a:r>
          <a:endParaRPr kumimoji="1" lang="ja-JP" altLang="en-US" sz="800" kern="1200" dirty="0"/>
        </a:p>
      </dsp:txBody>
      <dsp:txXfrm>
        <a:off x="0" y="2153644"/>
        <a:ext cx="3600400" cy="276046"/>
      </dsp:txXfrm>
    </dsp:sp>
    <dsp:sp modelId="{08C7345D-EA86-44BD-A6D0-B5F9B34A741B}">
      <dsp:nvSpPr>
        <dsp:cNvPr id="0" name=""/>
        <dsp:cNvSpPr/>
      </dsp:nvSpPr>
      <dsp:spPr>
        <a:xfrm rot="10800000">
          <a:off x="0" y="915364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5364"/>
        <a:ext cx="3600400" cy="324054"/>
      </dsp:txXfrm>
    </dsp:sp>
    <dsp:sp modelId="{E80FEDF5-2450-4040-BA71-95CD671E35D2}">
      <dsp:nvSpPr>
        <dsp:cNvPr id="0" name=""/>
        <dsp:cNvSpPr/>
      </dsp:nvSpPr>
      <dsp:spPr>
        <a:xfrm>
          <a:off x="0" y="123941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コンパイルしてバイナリファイルを生成</a:t>
          </a:r>
          <a:endParaRPr kumimoji="1" lang="ja-JP" altLang="en-US" sz="800" kern="1200" dirty="0"/>
        </a:p>
      </dsp:txBody>
      <dsp:txXfrm>
        <a:off x="0" y="1239418"/>
        <a:ext cx="3600400" cy="276046"/>
      </dsp:txXfrm>
    </dsp:sp>
    <dsp:sp modelId="{3C3C63ED-47CF-4C9B-83D6-3034F87B92C3}">
      <dsp:nvSpPr>
        <dsp:cNvPr id="0" name=""/>
        <dsp:cNvSpPr/>
      </dsp:nvSpPr>
      <dsp:spPr>
        <a:xfrm rot="10800000">
          <a:off x="0" y="1137"/>
          <a:ext cx="3600400" cy="92323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1137"/>
        <a:ext cx="3600400" cy="324054"/>
      </dsp:txXfrm>
    </dsp:sp>
    <dsp:sp modelId="{CE59523C-21E0-4EEA-B6EF-233DBBC0586A}">
      <dsp:nvSpPr>
        <dsp:cNvPr id="0" name=""/>
        <dsp:cNvSpPr/>
      </dsp:nvSpPr>
      <dsp:spPr>
        <a:xfrm>
          <a:off x="0" y="432048"/>
          <a:ext cx="3600400" cy="276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エディタでテキストファイルを編集</a:t>
          </a:r>
          <a:endParaRPr kumimoji="1" lang="ja-JP" altLang="en-US" sz="800" kern="1200" dirty="0"/>
        </a:p>
      </dsp:txBody>
      <dsp:txXfrm>
        <a:off x="0" y="432048"/>
        <a:ext cx="3600400" cy="27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CDAD4-E13A-41EC-8B15-99E13F1E5119}">
      <dsp:nvSpPr>
        <dsp:cNvPr id="0" name=""/>
        <dsp:cNvSpPr/>
      </dsp:nvSpPr>
      <dsp:spPr>
        <a:xfrm>
          <a:off x="0" y="3647962"/>
          <a:ext cx="3538736" cy="59847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電源を切るかリセットまで動き続ける</a:t>
          </a:r>
          <a:endParaRPr kumimoji="1" lang="ja-JP" altLang="en-US" sz="1100" kern="1200" dirty="0"/>
        </a:p>
      </dsp:txBody>
      <dsp:txXfrm>
        <a:off x="0" y="3647962"/>
        <a:ext cx="3538736" cy="323178"/>
      </dsp:txXfrm>
    </dsp:sp>
    <dsp:sp modelId="{DE416F84-280E-430F-9CAD-B49B14E61E0C}">
      <dsp:nvSpPr>
        <dsp:cNvPr id="0" name=""/>
        <dsp:cNvSpPr/>
      </dsp:nvSpPr>
      <dsp:spPr>
        <a:xfrm>
          <a:off x="0" y="3959171"/>
          <a:ext cx="3538736" cy="275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959171"/>
        <a:ext cx="3538736" cy="275300"/>
      </dsp:txXfrm>
    </dsp:sp>
    <dsp:sp modelId="{F6258E6C-2673-4B7D-A30A-F8E62B852DB6}">
      <dsp:nvSpPr>
        <dsp:cNvPr id="0" name=""/>
        <dsp:cNvSpPr/>
      </dsp:nvSpPr>
      <dsp:spPr>
        <a:xfrm rot="10800000">
          <a:off x="0" y="2736479"/>
          <a:ext cx="3538736" cy="920460"/>
        </a:xfrm>
        <a:prstGeom prst="upArrowCallou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電源投入、リセットで </a:t>
          </a:r>
          <a:r>
            <a:rPr kumimoji="1" lang="en-US" altLang="ja-JP" sz="1100" kern="1200" dirty="0" smtClean="0"/>
            <a:t>main</a:t>
          </a:r>
          <a:r>
            <a:rPr kumimoji="1" lang="ja-JP" altLang="en-US" sz="1100" kern="1200" dirty="0" smtClean="0"/>
            <a:t>関数呼び出し</a:t>
          </a:r>
          <a:endParaRPr kumimoji="1" lang="ja-JP" altLang="en-US" sz="1100" kern="1200" dirty="0"/>
        </a:p>
      </dsp:txBody>
      <dsp:txXfrm rot="-10800000">
        <a:off x="0" y="2736479"/>
        <a:ext cx="3538736" cy="323081"/>
      </dsp:txXfrm>
    </dsp:sp>
    <dsp:sp modelId="{B16BD17C-0FBB-455C-80A5-826BA9D5BBD5}">
      <dsp:nvSpPr>
        <dsp:cNvPr id="0" name=""/>
        <dsp:cNvSpPr/>
      </dsp:nvSpPr>
      <dsp:spPr>
        <a:xfrm>
          <a:off x="0" y="3059561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/>
        </a:p>
      </dsp:txBody>
      <dsp:txXfrm>
        <a:off x="0" y="3059561"/>
        <a:ext cx="3538736" cy="275217"/>
      </dsp:txXfrm>
    </dsp:sp>
    <dsp:sp modelId="{3F227963-559B-42F9-A2E5-602AF0B75E82}">
      <dsp:nvSpPr>
        <dsp:cNvPr id="0" name=""/>
        <dsp:cNvSpPr/>
      </dsp:nvSpPr>
      <dsp:spPr>
        <a:xfrm rot="10800000">
          <a:off x="0" y="1824996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対象マイコンのプログラムメモリに書き込み</a:t>
          </a:r>
          <a:endParaRPr kumimoji="1" lang="ja-JP" altLang="en-US" sz="1100" kern="1200" dirty="0"/>
        </a:p>
      </dsp:txBody>
      <dsp:txXfrm rot="-10800000">
        <a:off x="0" y="1824996"/>
        <a:ext cx="3538736" cy="323081"/>
      </dsp:txXfrm>
    </dsp:sp>
    <dsp:sp modelId="{D13E0935-34EB-4C1B-96EA-A760C3B1E518}">
      <dsp:nvSpPr>
        <dsp:cNvPr id="0" name=""/>
        <dsp:cNvSpPr/>
      </dsp:nvSpPr>
      <dsp:spPr>
        <a:xfrm>
          <a:off x="0" y="2148078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OS</a:t>
          </a:r>
          <a:r>
            <a:rPr kumimoji="1" lang="ja-JP" altLang="en-US" sz="1600" kern="1200" dirty="0" smtClean="0"/>
            <a:t>が必要な場合自分で書く</a:t>
          </a:r>
          <a:endParaRPr kumimoji="1" lang="ja-JP" altLang="en-US" sz="1600" kern="1200" dirty="0"/>
        </a:p>
      </dsp:txBody>
      <dsp:txXfrm>
        <a:off x="0" y="2148078"/>
        <a:ext cx="3538736" cy="275217"/>
      </dsp:txXfrm>
    </dsp:sp>
    <dsp:sp modelId="{08C7345D-EA86-44BD-A6D0-B5F9B34A741B}">
      <dsp:nvSpPr>
        <dsp:cNvPr id="0" name=""/>
        <dsp:cNvSpPr/>
      </dsp:nvSpPr>
      <dsp:spPr>
        <a:xfrm rot="10800000">
          <a:off x="0" y="913513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実行形式（機械語）のファイルに変換</a:t>
          </a:r>
          <a:endParaRPr kumimoji="1" lang="ja-JP" altLang="en-US" sz="1100" kern="1200" dirty="0"/>
        </a:p>
      </dsp:txBody>
      <dsp:txXfrm rot="-10800000">
        <a:off x="0" y="913513"/>
        <a:ext cx="3538736" cy="323081"/>
      </dsp:txXfrm>
    </dsp:sp>
    <dsp:sp modelId="{E80FEDF5-2450-4040-BA71-95CD671E35D2}">
      <dsp:nvSpPr>
        <dsp:cNvPr id="0" name=""/>
        <dsp:cNvSpPr/>
      </dsp:nvSpPr>
      <dsp:spPr>
        <a:xfrm>
          <a:off x="0" y="1236595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コンパイルしてバイナリファイルを生成</a:t>
          </a:r>
          <a:endParaRPr kumimoji="1" lang="ja-JP" altLang="en-US" sz="1600" kern="1200" dirty="0"/>
        </a:p>
      </dsp:txBody>
      <dsp:txXfrm>
        <a:off x="0" y="1236595"/>
        <a:ext cx="3538736" cy="275217"/>
      </dsp:txXfrm>
    </dsp:sp>
    <dsp:sp modelId="{3C3C63ED-47CF-4C9B-83D6-3034F87B92C3}">
      <dsp:nvSpPr>
        <dsp:cNvPr id="0" name=""/>
        <dsp:cNvSpPr/>
      </dsp:nvSpPr>
      <dsp:spPr>
        <a:xfrm rot="10800000">
          <a:off x="0" y="2030"/>
          <a:ext cx="3538736" cy="9204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100" kern="1200" dirty="0" smtClean="0"/>
            <a:t>プログラムのソースコードを書く</a:t>
          </a:r>
          <a:endParaRPr kumimoji="1" lang="ja-JP" altLang="en-US" sz="1100" kern="1200" dirty="0"/>
        </a:p>
      </dsp:txBody>
      <dsp:txXfrm rot="-10800000">
        <a:off x="0" y="2030"/>
        <a:ext cx="3538736" cy="323081"/>
      </dsp:txXfrm>
    </dsp:sp>
    <dsp:sp modelId="{CE59523C-21E0-4EEA-B6EF-233DBBC0586A}">
      <dsp:nvSpPr>
        <dsp:cNvPr id="0" name=""/>
        <dsp:cNvSpPr/>
      </dsp:nvSpPr>
      <dsp:spPr>
        <a:xfrm>
          <a:off x="0" y="325112"/>
          <a:ext cx="3538736" cy="2752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/>
            <a:t>エディタでテキストファイルを編集</a:t>
          </a:r>
          <a:endParaRPr kumimoji="1" lang="ja-JP" altLang="en-US" sz="1600" kern="1200" dirty="0"/>
        </a:p>
      </dsp:txBody>
      <dsp:txXfrm>
        <a:off x="0" y="325112"/>
        <a:ext cx="3538736" cy="27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3C9B78-DF60-44FB-878E-75B0D38A86DF}" type="datetimeFigureOut">
              <a:rPr lang="en-US" altLang="ja-JP"/>
              <a:pPr>
                <a:defRPr/>
              </a:pPr>
              <a:t>13/01/15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01A6E6-556B-417B-81B8-4B778BC9F108}" type="slidenum">
              <a:rPr lang="en-US" altLang="ja-JP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51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11136D-D8B1-404C-AC0D-276CBB366E25}" type="datetimeFigureOut">
              <a:rPr lang="en-US" altLang="en-US"/>
              <a:pPr>
                <a:defRPr/>
              </a:pPr>
              <a:t>13/01/15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noProof="0"/>
              <a:t>マスター テキストの書式設定</a:t>
            </a:r>
          </a:p>
          <a:p>
            <a:pPr lvl="1"/>
            <a:r>
              <a:rPr lang="ja-JP" noProof="0"/>
              <a:t>第 2 レベル</a:t>
            </a:r>
          </a:p>
          <a:p>
            <a:pPr lvl="2"/>
            <a:r>
              <a:rPr lang="ja-JP" noProof="0"/>
              <a:t>第 3 レベル</a:t>
            </a:r>
          </a:p>
          <a:p>
            <a:pPr lvl="3"/>
            <a:r>
              <a:rPr lang="ja-JP" noProof="0"/>
              <a:t>第 4 レベル</a:t>
            </a:r>
          </a:p>
          <a:p>
            <a:pPr lvl="4"/>
            <a:r>
              <a:rPr lang="ja-JP" noProof="0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1" lang="ja-JP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2390E0-61B1-459D-A4F6-717E42F54401}" type="slidenum">
              <a:rPr lang="en-US" altLang="ja-JP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1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3721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18288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BF22D4-5E38-4DD5-BC5F-C695BE86FFED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F69FFCF1-57AE-4163-AABF-0060CF77012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381F6A5-D8AD-4482-9BF2-99302DCB1419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811E54B-BB15-4E90-A352-A98E7F30E49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F666FFD-8FA8-4851-85DE-FCD82ADFFE94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35C3E3C-97EF-4098-9E00-209012347BEE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75" y="0"/>
            <a:ext cx="91725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781800" y="5334000"/>
            <a:ext cx="2133600" cy="990600"/>
          </a:xfrm>
        </p:spPr>
        <p:txBody>
          <a:bodyPr rtlCol="0"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CE16915E-119A-41CA-BD1A-9D17DD86D7E5}" type="datetimeFigureOut">
              <a:rPr kumimoji="0" lang="en-US" altLang="en-US"/>
              <a:pPr>
                <a:defRPr kumimoji="0"/>
              </a:pPr>
              <a:t>13/01/15</a:t>
            </a:fld>
            <a:endParaRPr kumimoji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AB1F943-0E2C-4DDD-9ACD-15D2A15BDD1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/>
          <a:lstStyle>
            <a:lvl1pPr algn="l"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>
                <a:latin typeface="+mn-lt"/>
              </a:defRPr>
            </a:lvl1pPr>
            <a:lvl2pPr eaLnBrk="1" latinLnBrk="0" hangingPunct="1">
              <a:defRPr kumimoji="0" lang="ja-JP" sz="24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53D9ADE-AF3E-4297-A1B8-AA14FA4DFC6E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496E618E-5E04-4D46-AB76-63CD36A53EDA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B1A1E2E-9A8C-4ECC-9064-9AE158EDA9B0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95ED322-51DC-40EB-90CF-0AE2D431FFBC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FE65D9D-9B2F-4A3F-8F91-ADF5954B28EE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3B59695-5226-40EE-A160-DE89A8074765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6322-DDB2-4366-B903-6113F0F3BE95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27CF7B17-DF0D-4ADE-B802-D1B22C106126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18CE2BDE-8507-495D-8E1D-A0B9ED27C73D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9A1DBEDA-CD50-4AF0-BBFA-F0A98163D0E4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AF091605-D59E-4283-9CEE-56C5729545CD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862D1570-06D9-43FB-9EEE-83AF2B6ACA2B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5F3E4D3A-146F-4430-91B6-704A8547EA36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/>
            </a:lvl1pPr>
          </a:lstStyle>
          <a:p>
            <a:pPr>
              <a:defRPr kumimoji="0"/>
            </a:pPr>
            <a:fld id="{DFD67D79-1837-4983-9556-6805A5686779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3" y="0"/>
            <a:ext cx="9101137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latinLnBrk="0" hangingPunct="1"/>
            <a:r>
              <a:rPr kumimoji="0" lang="ja-JP" altLang="en-US" dirty="0" smtClean="0"/>
              <a:t>マスター タイトルの書式設定</a:t>
            </a:r>
            <a:endParaRPr kumimoji="0"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00200"/>
            <a:ext cx="807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latinLnBrk="0" hangingPunct="1"/>
            <a:r>
              <a:rPr kumimoji="0" lang="ja-JP" altLang="en-US" dirty="0" smtClean="0"/>
              <a:t>マスター </a:t>
            </a:r>
            <a:r>
              <a:rPr kumimoji="0" lang="ja-JP" altLang="en-US" dirty="0" smtClean="0"/>
              <a:t>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CF868321-17F5-401B-BEA9-5E840D19AD65}" type="datetimeFigureOut">
              <a:rPr kumimoji="0" lang="en-US" altLang="en-US"/>
              <a:pPr>
                <a:defRPr kumimoji="0"/>
              </a:pPr>
              <a:t>13/01/15</a:t>
            </a:fld>
            <a:endParaRPr kumimoj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endParaRPr kumimoj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ja-JP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 kumimoji="0"/>
            </a:pPr>
            <a:fld id="{74B8F42E-998D-45F2-B224-7980468F97AD}" type="slidenum">
              <a:rPr kumimoji="0" lang="en-US" altLang="ja-JP"/>
              <a:pPr>
                <a:defRPr kumimoji="0"/>
              </a:pPr>
              <a:t>‹#›</a:t>
            </a:fld>
            <a:endParaRPr kumimoji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2400" y="-109538"/>
            <a:ext cx="819150" cy="708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4" r:id="rId10"/>
    <p:sldLayoutId id="2147483653" r:id="rId11"/>
    <p:sldLayoutId id="2147483665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lang="ja-JP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514350" indent="-514350" algn="l" rtl="0" eaLnBrk="1" fontAlgn="base" latinLnBrk="0" hangingPunct="1">
        <a:lnSpc>
          <a:spcPct val="130000"/>
        </a:lnSpc>
        <a:spcBef>
          <a:spcPts val="1272"/>
        </a:spcBef>
        <a:spcAft>
          <a:spcPts val="0"/>
        </a:spcAft>
        <a:buFont typeface="+mj-lt"/>
        <a:buAutoNum type="arabicParenR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85750" algn="l" rtl="0" eaLnBrk="1" fontAlgn="base" latinLnBrk="0" hangingPunct="1">
        <a:lnSpc>
          <a:spcPct val="130000"/>
        </a:lnSpc>
        <a:spcBef>
          <a:spcPts val="600"/>
        </a:spcBef>
        <a:spcAft>
          <a:spcPts val="600"/>
        </a:spcAft>
        <a:buFont typeface="Wingdings" charset="2"/>
        <a:buChar char="Ø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１．ＰＣのソフトウェアを確認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</a:t>
            </a:r>
            <a:r>
              <a:rPr kumimoji="1" lang="en-US" altLang="ja-JP" dirty="0"/>
              <a:t> </a:t>
            </a:r>
            <a:r>
              <a:rPr kumimoji="1" lang="ja-JP" altLang="en-US" dirty="0" smtClean="0"/>
              <a:t>ソフトウェアを「開く」．</a:t>
            </a:r>
            <a:endParaRPr kumimoji="1" lang="en-US" altLang="ja-JP" dirty="0"/>
          </a:p>
          <a:p>
            <a:pPr lvl="1">
              <a:buFont typeface="Wingdings" charset="2"/>
              <a:buChar char="ü"/>
            </a:pPr>
            <a:r>
              <a:rPr kumimoji="1" lang="ja-JP" altLang="en-US" dirty="0" smtClean="0"/>
              <a:t>空の、または前回編集していた</a:t>
            </a:r>
            <a:r>
              <a:rPr kumimoji="1" lang="ja-JP" altLang="en-US" dirty="0"/>
              <a:t>スケッチ（プログラム</a:t>
            </a:r>
            <a:r>
              <a:rPr kumimoji="1" lang="ja-JP" altLang="en-US" dirty="0" smtClean="0"/>
              <a:t>）が開く．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メニュー「ツール（</a:t>
            </a:r>
            <a:r>
              <a:rPr kumimoji="1" lang="en-US" altLang="ja-JP" dirty="0"/>
              <a:t>Tools </a:t>
            </a:r>
            <a:r>
              <a:rPr kumimoji="1" lang="ja-JP" altLang="en-US" dirty="0" smtClean="0"/>
              <a:t>）」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「ボード（</a:t>
            </a:r>
            <a:r>
              <a:rPr kumimoji="1" lang="en-US" altLang="ja-JP" dirty="0" smtClean="0"/>
              <a:t>Board</a:t>
            </a:r>
            <a:r>
              <a:rPr kumimoji="1" lang="ja-JP" altLang="en-US" dirty="0" smtClean="0"/>
              <a:t>）」のリストに自分のボードのモデルが表示され、選択（チェック）されている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UNO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Duemilanove</a:t>
            </a:r>
            <a:r>
              <a:rPr kumimoji="1" lang="en-US" altLang="ja-JP" dirty="0" smtClean="0"/>
              <a:t> 328 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ボードを接続すると、「ツール（</a:t>
            </a:r>
            <a:r>
              <a:rPr kumimoji="1" lang="en-US" altLang="ja-JP" dirty="0"/>
              <a:t>Tools</a:t>
            </a:r>
            <a:r>
              <a:rPr kumimoji="1" lang="ja-JP" altLang="en-US" dirty="0" smtClean="0"/>
              <a:t>）」</a:t>
            </a:r>
            <a:r>
              <a:rPr kumimoji="1" lang="en-US" altLang="ja-JP" dirty="0"/>
              <a:t>→</a:t>
            </a:r>
            <a:r>
              <a:rPr kumimoji="1" lang="ja-JP" altLang="en-US" dirty="0" smtClean="0"/>
              <a:t>「シリアルポート（</a:t>
            </a:r>
            <a:r>
              <a:rPr kumimoji="1" lang="en-US" altLang="ja-JP" dirty="0"/>
              <a:t>Serial </a:t>
            </a:r>
            <a:r>
              <a:rPr kumimoji="1" lang="en-US" altLang="ja-JP" dirty="0" smtClean="0"/>
              <a:t>Ports</a:t>
            </a:r>
            <a:r>
              <a:rPr kumimoji="1" lang="ja-JP" altLang="en-US" dirty="0" smtClean="0"/>
              <a:t>）」のリストに自分のボードのシリアルポートが追加される</a:t>
            </a:r>
            <a:endParaRPr kumimoji="1" lang="en-US" altLang="ja-JP" dirty="0" smtClean="0"/>
          </a:p>
          <a:p>
            <a:pPr lvl="1">
              <a:buFont typeface="Wingdings" charset="2"/>
              <a:buChar char="ü"/>
            </a:pPr>
            <a:r>
              <a:rPr kumimoji="1" lang="en-US" altLang="ja-JP" dirty="0" smtClean="0"/>
              <a:t>Windows 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 COM??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988507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4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0" lang="ja-JP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0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0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Windows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UINX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Linux</a:t>
            </a:r>
            <a:r>
              <a:rPr lang="en-US" altLang="en-US" dirty="0" err="1" smtClean="0"/>
              <a:t>、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 </a:t>
            </a:r>
            <a:r>
              <a:rPr lang="en-US" altLang="en-US" dirty="0" smtClean="0"/>
              <a:t>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dirty="0" err="1" smtClean="0"/>
              <a:t>マルチタスク</a:t>
            </a:r>
            <a:r>
              <a:rPr lang="en-US" altLang="ja-JP" dirty="0" err="1" smtClean="0"/>
              <a:t>OS</a:t>
            </a:r>
            <a:endParaRPr kumimoji="1" lang="en-US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プログラムの起動、実行、終了を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が制御</a:t>
            </a:r>
          </a:p>
          <a:p>
            <a:r>
              <a:rPr lang="ja-JP" altLang="en-US" dirty="0" smtClean="0"/>
              <a:t>同時に動く他のプログラムを気にせずプログラミング</a:t>
            </a:r>
          </a:p>
          <a:p>
            <a:r>
              <a:rPr lang="ja-JP" altLang="en-US" dirty="0" smtClean="0"/>
              <a:t>ハードウェアアクセスはＯＳ経由に限る</a:t>
            </a:r>
          </a:p>
        </p:txBody>
      </p:sp>
      <p:sp>
        <p:nvSpPr>
          <p:cNvPr id="6" name="テキスト プレースホルダー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マイコン、組込みリアルタイム</a:t>
            </a:r>
            <a:r>
              <a:rPr lang="en-US" altLang="ja-JP" smtClean="0"/>
              <a:t>OS</a:t>
            </a:r>
            <a:endParaRPr lang="ja-JP" altLang="en-US" dirty="0"/>
          </a:p>
        </p:txBody>
      </p:sp>
      <p:sp>
        <p:nvSpPr>
          <p:cNvPr id="7" name="コンテンツ プレースホルダー 7"/>
          <p:cNvSpPr txBox="1">
            <a:spLocks/>
          </p:cNvSpPr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514350" indent="-514350" algn="l" rtl="0" eaLnBrk="1" fontAlgn="base" latinLnBrk="0" hangingPunct="1">
              <a:lnSpc>
                <a:spcPct val="130000"/>
              </a:lnSpc>
              <a:spcBef>
                <a:spcPts val="1272"/>
              </a:spcBef>
              <a:spcAft>
                <a:spcPts val="0"/>
              </a:spcAft>
              <a:buFont typeface="+mj-lt"/>
              <a:buAutoNum type="arabicPeriod"/>
              <a:defRPr kumimoji="1" lang="ja-JP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ü"/>
              <a:defRPr kumimoji="1" lang="ja-JP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ja-JP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動作するプログラムは一つ。振るまいはプログラムしだい</a:t>
            </a:r>
          </a:p>
          <a:p>
            <a:r>
              <a:rPr lang="ja-JP" altLang="en-US" dirty="0" smtClean="0"/>
              <a:t>作業の数、優先順位、メモリの使い方はプログラマが計画を立てる</a:t>
            </a:r>
          </a:p>
          <a:p>
            <a:r>
              <a:rPr lang="ja-JP" altLang="en-US" dirty="0" smtClean="0"/>
              <a:t>実際のハードウェアにビット単位で直接アクセスする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690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6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504700"/>
              </p:ext>
            </p:extLst>
          </p:nvPr>
        </p:nvGraphicFramePr>
        <p:xfrm>
          <a:off x="889248" y="1988840"/>
          <a:ext cx="3600400" cy="334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01149"/>
              </p:ext>
            </p:extLst>
          </p:nvPr>
        </p:nvGraphicFramePr>
        <p:xfrm>
          <a:off x="5137720" y="1988840"/>
          <a:ext cx="353873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73998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2987824" y="2708920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9912" y="2492896"/>
            <a:ext cx="288032" cy="1224136"/>
            <a:chOff x="3779912" y="2492896"/>
            <a:chExt cx="288032" cy="1224136"/>
          </a:xfrm>
        </p:grpSpPr>
        <p:cxnSp>
          <p:nvCxnSpPr>
            <p:cNvPr id="23" name="直線コネクタ 22"/>
            <p:cNvCxnSpPr/>
            <p:nvPr/>
          </p:nvCxnSpPr>
          <p:spPr>
            <a:xfrm>
              <a:off x="3923928" y="357301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3779912" y="2636912"/>
              <a:ext cx="288032" cy="936104"/>
            </a:xfrm>
            <a:custGeom>
              <a:avLst/>
              <a:gdLst>
                <a:gd name="connsiteX0" fmla="*/ 0 w 965200"/>
                <a:gd name="connsiteY0" fmla="*/ 16933 h 2463800"/>
                <a:gd name="connsiteX1" fmla="*/ 0 w 965200"/>
                <a:gd name="connsiteY1" fmla="*/ 2455333 h 2463800"/>
                <a:gd name="connsiteX2" fmla="*/ 965200 w 965200"/>
                <a:gd name="connsiteY2" fmla="*/ 2463800 h 2463800"/>
                <a:gd name="connsiteX3" fmla="*/ 965200 w 965200"/>
                <a:gd name="connsiteY3" fmla="*/ 0 h 2463800"/>
                <a:gd name="connsiteX4" fmla="*/ 0 w 965200"/>
                <a:gd name="connsiteY4" fmla="*/ 16933 h 2463800"/>
                <a:gd name="connsiteX0" fmla="*/ 0 w 965200"/>
                <a:gd name="connsiteY0" fmla="*/ 0 h 2446867"/>
                <a:gd name="connsiteX1" fmla="*/ 0 w 965200"/>
                <a:gd name="connsiteY1" fmla="*/ 2438400 h 2446867"/>
                <a:gd name="connsiteX2" fmla="*/ 965200 w 965200"/>
                <a:gd name="connsiteY2" fmla="*/ 2446867 h 2446867"/>
                <a:gd name="connsiteX3" fmla="*/ 965200 w 965200"/>
                <a:gd name="connsiteY3" fmla="*/ 8467 h 2446867"/>
                <a:gd name="connsiteX4" fmla="*/ 0 w 965200"/>
                <a:gd name="connsiteY4" fmla="*/ 0 h 2446867"/>
                <a:gd name="connsiteX0" fmla="*/ 0 w 965200"/>
                <a:gd name="connsiteY0" fmla="*/ 0 h 2438400"/>
                <a:gd name="connsiteX1" fmla="*/ 0 w 965200"/>
                <a:gd name="connsiteY1" fmla="*/ 2429933 h 2438400"/>
                <a:gd name="connsiteX2" fmla="*/ 965200 w 965200"/>
                <a:gd name="connsiteY2" fmla="*/ 2438400 h 2438400"/>
                <a:gd name="connsiteX3" fmla="*/ 965200 w 965200"/>
                <a:gd name="connsiteY3" fmla="*/ 0 h 2438400"/>
                <a:gd name="connsiteX4" fmla="*/ 0 w 96520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2438400">
                  <a:moveTo>
                    <a:pt x="0" y="0"/>
                  </a:moveTo>
                  <a:lnTo>
                    <a:pt x="0" y="2429933"/>
                  </a:lnTo>
                  <a:lnTo>
                    <a:pt x="965200" y="2438400"/>
                  </a:lnTo>
                  <a:lnTo>
                    <a:pt x="965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>
              <a:off x="3923928" y="2492896"/>
              <a:ext cx="0" cy="144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4860032" y="2492896"/>
            <a:ext cx="576064" cy="1224136"/>
            <a:chOff x="4860032" y="2492896"/>
            <a:chExt cx="576064" cy="122413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514806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 34"/>
            <p:cNvSpPr/>
            <p:nvPr/>
          </p:nvSpPr>
          <p:spPr>
            <a:xfrm>
              <a:off x="4923533" y="28783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486003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図形グループ 45"/>
          <p:cNvGrpSpPr/>
          <p:nvPr/>
        </p:nvGrpSpPr>
        <p:grpSpPr>
          <a:xfrm>
            <a:off x="6012160" y="2492896"/>
            <a:ext cx="1166614" cy="1224136"/>
            <a:chOff x="6012160" y="2492896"/>
            <a:chExt cx="1166614" cy="1224136"/>
          </a:xfrm>
        </p:grpSpPr>
        <p:cxnSp>
          <p:nvCxnSpPr>
            <p:cNvPr id="39" name="直線コネクタ 38"/>
            <p:cNvCxnSpPr/>
            <p:nvPr/>
          </p:nvCxnSpPr>
          <p:spPr>
            <a:xfrm>
              <a:off x="6300192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リーフォーム 40"/>
            <p:cNvSpPr/>
            <p:nvPr/>
          </p:nvSpPr>
          <p:spPr>
            <a:xfrm>
              <a:off x="6012160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6588224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フリーフォーム 43"/>
            <p:cNvSpPr/>
            <p:nvPr/>
          </p:nvSpPr>
          <p:spPr>
            <a:xfrm>
              <a:off x="6084168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596336" y="2492896"/>
            <a:ext cx="1310630" cy="1224136"/>
            <a:chOff x="7596336" y="2492896"/>
            <a:chExt cx="1310630" cy="1224136"/>
          </a:xfrm>
        </p:grpSpPr>
        <p:cxnSp>
          <p:nvCxnSpPr>
            <p:cNvPr id="48" name="直線コネクタ 47"/>
            <p:cNvCxnSpPr/>
            <p:nvPr/>
          </p:nvCxnSpPr>
          <p:spPr>
            <a:xfrm>
              <a:off x="8028384" y="2492896"/>
              <a:ext cx="0" cy="1224136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/>
            <p:cNvSpPr/>
            <p:nvPr/>
          </p:nvSpPr>
          <p:spPr>
            <a:xfrm>
              <a:off x="7740352" y="3212976"/>
              <a:ext cx="576064" cy="72008"/>
            </a:xfrm>
            <a:custGeom>
              <a:avLst/>
              <a:gdLst>
                <a:gd name="connsiteX0" fmla="*/ 0 w 495300"/>
                <a:gd name="connsiteY0" fmla="*/ 0 h 76200"/>
                <a:gd name="connsiteX1" fmla="*/ 495300 w 495300"/>
                <a:gd name="connsiteY1" fmla="*/ 6350 h 76200"/>
                <a:gd name="connsiteX2" fmla="*/ 495300 w 495300"/>
                <a:gd name="connsiteY2" fmla="*/ 76200 h 76200"/>
                <a:gd name="connsiteX3" fmla="*/ 0 w 495300"/>
                <a:gd name="connsiteY3" fmla="*/ 69850 h 76200"/>
                <a:gd name="connsiteX4" fmla="*/ 0 w 495300"/>
                <a:gd name="connsiteY4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76200">
                  <a:moveTo>
                    <a:pt x="0" y="0"/>
                  </a:moveTo>
                  <a:lnTo>
                    <a:pt x="495300" y="6350"/>
                  </a:lnTo>
                  <a:lnTo>
                    <a:pt x="495300" y="76200"/>
                  </a:lnTo>
                  <a:lnTo>
                    <a:pt x="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8316416" y="2996952"/>
              <a:ext cx="590550" cy="184150"/>
            </a:xfrm>
            <a:custGeom>
              <a:avLst/>
              <a:gdLst>
                <a:gd name="connsiteX0" fmla="*/ 0 w 704850"/>
                <a:gd name="connsiteY0" fmla="*/ 177800 h 222250"/>
                <a:gd name="connsiteX1" fmla="*/ 342900 w 704850"/>
                <a:gd name="connsiteY1" fmla="*/ 0 h 222250"/>
                <a:gd name="connsiteX2" fmla="*/ 298450 w 704850"/>
                <a:gd name="connsiteY2" fmla="*/ 222250 h 222250"/>
                <a:gd name="connsiteX3" fmla="*/ 704850 w 704850"/>
                <a:gd name="connsiteY3" fmla="*/ 38100 h 222250"/>
                <a:gd name="connsiteX0" fmla="*/ 0 w 704850"/>
                <a:gd name="connsiteY0" fmla="*/ 139700 h 184150"/>
                <a:gd name="connsiteX1" fmla="*/ 330200 w 704850"/>
                <a:gd name="connsiteY1" fmla="*/ 6350 h 184150"/>
                <a:gd name="connsiteX2" fmla="*/ 298450 w 704850"/>
                <a:gd name="connsiteY2" fmla="*/ 184150 h 184150"/>
                <a:gd name="connsiteX3" fmla="*/ 704850 w 704850"/>
                <a:gd name="connsiteY3" fmla="*/ 0 h 184150"/>
                <a:gd name="connsiteX0" fmla="*/ 0 w 704850"/>
                <a:gd name="connsiteY0" fmla="*/ 165100 h 209550"/>
                <a:gd name="connsiteX1" fmla="*/ 330200 w 704850"/>
                <a:gd name="connsiteY1" fmla="*/ 0 h 209550"/>
                <a:gd name="connsiteX2" fmla="*/ 298450 w 704850"/>
                <a:gd name="connsiteY2" fmla="*/ 209550 h 209550"/>
                <a:gd name="connsiteX3" fmla="*/ 704850 w 704850"/>
                <a:gd name="connsiteY3" fmla="*/ 25400 h 209550"/>
                <a:gd name="connsiteX0" fmla="*/ 0 w 615950"/>
                <a:gd name="connsiteY0" fmla="*/ 165100 h 209550"/>
                <a:gd name="connsiteX1" fmla="*/ 330200 w 615950"/>
                <a:gd name="connsiteY1" fmla="*/ 0 h 209550"/>
                <a:gd name="connsiteX2" fmla="*/ 298450 w 615950"/>
                <a:gd name="connsiteY2" fmla="*/ 209550 h 209550"/>
                <a:gd name="connsiteX3" fmla="*/ 615950 w 615950"/>
                <a:gd name="connsiteY3" fmla="*/ 25400 h 209550"/>
                <a:gd name="connsiteX0" fmla="*/ 0 w 539750"/>
                <a:gd name="connsiteY0" fmla="*/ 171450 h 209550"/>
                <a:gd name="connsiteX1" fmla="*/ 254000 w 539750"/>
                <a:gd name="connsiteY1" fmla="*/ 0 h 209550"/>
                <a:gd name="connsiteX2" fmla="*/ 222250 w 539750"/>
                <a:gd name="connsiteY2" fmla="*/ 209550 h 209550"/>
                <a:gd name="connsiteX3" fmla="*/ 539750 w 539750"/>
                <a:gd name="connsiteY3" fmla="*/ 25400 h 209550"/>
                <a:gd name="connsiteX0" fmla="*/ 0 w 539750"/>
                <a:gd name="connsiteY0" fmla="*/ 146050 h 184150"/>
                <a:gd name="connsiteX1" fmla="*/ 260350 w 539750"/>
                <a:gd name="connsiteY1" fmla="*/ 6350 h 184150"/>
                <a:gd name="connsiteX2" fmla="*/ 222250 w 539750"/>
                <a:gd name="connsiteY2" fmla="*/ 184150 h 184150"/>
                <a:gd name="connsiteX3" fmla="*/ 539750 w 539750"/>
                <a:gd name="connsiteY3" fmla="*/ 0 h 184150"/>
                <a:gd name="connsiteX0" fmla="*/ 0 w 590550"/>
                <a:gd name="connsiteY0" fmla="*/ 146050 h 184150"/>
                <a:gd name="connsiteX1" fmla="*/ 260350 w 590550"/>
                <a:gd name="connsiteY1" fmla="*/ 6350 h 184150"/>
                <a:gd name="connsiteX2" fmla="*/ 222250 w 590550"/>
                <a:gd name="connsiteY2" fmla="*/ 184150 h 184150"/>
                <a:gd name="connsiteX3" fmla="*/ 590550 w 590550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550" h="184150">
                  <a:moveTo>
                    <a:pt x="0" y="146050"/>
                  </a:moveTo>
                  <a:lnTo>
                    <a:pt x="260350" y="6350"/>
                  </a:lnTo>
                  <a:lnTo>
                    <a:pt x="222250" y="184150"/>
                  </a:lnTo>
                  <a:lnTo>
                    <a:pt x="590550" y="0"/>
                  </a:lnTo>
                </a:path>
              </a:pathLst>
            </a:custGeom>
            <a:ln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7812360" y="2852936"/>
              <a:ext cx="442423" cy="416983"/>
            </a:xfrm>
            <a:custGeom>
              <a:avLst/>
              <a:gdLst>
                <a:gd name="connsiteX0" fmla="*/ 0 w 474134"/>
                <a:gd name="connsiteY0" fmla="*/ 0 h 474133"/>
                <a:gd name="connsiteX1" fmla="*/ 474134 w 474134"/>
                <a:gd name="connsiteY1" fmla="*/ 16933 h 474133"/>
                <a:gd name="connsiteX2" fmla="*/ 254000 w 474134"/>
                <a:gd name="connsiteY2" fmla="*/ 474133 h 474133"/>
                <a:gd name="connsiteX3" fmla="*/ 0 w 474134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846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91067"/>
                <a:gd name="connsiteY0" fmla="*/ 0 h 474133"/>
                <a:gd name="connsiteX1" fmla="*/ 491067 w 491067"/>
                <a:gd name="connsiteY1" fmla="*/ 2116 h 474133"/>
                <a:gd name="connsiteX2" fmla="*/ 254000 w 491067"/>
                <a:gd name="connsiteY2" fmla="*/ 474133 h 474133"/>
                <a:gd name="connsiteX3" fmla="*/ 0 w 491067"/>
                <a:gd name="connsiteY3" fmla="*/ 0 h 474133"/>
                <a:gd name="connsiteX0" fmla="*/ 0 w 446763"/>
                <a:gd name="connsiteY0" fmla="*/ 10584 h 472017"/>
                <a:gd name="connsiteX1" fmla="*/ 446763 w 446763"/>
                <a:gd name="connsiteY1" fmla="*/ 0 h 472017"/>
                <a:gd name="connsiteX2" fmla="*/ 209696 w 446763"/>
                <a:gd name="connsiteY2" fmla="*/ 472017 h 472017"/>
                <a:gd name="connsiteX3" fmla="*/ 0 w 446763"/>
                <a:gd name="connsiteY3" fmla="*/ 10584 h 472017"/>
                <a:gd name="connsiteX0" fmla="*/ 0 w 396921"/>
                <a:gd name="connsiteY0" fmla="*/ 0 h 461433"/>
                <a:gd name="connsiteX1" fmla="*/ 396921 w 396921"/>
                <a:gd name="connsiteY1" fmla="*/ 14816 h 461433"/>
                <a:gd name="connsiteX2" fmla="*/ 209696 w 396921"/>
                <a:gd name="connsiteY2" fmla="*/ 461433 h 461433"/>
                <a:gd name="connsiteX3" fmla="*/ 0 w 396921"/>
                <a:gd name="connsiteY3" fmla="*/ 0 h 461433"/>
                <a:gd name="connsiteX0" fmla="*/ 0 w 385845"/>
                <a:gd name="connsiteY0" fmla="*/ 0 h 448733"/>
                <a:gd name="connsiteX1" fmla="*/ 385845 w 385845"/>
                <a:gd name="connsiteY1" fmla="*/ 2116 h 448733"/>
                <a:gd name="connsiteX2" fmla="*/ 198620 w 385845"/>
                <a:gd name="connsiteY2" fmla="*/ 448733 h 448733"/>
                <a:gd name="connsiteX3" fmla="*/ 0 w 385845"/>
                <a:gd name="connsiteY3" fmla="*/ 0 h 448733"/>
                <a:gd name="connsiteX0" fmla="*/ 0 w 385845"/>
                <a:gd name="connsiteY0" fmla="*/ 0 h 416983"/>
                <a:gd name="connsiteX1" fmla="*/ 385845 w 385845"/>
                <a:gd name="connsiteY1" fmla="*/ 2116 h 416983"/>
                <a:gd name="connsiteX2" fmla="*/ 198620 w 385845"/>
                <a:gd name="connsiteY2" fmla="*/ 416983 h 416983"/>
                <a:gd name="connsiteX3" fmla="*/ 0 w 385845"/>
                <a:gd name="connsiteY3" fmla="*/ 0 h 4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845" h="416983">
                  <a:moveTo>
                    <a:pt x="0" y="0"/>
                  </a:moveTo>
                  <a:lnTo>
                    <a:pt x="385845" y="2116"/>
                  </a:lnTo>
                  <a:lnTo>
                    <a:pt x="198620" y="416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596336" y="2636912"/>
              <a:ext cx="864096" cy="864096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2915816" y="4437112"/>
            <a:ext cx="576064" cy="576064"/>
            <a:chOff x="2915816" y="4437112"/>
            <a:chExt cx="576064" cy="576064"/>
          </a:xfrm>
        </p:grpSpPr>
        <p:cxnSp>
          <p:nvCxnSpPr>
            <p:cNvPr id="55" name="直線コネクタ 54"/>
            <p:cNvCxnSpPr/>
            <p:nvPr/>
          </p:nvCxnSpPr>
          <p:spPr>
            <a:xfrm>
              <a:off x="3203848" y="4437112"/>
              <a:ext cx="0" cy="28803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2915816" y="4725144"/>
              <a:ext cx="576064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987824" y="4869160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3059832" y="5013176"/>
              <a:ext cx="288032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図形グループ 126"/>
          <p:cNvGrpSpPr/>
          <p:nvPr/>
        </p:nvGrpSpPr>
        <p:grpSpPr>
          <a:xfrm>
            <a:off x="3635896" y="4149080"/>
            <a:ext cx="571500" cy="626740"/>
            <a:chOff x="3635896" y="4149080"/>
            <a:chExt cx="571500" cy="626740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3923928" y="4149080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フリーフォーム 72"/>
            <p:cNvSpPr/>
            <p:nvPr/>
          </p:nvSpPr>
          <p:spPr>
            <a:xfrm>
              <a:off x="3635896" y="4509120"/>
              <a:ext cx="571500" cy="266700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6350"/>
                  </a:lnTo>
                  <a:lnTo>
                    <a:pt x="292100" y="2667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図形グループ 123"/>
          <p:cNvGrpSpPr/>
          <p:nvPr/>
        </p:nvGrpSpPr>
        <p:grpSpPr>
          <a:xfrm>
            <a:off x="3707904" y="1556792"/>
            <a:ext cx="432048" cy="504056"/>
            <a:chOff x="3707904" y="1556792"/>
            <a:chExt cx="432048" cy="504056"/>
          </a:xfrm>
        </p:grpSpPr>
        <p:cxnSp>
          <p:nvCxnSpPr>
            <p:cNvPr id="76" name="直線コネクタ 75"/>
            <p:cNvCxnSpPr/>
            <p:nvPr/>
          </p:nvCxnSpPr>
          <p:spPr>
            <a:xfrm>
              <a:off x="3923928" y="1556792"/>
              <a:ext cx="0" cy="504056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リーフォーム 77"/>
            <p:cNvSpPr/>
            <p:nvPr/>
          </p:nvSpPr>
          <p:spPr>
            <a:xfrm>
              <a:off x="3707904" y="1556792"/>
              <a:ext cx="432048" cy="256530"/>
            </a:xfrm>
            <a:custGeom>
              <a:avLst/>
              <a:gdLst>
                <a:gd name="connsiteX0" fmla="*/ 0 w 266700"/>
                <a:gd name="connsiteY0" fmla="*/ 146050 h 146050"/>
                <a:gd name="connsiteX1" fmla="*/ 127000 w 266700"/>
                <a:gd name="connsiteY1" fmla="*/ 0 h 146050"/>
                <a:gd name="connsiteX2" fmla="*/ 266700 w 266700"/>
                <a:gd name="connsiteY2" fmla="*/ 146050 h 146050"/>
                <a:gd name="connsiteX0" fmla="*/ 0 w 256620"/>
                <a:gd name="connsiteY0" fmla="*/ 146050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56620"/>
                <a:gd name="connsiteY0" fmla="*/ 163033 h 171525"/>
                <a:gd name="connsiteX1" fmla="*/ 127000 w 256620"/>
                <a:gd name="connsiteY1" fmla="*/ 0 h 171525"/>
                <a:gd name="connsiteX2" fmla="*/ 256620 w 256620"/>
                <a:gd name="connsiteY2" fmla="*/ 171525 h 171525"/>
                <a:gd name="connsiteX0" fmla="*/ 0 w 263340"/>
                <a:gd name="connsiteY0" fmla="*/ 171525 h 171525"/>
                <a:gd name="connsiteX1" fmla="*/ 133720 w 263340"/>
                <a:gd name="connsiteY1" fmla="*/ 0 h 171525"/>
                <a:gd name="connsiteX2" fmla="*/ 263340 w 263340"/>
                <a:gd name="connsiteY2" fmla="*/ 171525 h 1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340" h="171525">
                  <a:moveTo>
                    <a:pt x="0" y="171525"/>
                  </a:moveTo>
                  <a:lnTo>
                    <a:pt x="133720" y="0"/>
                  </a:lnTo>
                  <a:lnTo>
                    <a:pt x="263340" y="171525"/>
                  </a:lnTo>
                </a:path>
              </a:pathLst>
            </a:cu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" name="図形グループ 95"/>
          <p:cNvGrpSpPr/>
          <p:nvPr/>
        </p:nvGrpSpPr>
        <p:grpSpPr>
          <a:xfrm>
            <a:off x="5076056" y="4437112"/>
            <a:ext cx="2376263" cy="432048"/>
            <a:chOff x="5580112" y="4509120"/>
            <a:chExt cx="2376263" cy="432048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5580112" y="4725144"/>
              <a:ext cx="432048" cy="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リーフォーム 92"/>
            <p:cNvSpPr/>
            <p:nvPr/>
          </p:nvSpPr>
          <p:spPr>
            <a:xfrm rot="5400000" flipH="1">
              <a:off x="6769260" y="3754052"/>
              <a:ext cx="432048" cy="1942183"/>
            </a:xfrm>
            <a:custGeom>
              <a:avLst/>
              <a:gdLst>
                <a:gd name="connsiteX0" fmla="*/ 0 w 571500"/>
                <a:gd name="connsiteY0" fmla="*/ 0 h 273050"/>
                <a:gd name="connsiteX1" fmla="*/ 571500 w 571500"/>
                <a:gd name="connsiteY1" fmla="*/ 6350 h 273050"/>
                <a:gd name="connsiteX2" fmla="*/ 260350 w 571500"/>
                <a:gd name="connsiteY2" fmla="*/ 273050 h 273050"/>
                <a:gd name="connsiteX3" fmla="*/ 0 w 571500"/>
                <a:gd name="connsiteY3" fmla="*/ 0 h 273050"/>
                <a:gd name="connsiteX0" fmla="*/ 0 w 571500"/>
                <a:gd name="connsiteY0" fmla="*/ 0 h 266700"/>
                <a:gd name="connsiteX1" fmla="*/ 571500 w 571500"/>
                <a:gd name="connsiteY1" fmla="*/ 6350 h 266700"/>
                <a:gd name="connsiteX2" fmla="*/ 292100 w 571500"/>
                <a:gd name="connsiteY2" fmla="*/ 266700 h 266700"/>
                <a:gd name="connsiteX3" fmla="*/ 0 w 571500"/>
                <a:gd name="connsiteY3" fmla="*/ 0 h 266700"/>
                <a:gd name="connsiteX0" fmla="*/ 0 w 565150"/>
                <a:gd name="connsiteY0" fmla="*/ 74962 h 341662"/>
                <a:gd name="connsiteX1" fmla="*/ 565150 w 565150"/>
                <a:gd name="connsiteY1" fmla="*/ 0 h 341662"/>
                <a:gd name="connsiteX2" fmla="*/ 292100 w 565150"/>
                <a:gd name="connsiteY2" fmla="*/ 341662 h 341662"/>
                <a:gd name="connsiteX3" fmla="*/ 0 w 565150"/>
                <a:gd name="connsiteY3" fmla="*/ 74962 h 341662"/>
                <a:gd name="connsiteX0" fmla="*/ 0 w 488950"/>
                <a:gd name="connsiteY0" fmla="*/ 426 h 341662"/>
                <a:gd name="connsiteX1" fmla="*/ 488950 w 488950"/>
                <a:gd name="connsiteY1" fmla="*/ 0 h 341662"/>
                <a:gd name="connsiteX2" fmla="*/ 215900 w 488950"/>
                <a:gd name="connsiteY2" fmla="*/ 341662 h 341662"/>
                <a:gd name="connsiteX3" fmla="*/ 0 w 488950"/>
                <a:gd name="connsiteY3" fmla="*/ 426 h 341662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44645 w 488950"/>
                <a:gd name="connsiteY2" fmla="*/ 343347 h 343347"/>
                <a:gd name="connsiteX3" fmla="*/ 0 w 488950"/>
                <a:gd name="connsiteY3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288435 w 488950"/>
                <a:gd name="connsiteY2" fmla="*/ 296371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2465 w 488950"/>
                <a:gd name="connsiteY2" fmla="*/ 170015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0 w 488950"/>
                <a:gd name="connsiteY4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1895 w 488950"/>
                <a:gd name="connsiteY4" fmla="*/ 202025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75278 w 488950"/>
                <a:gd name="connsiteY2" fmla="*/ 262676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15354 w 488950"/>
                <a:gd name="connsiteY4" fmla="*/ 264361 h 343347"/>
                <a:gd name="connsiteX5" fmla="*/ 0 w 488950"/>
                <a:gd name="connsiteY5" fmla="*/ 426 h 343347"/>
                <a:gd name="connsiteX0" fmla="*/ 0 w 488950"/>
                <a:gd name="connsiteY0" fmla="*/ 426 h 343347"/>
                <a:gd name="connsiteX1" fmla="*/ 488950 w 488950"/>
                <a:gd name="connsiteY1" fmla="*/ 0 h 343347"/>
                <a:gd name="connsiteX2" fmla="*/ 484859 w 488950"/>
                <a:gd name="connsiteY2" fmla="*/ 294108 h 343347"/>
                <a:gd name="connsiteX3" fmla="*/ 244645 w 488950"/>
                <a:gd name="connsiteY3" fmla="*/ 343347 h 343347"/>
                <a:gd name="connsiteX4" fmla="*/ 5772 w 488950"/>
                <a:gd name="connsiteY4" fmla="*/ 295793 h 343347"/>
                <a:gd name="connsiteX5" fmla="*/ 0 w 488950"/>
                <a:gd name="connsiteY5" fmla="*/ 426 h 34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950" h="343347">
                  <a:moveTo>
                    <a:pt x="0" y="426"/>
                  </a:moveTo>
                  <a:lnTo>
                    <a:pt x="488950" y="0"/>
                  </a:lnTo>
                  <a:cubicBezTo>
                    <a:pt x="487586" y="98036"/>
                    <a:pt x="486223" y="196072"/>
                    <a:pt x="484859" y="294108"/>
                  </a:cubicBezTo>
                  <a:lnTo>
                    <a:pt x="244645" y="343347"/>
                  </a:lnTo>
                  <a:lnTo>
                    <a:pt x="5772" y="295793"/>
                  </a:lnTo>
                  <a:lnTo>
                    <a:pt x="0" y="426"/>
                  </a:lnTo>
                  <a:close/>
                </a:path>
              </a:pathLst>
            </a:cu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" name="図形グループ 115"/>
          <p:cNvGrpSpPr/>
          <p:nvPr/>
        </p:nvGrpSpPr>
        <p:grpSpPr>
          <a:xfrm>
            <a:off x="1547664" y="3501008"/>
            <a:ext cx="648072" cy="1440160"/>
            <a:chOff x="1547664" y="3501008"/>
            <a:chExt cx="648072" cy="1440160"/>
          </a:xfrm>
        </p:grpSpPr>
        <p:cxnSp>
          <p:nvCxnSpPr>
            <p:cNvPr id="98" name="直線コネクタ 97"/>
            <p:cNvCxnSpPr>
              <a:stCxn id="113" idx="4"/>
            </p:cNvCxnSpPr>
            <p:nvPr/>
          </p:nvCxnSpPr>
          <p:spPr>
            <a:xfrm>
              <a:off x="2123728" y="4509120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endCxn id="111" idx="0"/>
            </p:cNvCxnSpPr>
            <p:nvPr/>
          </p:nvCxnSpPr>
          <p:spPr>
            <a:xfrm>
              <a:off x="2123728" y="3501008"/>
              <a:ext cx="0" cy="360040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1835696" y="3789040"/>
              <a:ext cx="0" cy="792088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/>
            <p:cNvSpPr/>
            <p:nvPr/>
          </p:nvSpPr>
          <p:spPr>
            <a:xfrm>
              <a:off x="1547664" y="4005064"/>
              <a:ext cx="288032" cy="36004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2051720" y="3861048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2051720" y="4365104"/>
              <a:ext cx="144016" cy="144016"/>
            </a:xfrm>
            <a:prstGeom prst="ellipse">
              <a:avLst/>
            </a:prstGeom>
            <a:noFill/>
            <a:ln w="28575" cmpd="sng">
              <a:solidFill>
                <a:srgbClr val="1F497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フリーフォーム 120"/>
          <p:cNvSpPr/>
          <p:nvPr/>
        </p:nvSpPr>
        <p:spPr>
          <a:xfrm rot="16200000">
            <a:off x="1946460" y="2022092"/>
            <a:ext cx="432048" cy="1229639"/>
          </a:xfrm>
          <a:custGeom>
            <a:avLst/>
            <a:gdLst>
              <a:gd name="connsiteX0" fmla="*/ 482600 w 990600"/>
              <a:gd name="connsiteY0" fmla="*/ 0 h 4783666"/>
              <a:gd name="connsiteX1" fmla="*/ 482600 w 990600"/>
              <a:gd name="connsiteY1" fmla="*/ 474133 h 4783666"/>
              <a:gd name="connsiteX2" fmla="*/ 0 w 990600"/>
              <a:gd name="connsiteY2" fmla="*/ 711200 h 4783666"/>
              <a:gd name="connsiteX3" fmla="*/ 982133 w 990600"/>
              <a:gd name="connsiteY3" fmla="*/ 1202266 h 4783666"/>
              <a:gd name="connsiteX4" fmla="*/ 8467 w 990600"/>
              <a:gd name="connsiteY4" fmla="*/ 1684866 h 4783666"/>
              <a:gd name="connsiteX5" fmla="*/ 973667 w 990600"/>
              <a:gd name="connsiteY5" fmla="*/ 2150533 h 4783666"/>
              <a:gd name="connsiteX6" fmla="*/ 8467 w 990600"/>
              <a:gd name="connsiteY6" fmla="*/ 2641600 h 4783666"/>
              <a:gd name="connsiteX7" fmla="*/ 990600 w 990600"/>
              <a:gd name="connsiteY7" fmla="*/ 3107266 h 4783666"/>
              <a:gd name="connsiteX8" fmla="*/ 16933 w 990600"/>
              <a:gd name="connsiteY8" fmla="*/ 3581400 h 4783666"/>
              <a:gd name="connsiteX9" fmla="*/ 973667 w 990600"/>
              <a:gd name="connsiteY9" fmla="*/ 4055533 h 4783666"/>
              <a:gd name="connsiteX10" fmla="*/ 482600 w 990600"/>
              <a:gd name="connsiteY10" fmla="*/ 4309533 h 4783666"/>
              <a:gd name="connsiteX11" fmla="*/ 482600 w 990600"/>
              <a:gd name="connsiteY11" fmla="*/ 4783666 h 4783666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82600 w 990600"/>
              <a:gd name="connsiteY10" fmla="*/ 4309533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259085 h 4922401"/>
              <a:gd name="connsiteX11" fmla="*/ 497159 w 990600"/>
              <a:gd name="connsiteY11" fmla="*/ 4922401 h 4922401"/>
              <a:gd name="connsiteX0" fmla="*/ 482600 w 990600"/>
              <a:gd name="connsiteY0" fmla="*/ 0 h 4922401"/>
              <a:gd name="connsiteX1" fmla="*/ 482600 w 990600"/>
              <a:gd name="connsiteY1" fmla="*/ 474133 h 4922401"/>
              <a:gd name="connsiteX2" fmla="*/ 0 w 990600"/>
              <a:gd name="connsiteY2" fmla="*/ 711200 h 4922401"/>
              <a:gd name="connsiteX3" fmla="*/ 982133 w 990600"/>
              <a:gd name="connsiteY3" fmla="*/ 1202266 h 4922401"/>
              <a:gd name="connsiteX4" fmla="*/ 8467 w 990600"/>
              <a:gd name="connsiteY4" fmla="*/ 1684866 h 4922401"/>
              <a:gd name="connsiteX5" fmla="*/ 973667 w 990600"/>
              <a:gd name="connsiteY5" fmla="*/ 2150533 h 4922401"/>
              <a:gd name="connsiteX6" fmla="*/ 8467 w 990600"/>
              <a:gd name="connsiteY6" fmla="*/ 2641600 h 4922401"/>
              <a:gd name="connsiteX7" fmla="*/ 990600 w 990600"/>
              <a:gd name="connsiteY7" fmla="*/ 3107266 h 4922401"/>
              <a:gd name="connsiteX8" fmla="*/ 16933 w 990600"/>
              <a:gd name="connsiteY8" fmla="*/ 3581400 h 4922401"/>
              <a:gd name="connsiteX9" fmla="*/ 973667 w 990600"/>
              <a:gd name="connsiteY9" fmla="*/ 4055533 h 4922401"/>
              <a:gd name="connsiteX10" fmla="*/ 497159 w 990600"/>
              <a:gd name="connsiteY10" fmla="*/ 4309534 h 4922401"/>
              <a:gd name="connsiteX11" fmla="*/ 497159 w 990600"/>
              <a:gd name="connsiteY11" fmla="*/ 4922401 h 4922401"/>
              <a:gd name="connsiteX0" fmla="*/ 489880 w 990600"/>
              <a:gd name="connsiteY0" fmla="*/ 0 h 4909789"/>
              <a:gd name="connsiteX1" fmla="*/ 482600 w 990600"/>
              <a:gd name="connsiteY1" fmla="*/ 461521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504439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4909789"/>
              <a:gd name="connsiteX1" fmla="*/ 489880 w 990600"/>
              <a:gd name="connsiteY1" fmla="*/ 461520 h 4909789"/>
              <a:gd name="connsiteX2" fmla="*/ 0 w 990600"/>
              <a:gd name="connsiteY2" fmla="*/ 698588 h 4909789"/>
              <a:gd name="connsiteX3" fmla="*/ 982133 w 990600"/>
              <a:gd name="connsiteY3" fmla="*/ 1189654 h 4909789"/>
              <a:gd name="connsiteX4" fmla="*/ 8467 w 990600"/>
              <a:gd name="connsiteY4" fmla="*/ 1672254 h 4909789"/>
              <a:gd name="connsiteX5" fmla="*/ 973667 w 990600"/>
              <a:gd name="connsiteY5" fmla="*/ 2137921 h 4909789"/>
              <a:gd name="connsiteX6" fmla="*/ 8467 w 990600"/>
              <a:gd name="connsiteY6" fmla="*/ 2628988 h 4909789"/>
              <a:gd name="connsiteX7" fmla="*/ 990600 w 990600"/>
              <a:gd name="connsiteY7" fmla="*/ 3094654 h 4909789"/>
              <a:gd name="connsiteX8" fmla="*/ 16933 w 990600"/>
              <a:gd name="connsiteY8" fmla="*/ 3568788 h 4909789"/>
              <a:gd name="connsiteX9" fmla="*/ 973667 w 990600"/>
              <a:gd name="connsiteY9" fmla="*/ 4042921 h 4909789"/>
              <a:gd name="connsiteX10" fmla="*/ 497159 w 990600"/>
              <a:gd name="connsiteY10" fmla="*/ 4296922 h 4909789"/>
              <a:gd name="connsiteX11" fmla="*/ 497159 w 990600"/>
              <a:gd name="connsiteY11" fmla="*/ 4909789 h 4909789"/>
              <a:gd name="connsiteX0" fmla="*/ 489880 w 990600"/>
              <a:gd name="connsiteY0" fmla="*/ 0 h 5111585"/>
              <a:gd name="connsiteX1" fmla="*/ 489880 w 990600"/>
              <a:gd name="connsiteY1" fmla="*/ 663316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89880 w 990600"/>
              <a:gd name="connsiteY0" fmla="*/ 0 h 5111585"/>
              <a:gd name="connsiteX1" fmla="*/ 489880 w 990600"/>
              <a:gd name="connsiteY1" fmla="*/ 650704 h 5111585"/>
              <a:gd name="connsiteX2" fmla="*/ 0 w 990600"/>
              <a:gd name="connsiteY2" fmla="*/ 900384 h 5111585"/>
              <a:gd name="connsiteX3" fmla="*/ 982133 w 990600"/>
              <a:gd name="connsiteY3" fmla="*/ 1391450 h 5111585"/>
              <a:gd name="connsiteX4" fmla="*/ 8467 w 990600"/>
              <a:gd name="connsiteY4" fmla="*/ 1874050 h 5111585"/>
              <a:gd name="connsiteX5" fmla="*/ 973667 w 990600"/>
              <a:gd name="connsiteY5" fmla="*/ 2339717 h 5111585"/>
              <a:gd name="connsiteX6" fmla="*/ 8467 w 990600"/>
              <a:gd name="connsiteY6" fmla="*/ 2830784 h 5111585"/>
              <a:gd name="connsiteX7" fmla="*/ 990600 w 990600"/>
              <a:gd name="connsiteY7" fmla="*/ 3296450 h 5111585"/>
              <a:gd name="connsiteX8" fmla="*/ 16933 w 990600"/>
              <a:gd name="connsiteY8" fmla="*/ 3770584 h 5111585"/>
              <a:gd name="connsiteX9" fmla="*/ 973667 w 990600"/>
              <a:gd name="connsiteY9" fmla="*/ 4244717 h 5111585"/>
              <a:gd name="connsiteX10" fmla="*/ 497159 w 990600"/>
              <a:gd name="connsiteY10" fmla="*/ 4498718 h 5111585"/>
              <a:gd name="connsiteX11" fmla="*/ 497159 w 990600"/>
              <a:gd name="connsiteY11" fmla="*/ 5111585 h 5111585"/>
              <a:gd name="connsiteX0" fmla="*/ 497159 w 990600"/>
              <a:gd name="connsiteY0" fmla="*/ 0 h 4884565"/>
              <a:gd name="connsiteX1" fmla="*/ 489880 w 990600"/>
              <a:gd name="connsiteY1" fmla="*/ 423684 h 4884565"/>
              <a:gd name="connsiteX2" fmla="*/ 0 w 990600"/>
              <a:gd name="connsiteY2" fmla="*/ 673364 h 4884565"/>
              <a:gd name="connsiteX3" fmla="*/ 982133 w 990600"/>
              <a:gd name="connsiteY3" fmla="*/ 1164430 h 4884565"/>
              <a:gd name="connsiteX4" fmla="*/ 8467 w 990600"/>
              <a:gd name="connsiteY4" fmla="*/ 1647030 h 4884565"/>
              <a:gd name="connsiteX5" fmla="*/ 973667 w 990600"/>
              <a:gd name="connsiteY5" fmla="*/ 2112697 h 4884565"/>
              <a:gd name="connsiteX6" fmla="*/ 8467 w 990600"/>
              <a:gd name="connsiteY6" fmla="*/ 2603764 h 4884565"/>
              <a:gd name="connsiteX7" fmla="*/ 990600 w 990600"/>
              <a:gd name="connsiteY7" fmla="*/ 3069430 h 4884565"/>
              <a:gd name="connsiteX8" fmla="*/ 16933 w 990600"/>
              <a:gd name="connsiteY8" fmla="*/ 3543564 h 4884565"/>
              <a:gd name="connsiteX9" fmla="*/ 973667 w 990600"/>
              <a:gd name="connsiteY9" fmla="*/ 4017697 h 4884565"/>
              <a:gd name="connsiteX10" fmla="*/ 497159 w 990600"/>
              <a:gd name="connsiteY10" fmla="*/ 4271698 h 4884565"/>
              <a:gd name="connsiteX11" fmla="*/ 497159 w 990600"/>
              <a:gd name="connsiteY11" fmla="*/ 4884565 h 4884565"/>
              <a:gd name="connsiteX0" fmla="*/ 497159 w 990600"/>
              <a:gd name="connsiteY0" fmla="*/ 0 h 4884565"/>
              <a:gd name="connsiteX1" fmla="*/ 494674 w 990600"/>
              <a:gd name="connsiteY1" fmla="*/ 397172 h 4884565"/>
              <a:gd name="connsiteX2" fmla="*/ 489880 w 990600"/>
              <a:gd name="connsiteY2" fmla="*/ 423684 h 4884565"/>
              <a:gd name="connsiteX3" fmla="*/ 0 w 990600"/>
              <a:gd name="connsiteY3" fmla="*/ 673364 h 4884565"/>
              <a:gd name="connsiteX4" fmla="*/ 982133 w 990600"/>
              <a:gd name="connsiteY4" fmla="*/ 1164430 h 4884565"/>
              <a:gd name="connsiteX5" fmla="*/ 8467 w 990600"/>
              <a:gd name="connsiteY5" fmla="*/ 1647030 h 4884565"/>
              <a:gd name="connsiteX6" fmla="*/ 973667 w 990600"/>
              <a:gd name="connsiteY6" fmla="*/ 2112697 h 4884565"/>
              <a:gd name="connsiteX7" fmla="*/ 8467 w 990600"/>
              <a:gd name="connsiteY7" fmla="*/ 2603764 h 4884565"/>
              <a:gd name="connsiteX8" fmla="*/ 990600 w 990600"/>
              <a:gd name="connsiteY8" fmla="*/ 3069430 h 4884565"/>
              <a:gd name="connsiteX9" fmla="*/ 16933 w 990600"/>
              <a:gd name="connsiteY9" fmla="*/ 3543564 h 4884565"/>
              <a:gd name="connsiteX10" fmla="*/ 973667 w 990600"/>
              <a:gd name="connsiteY10" fmla="*/ 4017697 h 4884565"/>
              <a:gd name="connsiteX11" fmla="*/ 497159 w 990600"/>
              <a:gd name="connsiteY11" fmla="*/ 4271698 h 4884565"/>
              <a:gd name="connsiteX12" fmla="*/ 497159 w 990600"/>
              <a:gd name="connsiteY12" fmla="*/ 4884565 h 48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" h="4884565">
                <a:moveTo>
                  <a:pt x="497159" y="0"/>
                </a:moveTo>
                <a:cubicBezTo>
                  <a:pt x="493904" y="128187"/>
                  <a:pt x="497929" y="268985"/>
                  <a:pt x="494674" y="397172"/>
                </a:cubicBezTo>
                <a:lnTo>
                  <a:pt x="489880" y="423684"/>
                </a:lnTo>
                <a:lnTo>
                  <a:pt x="0" y="673364"/>
                </a:lnTo>
                <a:lnTo>
                  <a:pt x="982133" y="1164430"/>
                </a:lnTo>
                <a:lnTo>
                  <a:pt x="8467" y="1647030"/>
                </a:lnTo>
                <a:lnTo>
                  <a:pt x="973667" y="2112697"/>
                </a:lnTo>
                <a:lnTo>
                  <a:pt x="8467" y="2603764"/>
                </a:lnTo>
                <a:lnTo>
                  <a:pt x="990600" y="3069430"/>
                </a:lnTo>
                <a:lnTo>
                  <a:pt x="16933" y="3543564"/>
                </a:lnTo>
                <a:lnTo>
                  <a:pt x="973667" y="4017697"/>
                </a:lnTo>
                <a:lnTo>
                  <a:pt x="497159" y="4271698"/>
                </a:lnTo>
                <a:lnTo>
                  <a:pt x="497159" y="4884565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98382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1547664" y="1700808"/>
            <a:ext cx="3528391" cy="4392488"/>
            <a:chOff x="1547664" y="1700808"/>
            <a:chExt cx="3528391" cy="4392488"/>
          </a:xfrm>
        </p:grpSpPr>
        <p:sp>
          <p:nvSpPr>
            <p:cNvPr id="10" name="フリーフォーム 9"/>
            <p:cNvSpPr/>
            <p:nvPr/>
          </p:nvSpPr>
          <p:spPr>
            <a:xfrm>
              <a:off x="1907704" y="2636912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6" name="図形グループ 95"/>
            <p:cNvGrpSpPr/>
            <p:nvPr/>
          </p:nvGrpSpPr>
          <p:grpSpPr>
            <a:xfrm>
              <a:off x="2699792" y="3861048"/>
              <a:ext cx="2376263" cy="432048"/>
              <a:chOff x="5580112" y="4509120"/>
              <a:chExt cx="2376263" cy="432048"/>
            </a:xfrm>
          </p:grpSpPr>
          <p:cxnSp>
            <p:nvCxnSpPr>
              <p:cNvPr id="92" name="直線コネクタ 91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フリーフォーム 92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6" name="図形グループ 115"/>
            <p:cNvGrpSpPr/>
            <p:nvPr/>
          </p:nvGrpSpPr>
          <p:grpSpPr>
            <a:xfrm>
              <a:off x="1547664" y="4077072"/>
              <a:ext cx="648072" cy="1440160"/>
              <a:chOff x="1547664" y="3501008"/>
              <a:chExt cx="648072" cy="1440160"/>
            </a:xfrm>
          </p:grpSpPr>
          <p:cxnSp>
            <p:nvCxnSpPr>
              <p:cNvPr id="98" name="直線コネクタ 97"/>
              <p:cNvCxnSpPr>
                <a:stCxn id="113" idx="4"/>
              </p:cNvCxnSpPr>
              <p:nvPr/>
            </p:nvCxnSpPr>
            <p:spPr>
              <a:xfrm>
                <a:off x="2123728" y="4509120"/>
                <a:ext cx="0" cy="432048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/>
              <p:cNvCxnSpPr>
                <a:endCxn id="111" idx="0"/>
              </p:cNvCxnSpPr>
              <p:nvPr/>
            </p:nvCxnSpPr>
            <p:spPr>
              <a:xfrm>
                <a:off x="2123728" y="3501008"/>
                <a:ext cx="0" cy="36004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1835696" y="3789040"/>
                <a:ext cx="0" cy="792088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正方形/長方形 103"/>
              <p:cNvSpPr/>
              <p:nvPr/>
            </p:nvSpPr>
            <p:spPr>
              <a:xfrm>
                <a:off x="1547664" y="4005064"/>
                <a:ext cx="288032" cy="3600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2051720" y="3861048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/>
              <p:cNvSpPr/>
              <p:nvPr/>
            </p:nvSpPr>
            <p:spPr>
              <a:xfrm>
                <a:off x="2051720" y="4365104"/>
                <a:ext cx="144016" cy="144016"/>
              </a:xfrm>
              <a:prstGeom prst="ellipse">
                <a:avLst/>
              </a:pr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" name="直線コネクタ 2"/>
            <p:cNvCxnSpPr>
              <a:stCxn id="10" idx="12"/>
            </p:cNvCxnSpPr>
            <p:nvPr/>
          </p:nvCxnSpPr>
          <p:spPr>
            <a:xfrm flipH="1">
              <a:off x="2123728" y="3866551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2123728" y="4077072"/>
              <a:ext cx="57606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051720" y="4005064"/>
              <a:ext cx="144016" cy="144016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491880" y="3861048"/>
              <a:ext cx="130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IN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35696" y="1700808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+5V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483768" y="5589240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</a:rPr>
                <a:t>GND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</a:endParaRPr>
            </a:p>
          </p:txBody>
        </p:sp>
        <p:grpSp>
          <p:nvGrpSpPr>
            <p:cNvPr id="61" name="図形グループ 60"/>
            <p:cNvGrpSpPr/>
            <p:nvPr/>
          </p:nvGrpSpPr>
          <p:grpSpPr>
            <a:xfrm>
              <a:off x="1907704" y="2132856"/>
              <a:ext cx="432048" cy="504056"/>
              <a:chOff x="3707904" y="1556792"/>
              <a:chExt cx="432048" cy="504056"/>
            </a:xfrm>
          </p:grpSpPr>
          <p:cxnSp>
            <p:nvCxnSpPr>
              <p:cNvPr id="63" name="直線コネクタ 62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フリーフォーム 6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図形グループ 65"/>
            <p:cNvGrpSpPr/>
            <p:nvPr/>
          </p:nvGrpSpPr>
          <p:grpSpPr>
            <a:xfrm>
              <a:off x="1835696" y="5517232"/>
              <a:ext cx="576064" cy="576064"/>
              <a:chOff x="2915816" y="4437112"/>
              <a:chExt cx="576064" cy="576064"/>
            </a:xfrm>
          </p:grpSpPr>
          <p:cxnSp>
            <p:nvCxnSpPr>
              <p:cNvPr id="68" name="直線コネクタ 67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図形グループ 25"/>
          <p:cNvGrpSpPr/>
          <p:nvPr/>
        </p:nvGrpSpPr>
        <p:grpSpPr>
          <a:xfrm>
            <a:off x="5148064" y="1916832"/>
            <a:ext cx="3326854" cy="4104456"/>
            <a:chOff x="4355976" y="1916832"/>
            <a:chExt cx="3326854" cy="4104456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endCxn id="84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図形グループ 84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6301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1331640" y="1988840"/>
            <a:ext cx="3326854" cy="4104456"/>
            <a:chOff x="4355976" y="1916832"/>
            <a:chExt cx="3326854" cy="4104456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62" name="直線コネクタ 61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フリーフォーム 63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9" name="フリーフォーム 6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図形グループ 48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フリーフォーム 59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/>
            <p:cNvCxnSpPr>
              <a:endCxn id="51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図形グループ 52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図形グループ 22"/>
          <p:cNvGrpSpPr/>
          <p:nvPr/>
        </p:nvGrpSpPr>
        <p:grpSpPr>
          <a:xfrm>
            <a:off x="5076056" y="1700808"/>
            <a:ext cx="3326854" cy="4248472"/>
            <a:chOff x="5076056" y="1844824"/>
            <a:chExt cx="3326854" cy="4248472"/>
          </a:xfrm>
        </p:grpSpPr>
        <p:grpSp>
          <p:nvGrpSpPr>
            <p:cNvPr id="46" name="図形グループ 45"/>
            <p:cNvGrpSpPr/>
            <p:nvPr/>
          </p:nvGrpSpPr>
          <p:grpSpPr>
            <a:xfrm>
              <a:off x="7236296" y="4221088"/>
              <a:ext cx="1166614" cy="1224136"/>
              <a:chOff x="6012160" y="2492896"/>
              <a:chExt cx="1166614" cy="1224136"/>
            </a:xfrm>
          </p:grpSpPr>
          <p:cxnSp>
            <p:nvCxnSpPr>
              <p:cNvPr id="39" name="直線コネクタ 38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フリーフォーム 40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図形グループ 79"/>
            <p:cNvGrpSpPr/>
            <p:nvPr/>
          </p:nvGrpSpPr>
          <p:grpSpPr>
            <a:xfrm flipH="1">
              <a:off x="5148064" y="5661248"/>
              <a:ext cx="2376263" cy="432048"/>
              <a:chOff x="5580112" y="4509120"/>
              <a:chExt cx="2376263" cy="432048"/>
            </a:xfrm>
          </p:grpSpPr>
          <p:cxnSp>
            <p:nvCxnSpPr>
              <p:cNvPr id="81" name="直線コネクタ 80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フリーフォーム 81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3" name="テキスト ボックス 82"/>
            <p:cNvSpPr txBox="1"/>
            <p:nvPr/>
          </p:nvSpPr>
          <p:spPr>
            <a:xfrm>
              <a:off x="5076056" y="5661248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84" name="フリーフォーム 83"/>
            <p:cNvSpPr/>
            <p:nvPr/>
          </p:nvSpPr>
          <p:spPr>
            <a:xfrm>
              <a:off x="730830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7524328" y="2348880"/>
              <a:ext cx="812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7524328" y="5445224"/>
              <a:ext cx="0" cy="432048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図形グループ 72"/>
            <p:cNvGrpSpPr/>
            <p:nvPr/>
          </p:nvGrpSpPr>
          <p:grpSpPr>
            <a:xfrm>
              <a:off x="7308304" y="1844824"/>
              <a:ext cx="432048" cy="504056"/>
              <a:chOff x="3707904" y="1556792"/>
              <a:chExt cx="432048" cy="504056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3923928" y="1556792"/>
                <a:ext cx="0" cy="504056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フリーフォーム 74"/>
              <p:cNvSpPr/>
              <p:nvPr/>
            </p:nvSpPr>
            <p:spPr>
              <a:xfrm>
                <a:off x="3707904" y="1556792"/>
                <a:ext cx="432048" cy="256530"/>
              </a:xfrm>
              <a:custGeom>
                <a:avLst/>
                <a:gdLst>
                  <a:gd name="connsiteX0" fmla="*/ 0 w 266700"/>
                  <a:gd name="connsiteY0" fmla="*/ 146050 h 146050"/>
                  <a:gd name="connsiteX1" fmla="*/ 127000 w 266700"/>
                  <a:gd name="connsiteY1" fmla="*/ 0 h 146050"/>
                  <a:gd name="connsiteX2" fmla="*/ 266700 w 266700"/>
                  <a:gd name="connsiteY2" fmla="*/ 146050 h 146050"/>
                  <a:gd name="connsiteX0" fmla="*/ 0 w 256620"/>
                  <a:gd name="connsiteY0" fmla="*/ 146050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56620"/>
                  <a:gd name="connsiteY0" fmla="*/ 163033 h 171525"/>
                  <a:gd name="connsiteX1" fmla="*/ 127000 w 256620"/>
                  <a:gd name="connsiteY1" fmla="*/ 0 h 171525"/>
                  <a:gd name="connsiteX2" fmla="*/ 256620 w 256620"/>
                  <a:gd name="connsiteY2" fmla="*/ 171525 h 171525"/>
                  <a:gd name="connsiteX0" fmla="*/ 0 w 263340"/>
                  <a:gd name="connsiteY0" fmla="*/ 171525 h 171525"/>
                  <a:gd name="connsiteX1" fmla="*/ 133720 w 263340"/>
                  <a:gd name="connsiteY1" fmla="*/ 0 h 171525"/>
                  <a:gd name="connsiteX2" fmla="*/ 263340 w 263340"/>
                  <a:gd name="connsiteY2" fmla="*/ 171525 h 1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340" h="171525">
                    <a:moveTo>
                      <a:pt x="0" y="171525"/>
                    </a:moveTo>
                    <a:lnTo>
                      <a:pt x="133720" y="0"/>
                    </a:lnTo>
                    <a:lnTo>
                      <a:pt x="263340" y="171525"/>
                    </a:lnTo>
                  </a:path>
                </a:pathLst>
              </a:cu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8" name="直線コネクタ 77"/>
            <p:cNvCxnSpPr>
              <a:stCxn id="84" idx="12"/>
            </p:cNvCxnSpPr>
            <p:nvPr/>
          </p:nvCxnSpPr>
          <p:spPr>
            <a:xfrm flipH="1">
              <a:off x="7524328" y="4010567"/>
              <a:ext cx="811" cy="210521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3473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ＬＥＤを光らせるにはコツがいる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なんと！ダイオードはオームの法則に従わない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sz="2400" dirty="0" smtClean="0"/>
              <a:t>電流は一方通行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ダイオードはアノード</a:t>
            </a:r>
            <a:r>
              <a:rPr kumimoji="1" lang="en-US" altLang="ja-JP" sz="1800" dirty="0" smtClean="0"/>
              <a:t> A → K </a:t>
            </a:r>
            <a:r>
              <a:rPr kumimoji="1" lang="ja-JP" altLang="en-US" sz="1800" dirty="0" smtClean="0"/>
              <a:t>カソード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電流が流れたとき生じる電位差は一定</a:t>
            </a:r>
            <a:endParaRPr kumimoji="1" lang="en-US" altLang="ja-JP" sz="2400" dirty="0" smtClean="0"/>
          </a:p>
          <a:p>
            <a:pPr lvl="1"/>
            <a:r>
              <a:rPr kumimoji="1" lang="ja-JP" altLang="en-US" sz="1800" dirty="0" smtClean="0"/>
              <a:t>小さなＬＥＤ１個は</a:t>
            </a:r>
            <a:r>
              <a:rPr kumimoji="1" lang="en-US" altLang="ja-JP" sz="1800" dirty="0" smtClean="0"/>
              <a:t> 2V </a:t>
            </a:r>
            <a:r>
              <a:rPr kumimoji="1" lang="ja-JP" altLang="en-US" sz="1800" dirty="0" smtClean="0"/>
              <a:t>強　程度</a:t>
            </a:r>
            <a:endParaRPr kumimoji="1" lang="en-US" altLang="ja-JP" sz="1800" dirty="0" smtClean="0"/>
          </a:p>
          <a:p>
            <a:r>
              <a:rPr kumimoji="1" lang="ja-JP" altLang="en-US" sz="2400" dirty="0" smtClean="0"/>
              <a:t>流せる電流に上限あり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（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流しすぎ危険！）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15mA </a:t>
            </a:r>
            <a:r>
              <a:rPr kumimoji="1" lang="ja-JP" altLang="en-US" sz="2000" dirty="0" smtClean="0"/>
              <a:t>でじゅうぶん明るい</a:t>
            </a:r>
            <a:endParaRPr kumimoji="1" lang="en-US" altLang="ja-JP" sz="20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1317154" y="1988840"/>
            <a:ext cx="3326854" cy="4104456"/>
            <a:chOff x="4355976" y="1916832"/>
            <a:chExt cx="3326854" cy="4104456"/>
          </a:xfrm>
        </p:grpSpPr>
        <p:grpSp>
          <p:nvGrpSpPr>
            <p:cNvPr id="45" name="図形グループ 44"/>
            <p:cNvGrpSpPr/>
            <p:nvPr/>
          </p:nvGrpSpPr>
          <p:grpSpPr>
            <a:xfrm>
              <a:off x="6516216" y="4005064"/>
              <a:ext cx="1166614" cy="1224136"/>
              <a:chOff x="6012160" y="2492896"/>
              <a:chExt cx="1166614" cy="1224136"/>
            </a:xfrm>
          </p:grpSpPr>
          <p:cxnSp>
            <p:nvCxnSpPr>
              <p:cNvPr id="86" name="直線コネクタ 85"/>
              <p:cNvCxnSpPr/>
              <p:nvPr/>
            </p:nvCxnSpPr>
            <p:spPr>
              <a:xfrm>
                <a:off x="6300192" y="2492896"/>
                <a:ext cx="0" cy="122413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フリーフォーム 86"/>
              <p:cNvSpPr/>
              <p:nvPr/>
            </p:nvSpPr>
            <p:spPr>
              <a:xfrm>
                <a:off x="6012160" y="3212976"/>
                <a:ext cx="576064" cy="72008"/>
              </a:xfrm>
              <a:custGeom>
                <a:avLst/>
                <a:gdLst>
                  <a:gd name="connsiteX0" fmla="*/ 0 w 495300"/>
                  <a:gd name="connsiteY0" fmla="*/ 0 h 76200"/>
                  <a:gd name="connsiteX1" fmla="*/ 495300 w 495300"/>
                  <a:gd name="connsiteY1" fmla="*/ 6350 h 76200"/>
                  <a:gd name="connsiteX2" fmla="*/ 495300 w 495300"/>
                  <a:gd name="connsiteY2" fmla="*/ 76200 h 76200"/>
                  <a:gd name="connsiteX3" fmla="*/ 0 w 495300"/>
                  <a:gd name="connsiteY3" fmla="*/ 69850 h 76200"/>
                  <a:gd name="connsiteX4" fmla="*/ 0 w 4953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300" h="76200">
                    <a:moveTo>
                      <a:pt x="0" y="0"/>
                    </a:moveTo>
                    <a:lnTo>
                      <a:pt x="495300" y="6350"/>
                    </a:lnTo>
                    <a:lnTo>
                      <a:pt x="495300" y="76200"/>
                    </a:lnTo>
                    <a:lnTo>
                      <a:pt x="0" y="69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6588224" y="2996952"/>
                <a:ext cx="590550" cy="184150"/>
              </a:xfrm>
              <a:custGeom>
                <a:avLst/>
                <a:gdLst>
                  <a:gd name="connsiteX0" fmla="*/ 0 w 704850"/>
                  <a:gd name="connsiteY0" fmla="*/ 177800 h 222250"/>
                  <a:gd name="connsiteX1" fmla="*/ 342900 w 704850"/>
                  <a:gd name="connsiteY1" fmla="*/ 0 h 222250"/>
                  <a:gd name="connsiteX2" fmla="*/ 298450 w 704850"/>
                  <a:gd name="connsiteY2" fmla="*/ 222250 h 222250"/>
                  <a:gd name="connsiteX3" fmla="*/ 704850 w 704850"/>
                  <a:gd name="connsiteY3" fmla="*/ 38100 h 222250"/>
                  <a:gd name="connsiteX0" fmla="*/ 0 w 704850"/>
                  <a:gd name="connsiteY0" fmla="*/ 139700 h 184150"/>
                  <a:gd name="connsiteX1" fmla="*/ 330200 w 704850"/>
                  <a:gd name="connsiteY1" fmla="*/ 6350 h 184150"/>
                  <a:gd name="connsiteX2" fmla="*/ 298450 w 704850"/>
                  <a:gd name="connsiteY2" fmla="*/ 184150 h 184150"/>
                  <a:gd name="connsiteX3" fmla="*/ 704850 w 704850"/>
                  <a:gd name="connsiteY3" fmla="*/ 0 h 184150"/>
                  <a:gd name="connsiteX0" fmla="*/ 0 w 704850"/>
                  <a:gd name="connsiteY0" fmla="*/ 165100 h 209550"/>
                  <a:gd name="connsiteX1" fmla="*/ 330200 w 704850"/>
                  <a:gd name="connsiteY1" fmla="*/ 0 h 209550"/>
                  <a:gd name="connsiteX2" fmla="*/ 298450 w 704850"/>
                  <a:gd name="connsiteY2" fmla="*/ 209550 h 209550"/>
                  <a:gd name="connsiteX3" fmla="*/ 704850 w 704850"/>
                  <a:gd name="connsiteY3" fmla="*/ 25400 h 209550"/>
                  <a:gd name="connsiteX0" fmla="*/ 0 w 615950"/>
                  <a:gd name="connsiteY0" fmla="*/ 165100 h 209550"/>
                  <a:gd name="connsiteX1" fmla="*/ 330200 w 615950"/>
                  <a:gd name="connsiteY1" fmla="*/ 0 h 209550"/>
                  <a:gd name="connsiteX2" fmla="*/ 298450 w 615950"/>
                  <a:gd name="connsiteY2" fmla="*/ 209550 h 209550"/>
                  <a:gd name="connsiteX3" fmla="*/ 615950 w 615950"/>
                  <a:gd name="connsiteY3" fmla="*/ 25400 h 209550"/>
                  <a:gd name="connsiteX0" fmla="*/ 0 w 539750"/>
                  <a:gd name="connsiteY0" fmla="*/ 171450 h 209550"/>
                  <a:gd name="connsiteX1" fmla="*/ 254000 w 539750"/>
                  <a:gd name="connsiteY1" fmla="*/ 0 h 209550"/>
                  <a:gd name="connsiteX2" fmla="*/ 222250 w 539750"/>
                  <a:gd name="connsiteY2" fmla="*/ 209550 h 209550"/>
                  <a:gd name="connsiteX3" fmla="*/ 539750 w 539750"/>
                  <a:gd name="connsiteY3" fmla="*/ 25400 h 209550"/>
                  <a:gd name="connsiteX0" fmla="*/ 0 w 539750"/>
                  <a:gd name="connsiteY0" fmla="*/ 146050 h 184150"/>
                  <a:gd name="connsiteX1" fmla="*/ 260350 w 539750"/>
                  <a:gd name="connsiteY1" fmla="*/ 6350 h 184150"/>
                  <a:gd name="connsiteX2" fmla="*/ 222250 w 539750"/>
                  <a:gd name="connsiteY2" fmla="*/ 184150 h 184150"/>
                  <a:gd name="connsiteX3" fmla="*/ 539750 w 539750"/>
                  <a:gd name="connsiteY3" fmla="*/ 0 h 184150"/>
                  <a:gd name="connsiteX0" fmla="*/ 0 w 590550"/>
                  <a:gd name="connsiteY0" fmla="*/ 146050 h 184150"/>
                  <a:gd name="connsiteX1" fmla="*/ 260350 w 590550"/>
                  <a:gd name="connsiteY1" fmla="*/ 6350 h 184150"/>
                  <a:gd name="connsiteX2" fmla="*/ 222250 w 590550"/>
                  <a:gd name="connsiteY2" fmla="*/ 184150 h 184150"/>
                  <a:gd name="connsiteX3" fmla="*/ 590550 w 590550"/>
                  <a:gd name="connsiteY3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84150">
                    <a:moveTo>
                      <a:pt x="0" y="146050"/>
                    </a:moveTo>
                    <a:lnTo>
                      <a:pt x="260350" y="6350"/>
                    </a:lnTo>
                    <a:lnTo>
                      <a:pt x="222250" y="184150"/>
                    </a:lnTo>
                    <a:lnTo>
                      <a:pt x="590550" y="0"/>
                    </a:lnTo>
                  </a:path>
                </a:pathLst>
              </a:custGeom>
              <a:ln>
                <a:solidFill>
                  <a:schemeClr val="tx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9" name="フリーフォーム 88"/>
              <p:cNvSpPr/>
              <p:nvPr/>
            </p:nvSpPr>
            <p:spPr>
              <a:xfrm>
                <a:off x="6084168" y="2852936"/>
                <a:ext cx="442423" cy="416983"/>
              </a:xfrm>
              <a:custGeom>
                <a:avLst/>
                <a:gdLst>
                  <a:gd name="connsiteX0" fmla="*/ 0 w 474134"/>
                  <a:gd name="connsiteY0" fmla="*/ 0 h 474133"/>
                  <a:gd name="connsiteX1" fmla="*/ 474134 w 474134"/>
                  <a:gd name="connsiteY1" fmla="*/ 16933 h 474133"/>
                  <a:gd name="connsiteX2" fmla="*/ 254000 w 474134"/>
                  <a:gd name="connsiteY2" fmla="*/ 474133 h 474133"/>
                  <a:gd name="connsiteX3" fmla="*/ 0 w 474134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846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91067"/>
                  <a:gd name="connsiteY0" fmla="*/ 0 h 474133"/>
                  <a:gd name="connsiteX1" fmla="*/ 491067 w 491067"/>
                  <a:gd name="connsiteY1" fmla="*/ 2116 h 474133"/>
                  <a:gd name="connsiteX2" fmla="*/ 254000 w 491067"/>
                  <a:gd name="connsiteY2" fmla="*/ 474133 h 474133"/>
                  <a:gd name="connsiteX3" fmla="*/ 0 w 491067"/>
                  <a:gd name="connsiteY3" fmla="*/ 0 h 474133"/>
                  <a:gd name="connsiteX0" fmla="*/ 0 w 446763"/>
                  <a:gd name="connsiteY0" fmla="*/ 10584 h 472017"/>
                  <a:gd name="connsiteX1" fmla="*/ 446763 w 446763"/>
                  <a:gd name="connsiteY1" fmla="*/ 0 h 472017"/>
                  <a:gd name="connsiteX2" fmla="*/ 209696 w 446763"/>
                  <a:gd name="connsiteY2" fmla="*/ 472017 h 472017"/>
                  <a:gd name="connsiteX3" fmla="*/ 0 w 446763"/>
                  <a:gd name="connsiteY3" fmla="*/ 10584 h 472017"/>
                  <a:gd name="connsiteX0" fmla="*/ 0 w 396921"/>
                  <a:gd name="connsiteY0" fmla="*/ 0 h 461433"/>
                  <a:gd name="connsiteX1" fmla="*/ 396921 w 396921"/>
                  <a:gd name="connsiteY1" fmla="*/ 14816 h 461433"/>
                  <a:gd name="connsiteX2" fmla="*/ 209696 w 396921"/>
                  <a:gd name="connsiteY2" fmla="*/ 461433 h 461433"/>
                  <a:gd name="connsiteX3" fmla="*/ 0 w 396921"/>
                  <a:gd name="connsiteY3" fmla="*/ 0 h 461433"/>
                  <a:gd name="connsiteX0" fmla="*/ 0 w 385845"/>
                  <a:gd name="connsiteY0" fmla="*/ 0 h 448733"/>
                  <a:gd name="connsiteX1" fmla="*/ 385845 w 385845"/>
                  <a:gd name="connsiteY1" fmla="*/ 2116 h 448733"/>
                  <a:gd name="connsiteX2" fmla="*/ 198620 w 385845"/>
                  <a:gd name="connsiteY2" fmla="*/ 448733 h 448733"/>
                  <a:gd name="connsiteX3" fmla="*/ 0 w 385845"/>
                  <a:gd name="connsiteY3" fmla="*/ 0 h 448733"/>
                  <a:gd name="connsiteX0" fmla="*/ 0 w 385845"/>
                  <a:gd name="connsiteY0" fmla="*/ 0 h 416983"/>
                  <a:gd name="connsiteX1" fmla="*/ 385845 w 385845"/>
                  <a:gd name="connsiteY1" fmla="*/ 2116 h 416983"/>
                  <a:gd name="connsiteX2" fmla="*/ 198620 w 385845"/>
                  <a:gd name="connsiteY2" fmla="*/ 416983 h 416983"/>
                  <a:gd name="connsiteX3" fmla="*/ 0 w 385845"/>
                  <a:gd name="connsiteY3" fmla="*/ 0 h 416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845" h="416983">
                    <a:moveTo>
                      <a:pt x="0" y="0"/>
                    </a:moveTo>
                    <a:lnTo>
                      <a:pt x="385845" y="2116"/>
                    </a:lnTo>
                    <a:lnTo>
                      <a:pt x="198620" y="4169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" name="図形グループ 60"/>
            <p:cNvGrpSpPr/>
            <p:nvPr/>
          </p:nvGrpSpPr>
          <p:grpSpPr>
            <a:xfrm flipH="1">
              <a:off x="4427984" y="1916832"/>
              <a:ext cx="2376263" cy="432048"/>
              <a:chOff x="5580112" y="4509120"/>
              <a:chExt cx="2376263" cy="432048"/>
            </a:xfrm>
          </p:grpSpPr>
          <p:cxnSp>
            <p:nvCxnSpPr>
              <p:cNvPr id="79" name="直線コネクタ 78"/>
              <p:cNvCxnSpPr/>
              <p:nvPr/>
            </p:nvCxnSpPr>
            <p:spPr>
              <a:xfrm>
                <a:off x="5580112" y="4725144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フリーフォーム 84"/>
              <p:cNvSpPr/>
              <p:nvPr/>
            </p:nvSpPr>
            <p:spPr>
              <a:xfrm rot="5400000" flipH="1">
                <a:off x="6769260" y="3754052"/>
                <a:ext cx="432048" cy="1942183"/>
              </a:xfrm>
              <a:custGeom>
                <a:avLst/>
                <a:gdLst>
                  <a:gd name="connsiteX0" fmla="*/ 0 w 571500"/>
                  <a:gd name="connsiteY0" fmla="*/ 0 h 273050"/>
                  <a:gd name="connsiteX1" fmla="*/ 571500 w 571500"/>
                  <a:gd name="connsiteY1" fmla="*/ 6350 h 273050"/>
                  <a:gd name="connsiteX2" fmla="*/ 260350 w 571500"/>
                  <a:gd name="connsiteY2" fmla="*/ 273050 h 273050"/>
                  <a:gd name="connsiteX3" fmla="*/ 0 w 571500"/>
                  <a:gd name="connsiteY3" fmla="*/ 0 h 273050"/>
                  <a:gd name="connsiteX0" fmla="*/ 0 w 571500"/>
                  <a:gd name="connsiteY0" fmla="*/ 0 h 266700"/>
                  <a:gd name="connsiteX1" fmla="*/ 571500 w 571500"/>
                  <a:gd name="connsiteY1" fmla="*/ 6350 h 266700"/>
                  <a:gd name="connsiteX2" fmla="*/ 292100 w 571500"/>
                  <a:gd name="connsiteY2" fmla="*/ 266700 h 266700"/>
                  <a:gd name="connsiteX3" fmla="*/ 0 w 571500"/>
                  <a:gd name="connsiteY3" fmla="*/ 0 h 266700"/>
                  <a:gd name="connsiteX0" fmla="*/ 0 w 565150"/>
                  <a:gd name="connsiteY0" fmla="*/ 74962 h 341662"/>
                  <a:gd name="connsiteX1" fmla="*/ 565150 w 565150"/>
                  <a:gd name="connsiteY1" fmla="*/ 0 h 341662"/>
                  <a:gd name="connsiteX2" fmla="*/ 292100 w 565150"/>
                  <a:gd name="connsiteY2" fmla="*/ 341662 h 341662"/>
                  <a:gd name="connsiteX3" fmla="*/ 0 w 565150"/>
                  <a:gd name="connsiteY3" fmla="*/ 74962 h 341662"/>
                  <a:gd name="connsiteX0" fmla="*/ 0 w 488950"/>
                  <a:gd name="connsiteY0" fmla="*/ 426 h 341662"/>
                  <a:gd name="connsiteX1" fmla="*/ 488950 w 488950"/>
                  <a:gd name="connsiteY1" fmla="*/ 0 h 341662"/>
                  <a:gd name="connsiteX2" fmla="*/ 215900 w 488950"/>
                  <a:gd name="connsiteY2" fmla="*/ 341662 h 341662"/>
                  <a:gd name="connsiteX3" fmla="*/ 0 w 488950"/>
                  <a:gd name="connsiteY3" fmla="*/ 426 h 341662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44645 w 488950"/>
                  <a:gd name="connsiteY2" fmla="*/ 343347 h 343347"/>
                  <a:gd name="connsiteX3" fmla="*/ 0 w 488950"/>
                  <a:gd name="connsiteY3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288435 w 488950"/>
                  <a:gd name="connsiteY2" fmla="*/ 296371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2465 w 488950"/>
                  <a:gd name="connsiteY2" fmla="*/ 170015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0 w 488950"/>
                  <a:gd name="connsiteY4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1895 w 488950"/>
                  <a:gd name="connsiteY4" fmla="*/ 202025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75278 w 488950"/>
                  <a:gd name="connsiteY2" fmla="*/ 262676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15354 w 488950"/>
                  <a:gd name="connsiteY4" fmla="*/ 264361 h 343347"/>
                  <a:gd name="connsiteX5" fmla="*/ 0 w 488950"/>
                  <a:gd name="connsiteY5" fmla="*/ 426 h 343347"/>
                  <a:gd name="connsiteX0" fmla="*/ 0 w 488950"/>
                  <a:gd name="connsiteY0" fmla="*/ 426 h 343347"/>
                  <a:gd name="connsiteX1" fmla="*/ 488950 w 488950"/>
                  <a:gd name="connsiteY1" fmla="*/ 0 h 343347"/>
                  <a:gd name="connsiteX2" fmla="*/ 484859 w 488950"/>
                  <a:gd name="connsiteY2" fmla="*/ 294108 h 343347"/>
                  <a:gd name="connsiteX3" fmla="*/ 244645 w 488950"/>
                  <a:gd name="connsiteY3" fmla="*/ 343347 h 343347"/>
                  <a:gd name="connsiteX4" fmla="*/ 5772 w 488950"/>
                  <a:gd name="connsiteY4" fmla="*/ 295793 h 343347"/>
                  <a:gd name="connsiteX5" fmla="*/ 0 w 488950"/>
                  <a:gd name="connsiteY5" fmla="*/ 426 h 3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950" h="343347">
                    <a:moveTo>
                      <a:pt x="0" y="426"/>
                    </a:moveTo>
                    <a:lnTo>
                      <a:pt x="488950" y="0"/>
                    </a:lnTo>
                    <a:cubicBezTo>
                      <a:pt x="487586" y="98036"/>
                      <a:pt x="486223" y="196072"/>
                      <a:pt x="484859" y="294108"/>
                    </a:cubicBezTo>
                    <a:lnTo>
                      <a:pt x="244645" y="343347"/>
                    </a:lnTo>
                    <a:lnTo>
                      <a:pt x="5772" y="295793"/>
                    </a:lnTo>
                    <a:lnTo>
                      <a:pt x="0" y="426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1F497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/>
            <p:cNvSpPr txBox="1"/>
            <p:nvPr/>
          </p:nvSpPr>
          <p:spPr>
            <a:xfrm>
              <a:off x="4355976" y="1916832"/>
              <a:ext cx="1850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DIGITAL </a:t>
              </a:r>
              <a:r>
                <a:rPr lang="en-US" altLang="ja-JP" sz="2000" dirty="0" smtClean="0">
                  <a:solidFill>
                    <a:srgbClr val="1F497D"/>
                  </a:solidFill>
                  <a:latin typeface="+mn-lt"/>
                  <a:cs typeface="Verdana"/>
                </a:rPr>
                <a:t>OUT 13</a:t>
              </a:r>
              <a:endParaRPr kumimoji="1" lang="ja-JP" altLang="en-US" sz="2000" dirty="0">
                <a:solidFill>
                  <a:srgbClr val="1F497D"/>
                </a:solidFill>
                <a:latin typeface="+mn-lt"/>
                <a:cs typeface="Verdana"/>
              </a:endParaRPr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6588224" y="2780928"/>
              <a:ext cx="432048" cy="1229639"/>
            </a:xfrm>
            <a:custGeom>
              <a:avLst/>
              <a:gdLst>
                <a:gd name="connsiteX0" fmla="*/ 482600 w 990600"/>
                <a:gd name="connsiteY0" fmla="*/ 0 h 4783666"/>
                <a:gd name="connsiteX1" fmla="*/ 482600 w 990600"/>
                <a:gd name="connsiteY1" fmla="*/ 474133 h 4783666"/>
                <a:gd name="connsiteX2" fmla="*/ 0 w 990600"/>
                <a:gd name="connsiteY2" fmla="*/ 711200 h 4783666"/>
                <a:gd name="connsiteX3" fmla="*/ 982133 w 990600"/>
                <a:gd name="connsiteY3" fmla="*/ 1202266 h 4783666"/>
                <a:gd name="connsiteX4" fmla="*/ 8467 w 990600"/>
                <a:gd name="connsiteY4" fmla="*/ 1684866 h 4783666"/>
                <a:gd name="connsiteX5" fmla="*/ 973667 w 990600"/>
                <a:gd name="connsiteY5" fmla="*/ 2150533 h 4783666"/>
                <a:gd name="connsiteX6" fmla="*/ 8467 w 990600"/>
                <a:gd name="connsiteY6" fmla="*/ 2641600 h 4783666"/>
                <a:gd name="connsiteX7" fmla="*/ 990600 w 990600"/>
                <a:gd name="connsiteY7" fmla="*/ 3107266 h 4783666"/>
                <a:gd name="connsiteX8" fmla="*/ 16933 w 990600"/>
                <a:gd name="connsiteY8" fmla="*/ 3581400 h 4783666"/>
                <a:gd name="connsiteX9" fmla="*/ 973667 w 990600"/>
                <a:gd name="connsiteY9" fmla="*/ 4055533 h 4783666"/>
                <a:gd name="connsiteX10" fmla="*/ 482600 w 990600"/>
                <a:gd name="connsiteY10" fmla="*/ 4309533 h 4783666"/>
                <a:gd name="connsiteX11" fmla="*/ 482600 w 990600"/>
                <a:gd name="connsiteY11" fmla="*/ 4783666 h 4783666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82600 w 990600"/>
                <a:gd name="connsiteY10" fmla="*/ 4309533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259085 h 4922401"/>
                <a:gd name="connsiteX11" fmla="*/ 497159 w 990600"/>
                <a:gd name="connsiteY11" fmla="*/ 4922401 h 4922401"/>
                <a:gd name="connsiteX0" fmla="*/ 482600 w 990600"/>
                <a:gd name="connsiteY0" fmla="*/ 0 h 4922401"/>
                <a:gd name="connsiteX1" fmla="*/ 482600 w 990600"/>
                <a:gd name="connsiteY1" fmla="*/ 474133 h 4922401"/>
                <a:gd name="connsiteX2" fmla="*/ 0 w 990600"/>
                <a:gd name="connsiteY2" fmla="*/ 711200 h 4922401"/>
                <a:gd name="connsiteX3" fmla="*/ 982133 w 990600"/>
                <a:gd name="connsiteY3" fmla="*/ 1202266 h 4922401"/>
                <a:gd name="connsiteX4" fmla="*/ 8467 w 990600"/>
                <a:gd name="connsiteY4" fmla="*/ 1684866 h 4922401"/>
                <a:gd name="connsiteX5" fmla="*/ 973667 w 990600"/>
                <a:gd name="connsiteY5" fmla="*/ 2150533 h 4922401"/>
                <a:gd name="connsiteX6" fmla="*/ 8467 w 990600"/>
                <a:gd name="connsiteY6" fmla="*/ 2641600 h 4922401"/>
                <a:gd name="connsiteX7" fmla="*/ 990600 w 990600"/>
                <a:gd name="connsiteY7" fmla="*/ 3107266 h 4922401"/>
                <a:gd name="connsiteX8" fmla="*/ 16933 w 990600"/>
                <a:gd name="connsiteY8" fmla="*/ 3581400 h 4922401"/>
                <a:gd name="connsiteX9" fmla="*/ 973667 w 990600"/>
                <a:gd name="connsiteY9" fmla="*/ 4055533 h 4922401"/>
                <a:gd name="connsiteX10" fmla="*/ 497159 w 990600"/>
                <a:gd name="connsiteY10" fmla="*/ 4309534 h 4922401"/>
                <a:gd name="connsiteX11" fmla="*/ 497159 w 990600"/>
                <a:gd name="connsiteY11" fmla="*/ 4922401 h 4922401"/>
                <a:gd name="connsiteX0" fmla="*/ 489880 w 990600"/>
                <a:gd name="connsiteY0" fmla="*/ 0 h 4909789"/>
                <a:gd name="connsiteX1" fmla="*/ 482600 w 990600"/>
                <a:gd name="connsiteY1" fmla="*/ 461521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504439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4909789"/>
                <a:gd name="connsiteX1" fmla="*/ 489880 w 990600"/>
                <a:gd name="connsiteY1" fmla="*/ 461520 h 4909789"/>
                <a:gd name="connsiteX2" fmla="*/ 0 w 990600"/>
                <a:gd name="connsiteY2" fmla="*/ 698588 h 4909789"/>
                <a:gd name="connsiteX3" fmla="*/ 982133 w 990600"/>
                <a:gd name="connsiteY3" fmla="*/ 1189654 h 4909789"/>
                <a:gd name="connsiteX4" fmla="*/ 8467 w 990600"/>
                <a:gd name="connsiteY4" fmla="*/ 1672254 h 4909789"/>
                <a:gd name="connsiteX5" fmla="*/ 973667 w 990600"/>
                <a:gd name="connsiteY5" fmla="*/ 2137921 h 4909789"/>
                <a:gd name="connsiteX6" fmla="*/ 8467 w 990600"/>
                <a:gd name="connsiteY6" fmla="*/ 2628988 h 4909789"/>
                <a:gd name="connsiteX7" fmla="*/ 990600 w 990600"/>
                <a:gd name="connsiteY7" fmla="*/ 3094654 h 4909789"/>
                <a:gd name="connsiteX8" fmla="*/ 16933 w 990600"/>
                <a:gd name="connsiteY8" fmla="*/ 3568788 h 4909789"/>
                <a:gd name="connsiteX9" fmla="*/ 973667 w 990600"/>
                <a:gd name="connsiteY9" fmla="*/ 4042921 h 4909789"/>
                <a:gd name="connsiteX10" fmla="*/ 497159 w 990600"/>
                <a:gd name="connsiteY10" fmla="*/ 4296922 h 4909789"/>
                <a:gd name="connsiteX11" fmla="*/ 497159 w 990600"/>
                <a:gd name="connsiteY11" fmla="*/ 4909789 h 4909789"/>
                <a:gd name="connsiteX0" fmla="*/ 489880 w 990600"/>
                <a:gd name="connsiteY0" fmla="*/ 0 h 5111585"/>
                <a:gd name="connsiteX1" fmla="*/ 489880 w 990600"/>
                <a:gd name="connsiteY1" fmla="*/ 663316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89880 w 990600"/>
                <a:gd name="connsiteY0" fmla="*/ 0 h 5111585"/>
                <a:gd name="connsiteX1" fmla="*/ 489880 w 990600"/>
                <a:gd name="connsiteY1" fmla="*/ 650704 h 5111585"/>
                <a:gd name="connsiteX2" fmla="*/ 0 w 990600"/>
                <a:gd name="connsiteY2" fmla="*/ 900384 h 5111585"/>
                <a:gd name="connsiteX3" fmla="*/ 982133 w 990600"/>
                <a:gd name="connsiteY3" fmla="*/ 1391450 h 5111585"/>
                <a:gd name="connsiteX4" fmla="*/ 8467 w 990600"/>
                <a:gd name="connsiteY4" fmla="*/ 1874050 h 5111585"/>
                <a:gd name="connsiteX5" fmla="*/ 973667 w 990600"/>
                <a:gd name="connsiteY5" fmla="*/ 2339717 h 5111585"/>
                <a:gd name="connsiteX6" fmla="*/ 8467 w 990600"/>
                <a:gd name="connsiteY6" fmla="*/ 2830784 h 5111585"/>
                <a:gd name="connsiteX7" fmla="*/ 990600 w 990600"/>
                <a:gd name="connsiteY7" fmla="*/ 3296450 h 5111585"/>
                <a:gd name="connsiteX8" fmla="*/ 16933 w 990600"/>
                <a:gd name="connsiteY8" fmla="*/ 3770584 h 5111585"/>
                <a:gd name="connsiteX9" fmla="*/ 973667 w 990600"/>
                <a:gd name="connsiteY9" fmla="*/ 4244717 h 5111585"/>
                <a:gd name="connsiteX10" fmla="*/ 497159 w 990600"/>
                <a:gd name="connsiteY10" fmla="*/ 4498718 h 5111585"/>
                <a:gd name="connsiteX11" fmla="*/ 497159 w 990600"/>
                <a:gd name="connsiteY11" fmla="*/ 5111585 h 5111585"/>
                <a:gd name="connsiteX0" fmla="*/ 497159 w 990600"/>
                <a:gd name="connsiteY0" fmla="*/ 0 h 4884565"/>
                <a:gd name="connsiteX1" fmla="*/ 489880 w 990600"/>
                <a:gd name="connsiteY1" fmla="*/ 423684 h 4884565"/>
                <a:gd name="connsiteX2" fmla="*/ 0 w 990600"/>
                <a:gd name="connsiteY2" fmla="*/ 673364 h 4884565"/>
                <a:gd name="connsiteX3" fmla="*/ 982133 w 990600"/>
                <a:gd name="connsiteY3" fmla="*/ 1164430 h 4884565"/>
                <a:gd name="connsiteX4" fmla="*/ 8467 w 990600"/>
                <a:gd name="connsiteY4" fmla="*/ 1647030 h 4884565"/>
                <a:gd name="connsiteX5" fmla="*/ 973667 w 990600"/>
                <a:gd name="connsiteY5" fmla="*/ 2112697 h 4884565"/>
                <a:gd name="connsiteX6" fmla="*/ 8467 w 990600"/>
                <a:gd name="connsiteY6" fmla="*/ 2603764 h 4884565"/>
                <a:gd name="connsiteX7" fmla="*/ 990600 w 990600"/>
                <a:gd name="connsiteY7" fmla="*/ 3069430 h 4884565"/>
                <a:gd name="connsiteX8" fmla="*/ 16933 w 990600"/>
                <a:gd name="connsiteY8" fmla="*/ 3543564 h 4884565"/>
                <a:gd name="connsiteX9" fmla="*/ 973667 w 990600"/>
                <a:gd name="connsiteY9" fmla="*/ 4017697 h 4884565"/>
                <a:gd name="connsiteX10" fmla="*/ 497159 w 990600"/>
                <a:gd name="connsiteY10" fmla="*/ 4271698 h 4884565"/>
                <a:gd name="connsiteX11" fmla="*/ 497159 w 990600"/>
                <a:gd name="connsiteY11" fmla="*/ 4884565 h 4884565"/>
                <a:gd name="connsiteX0" fmla="*/ 497159 w 990600"/>
                <a:gd name="connsiteY0" fmla="*/ 0 h 4884565"/>
                <a:gd name="connsiteX1" fmla="*/ 494674 w 990600"/>
                <a:gd name="connsiteY1" fmla="*/ 397172 h 4884565"/>
                <a:gd name="connsiteX2" fmla="*/ 489880 w 990600"/>
                <a:gd name="connsiteY2" fmla="*/ 423684 h 4884565"/>
                <a:gd name="connsiteX3" fmla="*/ 0 w 990600"/>
                <a:gd name="connsiteY3" fmla="*/ 673364 h 4884565"/>
                <a:gd name="connsiteX4" fmla="*/ 982133 w 990600"/>
                <a:gd name="connsiteY4" fmla="*/ 1164430 h 4884565"/>
                <a:gd name="connsiteX5" fmla="*/ 8467 w 990600"/>
                <a:gd name="connsiteY5" fmla="*/ 1647030 h 4884565"/>
                <a:gd name="connsiteX6" fmla="*/ 973667 w 990600"/>
                <a:gd name="connsiteY6" fmla="*/ 2112697 h 4884565"/>
                <a:gd name="connsiteX7" fmla="*/ 8467 w 990600"/>
                <a:gd name="connsiteY7" fmla="*/ 2603764 h 4884565"/>
                <a:gd name="connsiteX8" fmla="*/ 990600 w 990600"/>
                <a:gd name="connsiteY8" fmla="*/ 3069430 h 4884565"/>
                <a:gd name="connsiteX9" fmla="*/ 16933 w 990600"/>
                <a:gd name="connsiteY9" fmla="*/ 3543564 h 4884565"/>
                <a:gd name="connsiteX10" fmla="*/ 973667 w 990600"/>
                <a:gd name="connsiteY10" fmla="*/ 4017697 h 4884565"/>
                <a:gd name="connsiteX11" fmla="*/ 497159 w 990600"/>
                <a:gd name="connsiteY11" fmla="*/ 4271698 h 4884565"/>
                <a:gd name="connsiteX12" fmla="*/ 497159 w 990600"/>
                <a:gd name="connsiteY12" fmla="*/ 4884565 h 488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0600" h="4884565">
                  <a:moveTo>
                    <a:pt x="497159" y="0"/>
                  </a:moveTo>
                  <a:cubicBezTo>
                    <a:pt x="493904" y="128187"/>
                    <a:pt x="497929" y="268985"/>
                    <a:pt x="494674" y="397172"/>
                  </a:cubicBezTo>
                  <a:lnTo>
                    <a:pt x="489880" y="423684"/>
                  </a:lnTo>
                  <a:lnTo>
                    <a:pt x="0" y="673364"/>
                  </a:lnTo>
                  <a:lnTo>
                    <a:pt x="982133" y="1164430"/>
                  </a:lnTo>
                  <a:lnTo>
                    <a:pt x="8467" y="1647030"/>
                  </a:lnTo>
                  <a:lnTo>
                    <a:pt x="973667" y="2112697"/>
                  </a:lnTo>
                  <a:lnTo>
                    <a:pt x="8467" y="2603764"/>
                  </a:lnTo>
                  <a:lnTo>
                    <a:pt x="990600" y="3069430"/>
                  </a:lnTo>
                  <a:lnTo>
                    <a:pt x="16933" y="3543564"/>
                  </a:lnTo>
                  <a:lnTo>
                    <a:pt x="973667" y="4017697"/>
                  </a:lnTo>
                  <a:lnTo>
                    <a:pt x="497159" y="4271698"/>
                  </a:lnTo>
                  <a:lnTo>
                    <a:pt x="497159" y="4884565"/>
                  </a:lnTo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コネクタ 65"/>
            <p:cNvCxnSpPr>
              <a:endCxn id="65" idx="0"/>
            </p:cNvCxnSpPr>
            <p:nvPr/>
          </p:nvCxnSpPr>
          <p:spPr>
            <a:xfrm>
              <a:off x="6804248" y="2132856"/>
              <a:ext cx="811" cy="648072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図形グループ 67"/>
            <p:cNvGrpSpPr/>
            <p:nvPr/>
          </p:nvGrpSpPr>
          <p:grpSpPr>
            <a:xfrm>
              <a:off x="6516216" y="5445224"/>
              <a:ext cx="576064" cy="576064"/>
              <a:chOff x="2915816" y="4437112"/>
              <a:chExt cx="576064" cy="576064"/>
            </a:xfrm>
          </p:grpSpPr>
          <p:cxnSp>
            <p:nvCxnSpPr>
              <p:cNvPr id="71" name="直線コネクタ 70"/>
              <p:cNvCxnSpPr/>
              <p:nvPr/>
            </p:nvCxnSpPr>
            <p:spPr>
              <a:xfrm>
                <a:off x="3203848" y="4437112"/>
                <a:ext cx="0" cy="288032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2915816" y="4725144"/>
                <a:ext cx="576064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2987824" y="4869160"/>
                <a:ext cx="432048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3059832" y="5013176"/>
                <a:ext cx="288032" cy="0"/>
              </a:xfrm>
              <a:prstGeom prst="line">
                <a:avLst/>
              </a:prstGeom>
              <a:ln>
                <a:solidFill>
                  <a:srgbClr val="1F497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/>
            <p:cNvCxnSpPr/>
            <p:nvPr/>
          </p:nvCxnSpPr>
          <p:spPr>
            <a:xfrm flipV="1">
              <a:off x="6804248" y="5229200"/>
              <a:ext cx="0" cy="216024"/>
            </a:xfrm>
            <a:prstGeom prst="line">
              <a:avLst/>
            </a:prstGeom>
            <a:ln>
              <a:solidFill>
                <a:srgbClr val="1F49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テキスト ボックス 5"/>
          <p:cNvSpPr txBox="1"/>
          <p:nvPr/>
        </p:nvSpPr>
        <p:spPr>
          <a:xfrm>
            <a:off x="3131840" y="40050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1F497D"/>
                </a:solidFill>
                <a:latin typeface="+mn-lt"/>
              </a:rPr>
              <a:t>A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31840" y="47971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1F497D"/>
                </a:solidFill>
                <a:latin typeface="+mn-lt"/>
              </a:rPr>
              <a:t>K</a:t>
            </a:r>
            <a:endParaRPr kumimoji="1" lang="ja-JP" altLang="en-US" sz="2000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82978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ボードの接続テスト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ＵＳＢケーブルでＰＣと接続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ボードの電源がＯＮになり</a:t>
            </a:r>
            <a:r>
              <a:rPr kumimoji="1" lang="en-US" altLang="ja-JP" dirty="0" smtClean="0"/>
              <a:t> Power On </a:t>
            </a:r>
            <a:r>
              <a:rPr kumimoji="1" lang="ja-JP" altLang="en-US" dirty="0" smtClean="0"/>
              <a:t>ＬＥＤが点灯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プログラムが書き込まれている場合、動作がはじまる（ＬＥＤの点滅など）．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でシリアルポートを確かめる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シリアルポートのリストに新しいＣＯＭポートが出現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番号</a:t>
            </a:r>
            <a:r>
              <a:rPr kumimoji="1" lang="en-US" altLang="ja-JP" dirty="0"/>
              <a:t>??</a:t>
            </a:r>
            <a:r>
              <a:rPr kumimoji="1" lang="ja-JP" altLang="en-US" dirty="0"/>
              <a:t>は決まっていないので、</a:t>
            </a:r>
            <a:r>
              <a:rPr kumimoji="1" lang="ja-JP" altLang="en-US" dirty="0" smtClean="0"/>
              <a:t>接続後メニューにあらわれる番号</a:t>
            </a:r>
            <a:r>
              <a:rPr kumimoji="1" lang="ja-JP" altLang="en-US" dirty="0"/>
              <a:t>をおぼえて</a:t>
            </a:r>
            <a:r>
              <a:rPr kumimoji="1" lang="ja-JP" altLang="en-US" dirty="0" smtClean="0"/>
              <a:t>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528364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３．接続、スケッチ作成、アップロード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92500" lnSpcReduction="20000"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シリアルポートのリストからボードのＣＯＭポートを選ぶ．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チェックが入る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スケッチを</a:t>
            </a:r>
            <a:r>
              <a:rPr kumimoji="1" lang="ja-JP" altLang="en-US" dirty="0" smtClean="0"/>
              <a:t>書く</a:t>
            </a:r>
            <a:r>
              <a:rPr kumimoji="1" lang="ja-JP" altLang="en-US" dirty="0" smtClean="0"/>
              <a:t>／開く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Files</a:t>
            </a:r>
            <a:r>
              <a:rPr kumimoji="1" lang="ja-JP" altLang="en-US" dirty="0" smtClean="0"/>
              <a:t>ファイル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&gt; Examples </a:t>
            </a:r>
            <a:r>
              <a:rPr kumimoji="1" lang="ja-JP" altLang="en-US" dirty="0" smtClean="0"/>
              <a:t>スケッチの例</a:t>
            </a:r>
            <a:r>
              <a:rPr kumimoji="1" lang="en-US" altLang="ja-JP" dirty="0" smtClean="0"/>
              <a:t>&gt; </a:t>
            </a:r>
            <a:r>
              <a:rPr kumimoji="1" lang="en-US" altLang="ja-JP" dirty="0" smtClean="0"/>
              <a:t>01. Basics &gt; Blink  </a:t>
            </a:r>
            <a:r>
              <a:rPr kumimoji="1" lang="ja-JP" altLang="en-US" dirty="0" smtClean="0"/>
              <a:t>を開いてみる</a:t>
            </a:r>
            <a:endParaRPr kumimoji="1" lang="en-US" altLang="ja-JP" dirty="0"/>
          </a:p>
          <a:p>
            <a:pPr>
              <a:buAutoNum type="circleNumDbPlain"/>
            </a:pPr>
            <a:r>
              <a:rPr kumimoji="1" lang="ja-JP" altLang="en-US" dirty="0" smtClean="0"/>
              <a:t>メニューの</a:t>
            </a:r>
            <a:r>
              <a:rPr kumimoji="1" lang="en-US" altLang="ja-JP" dirty="0" smtClean="0"/>
              <a:t> File &gt; Upload 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ボタンで、プログラムをボードに</a:t>
            </a:r>
            <a:r>
              <a:rPr kumimoji="1" lang="ja-JP" altLang="en-US" dirty="0" smtClean="0"/>
              <a:t>書き込</a:t>
            </a:r>
            <a:r>
              <a:rPr kumimoji="1" lang="ja-JP" altLang="en-US" dirty="0" smtClean="0"/>
              <a:t>む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コンパイル完了メッセージの後、ボードの送受信ＬＥＤが点滅．その後、ゆっくりユーザーＬＥＤが点滅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290699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自分のＰＣでうまくいかない場合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ソフトはインストールされている？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ダウンロードして、適切なディレクトリにおく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ボードのＬＥＤは点灯する？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ボードの故障、ケーブルの不具合、接続を確認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のＣＯＭポート用ドライバはインストールされている？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インストールが必要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IDE </a:t>
            </a:r>
            <a:r>
              <a:rPr kumimoji="1" lang="ja-JP" altLang="en-US" dirty="0" smtClean="0"/>
              <a:t>にドライバも同梱されている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3822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４．</a:t>
            </a:r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プログラミング（２）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en-US" altLang="ja-JP" dirty="0" smtClean="0"/>
              <a:t>Blink </a:t>
            </a:r>
            <a:r>
              <a:rPr kumimoji="1" lang="ja-JP" altLang="en-US" dirty="0" smtClean="0"/>
              <a:t>のプログラムを変更してみる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loop() </a:t>
            </a:r>
            <a:r>
              <a:rPr kumimoji="1" lang="ja-JP" altLang="en-US" dirty="0" smtClean="0"/>
              <a:t>の中の</a:t>
            </a:r>
            <a:r>
              <a:rPr kumimoji="1" lang="en-US" altLang="ja-JP" dirty="0" smtClean="0"/>
              <a:t> delay(1000); </a:t>
            </a:r>
            <a:r>
              <a:rPr kumimoji="1" lang="ja-JP" altLang="en-US" dirty="0" smtClean="0"/>
              <a:t>（２カ所）の数値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1000 </a:t>
            </a:r>
            <a:r>
              <a:rPr kumimoji="1" lang="ja-JP" altLang="en-US" dirty="0" smtClean="0"/>
              <a:t>をそれぞれ変更すると、どうなるか．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点滅が見えなくなくなるまで、高速に点滅させみる．明るさを調整してみる．</a:t>
            </a:r>
            <a:endParaRPr kumimoji="1" lang="en-US" altLang="ja-JP" dirty="0" smtClean="0"/>
          </a:p>
          <a:p>
            <a:pPr>
              <a:buAutoNum type="circleNumDbPlain"/>
            </a:pPr>
            <a:r>
              <a:rPr kumimoji="1" lang="ja-JP" altLang="en-US" dirty="0" smtClean="0"/>
              <a:t>回路を変更：ＬＥＤのかわりに圧電（ピエゾ）スピーカを接続してみる．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音はするか．音階を出せるか．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1025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５．デジタル出力１ビットで</a:t>
            </a:r>
            <a:r>
              <a:rPr kumimoji="1" lang="ja-JP" altLang="en-US" dirty="0" smtClean="0"/>
              <a:t>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スイッチＯＮ／ＯＦＦ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電飾の点滅、映像の描画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赤外線リモコンなど、信号の送信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パルス幅変調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明るさ調整、モーター回転数（力）の制御、サーボモーター（位置）制御</a:t>
            </a:r>
            <a:endParaRPr kumimoji="1" lang="en-US" altLang="ja-JP" dirty="0" smtClean="0"/>
          </a:p>
          <a:p>
            <a:pPr>
              <a:buFont typeface="+mj-ea"/>
              <a:buAutoNum type="circleNumDbPlain"/>
            </a:pPr>
            <a:r>
              <a:rPr kumimoji="1" lang="ja-JP" altLang="en-US" dirty="0" smtClean="0"/>
              <a:t>音の発生：ブザー、電子音（矩形波）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884020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６．シリアルポートで文字通信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ＰＣと文字通信する</a:t>
            </a:r>
          </a:p>
          <a:p>
            <a:pPr lvl="1"/>
            <a:r>
              <a:rPr kumimoji="1" lang="en-US" altLang="ja-JP" dirty="0" smtClean="0"/>
              <a:t>Files 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&gt; Examples</a:t>
            </a:r>
            <a:r>
              <a:rPr kumimoji="1" lang="ja-JP" altLang="en-US" dirty="0"/>
              <a:t>スケッチの例 </a:t>
            </a:r>
            <a:r>
              <a:rPr kumimoji="1" lang="en-US" altLang="ja-JP" dirty="0"/>
              <a:t>&gt; 04.Communication&gt; ASCII Table  </a:t>
            </a:r>
            <a:r>
              <a:rPr kumimoji="1" lang="ja-JP" altLang="en-US" dirty="0"/>
              <a:t>を開く</a:t>
            </a:r>
          </a:p>
          <a:p>
            <a:pPr lvl="1"/>
            <a:r>
              <a:rPr kumimoji="1" lang="ja-JP" altLang="en-US" dirty="0" smtClean="0"/>
              <a:t>プログラムを</a:t>
            </a:r>
            <a:r>
              <a:rPr kumimoji="1" lang="en-US" altLang="ja-JP" dirty="0" smtClean="0"/>
              <a:t> Upload </a:t>
            </a:r>
            <a:r>
              <a:rPr kumimoji="1" lang="ja-JP" altLang="en-US" dirty="0" smtClean="0"/>
              <a:t>マイコンボードに</a:t>
            </a:r>
            <a:r>
              <a:rPr kumimoji="1" lang="ja-JP" altLang="en-US" dirty="0" smtClean="0"/>
              <a:t>書き込む</a:t>
            </a:r>
            <a:endParaRPr kumimoji="1" lang="ja-JP" altLang="en-US" dirty="0"/>
          </a:p>
          <a:p>
            <a:r>
              <a:rPr kumimoji="1" lang="en-US" altLang="ja-JP" dirty="0" smtClean="0"/>
              <a:t>Terminal </a:t>
            </a:r>
            <a:r>
              <a:rPr kumimoji="1" lang="ja-JP" altLang="en-US" dirty="0" smtClean="0"/>
              <a:t>シリアル</a:t>
            </a:r>
            <a:r>
              <a:rPr kumimoji="1" lang="ja-JP" altLang="en-US" dirty="0" smtClean="0"/>
              <a:t>モニタウィンドウ</a:t>
            </a:r>
            <a:r>
              <a:rPr kumimoji="1" lang="ja-JP" altLang="en-US" dirty="0" smtClean="0"/>
              <a:t>を開く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ウィンドウ右下のＰＣ側通信速度（ボーレート）を確認．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マイコン側と速度が違うと文字化けする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78952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７．シリアルポートの使い方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setup() </a:t>
            </a:r>
            <a:r>
              <a:rPr kumimoji="1" lang="ja-JP" altLang="en-US" dirty="0" smtClean="0"/>
              <a:t>でポートの通信速度をセットしオープン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Serial.begin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ボーレート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ボーレートはシリアルモニタのメニューから選ぶ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オープンした後、自由に使用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</a:t>
            </a:r>
            <a:r>
              <a:rPr kumimoji="1" lang="en-US" altLang="ja-JP" dirty="0" smtClean="0"/>
              <a:t>･･･</a:t>
            </a:r>
            <a:r>
              <a:rPr kumimoji="1" lang="ja-JP" altLang="en-US" dirty="0" smtClean="0"/>
              <a:t>改行なし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Serial.println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</a:t>
            </a:r>
            <a:r>
              <a:rPr kumimoji="1" lang="en-US" altLang="ja-JP" dirty="0" smtClean="0"/>
              <a:t>) ･･･</a:t>
            </a:r>
            <a:r>
              <a:rPr kumimoji="1" lang="ja-JP" altLang="en-US" dirty="0" smtClean="0"/>
              <a:t>改行つき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変数には、整数</a:t>
            </a:r>
            <a:r>
              <a:rPr kumimoji="1" lang="en-US" altLang="ja-JP" dirty="0" smtClean="0"/>
              <a:t> char,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, long, </a:t>
            </a:r>
            <a:r>
              <a:rPr kumimoji="1" lang="ja-JP" altLang="en-US" dirty="0" smtClean="0"/>
              <a:t>浮動小数点数</a:t>
            </a:r>
            <a:r>
              <a:rPr kumimoji="1" lang="en-US" altLang="ja-JP" dirty="0" smtClean="0"/>
              <a:t> float </a:t>
            </a:r>
            <a:r>
              <a:rPr kumimoji="1" lang="ja-JP" altLang="en-US" dirty="0" smtClean="0"/>
              <a:t>が使える．整数の場合，二進</a:t>
            </a:r>
            <a:r>
              <a:rPr kumimoji="1" lang="en-US" altLang="ja-JP" dirty="0" smtClean="0"/>
              <a:t> DEC</a:t>
            </a:r>
            <a:r>
              <a:rPr kumimoji="1" lang="ja-JP" altLang="en-US" dirty="0" smtClean="0"/>
              <a:t>，十六進</a:t>
            </a:r>
            <a:r>
              <a:rPr kumimoji="1" lang="en-US" altLang="ja-JP" dirty="0" smtClean="0"/>
              <a:t> HEX </a:t>
            </a:r>
            <a:r>
              <a:rPr kumimoji="1" lang="ja-JP" altLang="en-US" dirty="0" smtClean="0"/>
              <a:t>など基数を指定できる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77425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８．シリアルポートを使ったプログラム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シリアルモニタに</a:t>
            </a:r>
            <a:r>
              <a:rPr kumimoji="1" lang="en-US" altLang="ja-JP" dirty="0" smtClean="0"/>
              <a:t> Hello world! </a:t>
            </a:r>
            <a:r>
              <a:rPr kumimoji="1" lang="ja-JP" altLang="en-US" dirty="0" smtClean="0"/>
              <a:t>と出力するプログラムを書いてみよ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ほかにも、計算の結果を出力したり、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ミリ秒カウンタの値を出力してみよう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受信の手順をサンプルでみてみよう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MorseCoder</a:t>
            </a:r>
            <a:r>
              <a:rPr kumimoji="1" lang="en-US" altLang="ja-JP" dirty="0" smtClean="0"/>
              <a:t> ･･･</a:t>
            </a:r>
            <a:r>
              <a:rPr kumimoji="1" lang="ja-JP" altLang="en-US" dirty="0" smtClean="0"/>
              <a:t>受け取った文字のモールス信号を光と音で発信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2854070"/>
      </p:ext>
    </p:extLst>
  </p:cSld>
  <p:clrMapOvr>
    <a:masterClrMapping/>
  </p:clrMapOvr>
  <p:transition xmlns:p14="http://schemas.microsoft.com/office/powerpoint/2010/main" spd="slow">
    <p:wipe dir="d"/>
  </p:transition>
</p:sld>
</file>

<file path=ppt/theme/theme1.xml><?xml version="1.0" encoding="utf-8"?>
<a:theme xmlns:a="http://schemas.openxmlformats.org/drawingml/2006/main" name="新入社員の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新入社員のトレーニング.potx</Template>
  <TotalTime>0</TotalTime>
  <Words>795</Words>
  <Application>Microsoft Macintosh PowerPoint</Application>
  <PresentationFormat>画面に合わせる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新入社員のトレーニング</vt:lpstr>
      <vt:lpstr>１．ＰＣのソフトウェアを確認</vt:lpstr>
      <vt:lpstr>２．Arduino ボードの接続テスト</vt:lpstr>
      <vt:lpstr>３．接続、スケッチ作成、アップロード</vt:lpstr>
      <vt:lpstr>自分のＰＣでうまくいかない場合</vt:lpstr>
      <vt:lpstr>４．Arduino プログラミング（２）</vt:lpstr>
      <vt:lpstr>５．デジタル出力１ビットでできること</vt:lpstr>
      <vt:lpstr>６．シリアルポートで文字通信</vt:lpstr>
      <vt:lpstr>７．シリアルポートの使い方</vt:lpstr>
      <vt:lpstr>８．シリアルポートを使ったプログラム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ＬＥＤを光らせるにはコツがいる なんと！ダイオードはオームの法則に従わない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2013-01-15T16:31:43Z</dcterms:modified>
</cp:coreProperties>
</file>