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3" autoAdjust="0"/>
    <p:restoredTop sz="94660"/>
  </p:normalViewPr>
  <p:slideViewPr>
    <p:cSldViewPr>
      <p:cViewPr varScale="1">
        <p:scale>
          <a:sx n="144" d="100"/>
          <a:sy n="144" d="100"/>
        </p:scale>
        <p:origin x="-13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84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12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8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1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37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1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54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4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2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3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5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A2DB-61F0-41D8-9E6A-4C748E1944D2}" type="datetimeFigureOut">
              <a:rPr kumimoji="1" lang="ja-JP" altLang="en-US" smtClean="0"/>
              <a:t>13/01/10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1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088211" y="914267"/>
            <a:ext cx="12586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kumimoji="1" lang="ja-JP" altLang="en-US" sz="1400" dirty="0" smtClean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a[1]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474463" y="1640494"/>
            <a:ext cx="127056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a[2]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676562" y="2395719"/>
            <a:ext cx="1305852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865447" y="3141485"/>
            <a:ext cx="1295188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a[2]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049962" y="3869525"/>
            <a:ext cx="1295188" cy="359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254496" y="4595070"/>
            <a:ext cx="1294398" cy="36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A[2]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70137" y="5336313"/>
            <a:ext cx="1321477" cy="3633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2, 3]</a:t>
            </a:r>
            <a:endParaRPr kumimoji="1" lang="ja-JP" altLang="en-US" dirty="0"/>
          </a:p>
        </p:txBody>
      </p:sp>
      <p:cxnSp>
        <p:nvCxnSpPr>
          <p:cNvPr id="52" name="カギ線コネクタ 51"/>
          <p:cNvCxnSpPr/>
          <p:nvPr/>
        </p:nvCxnSpPr>
        <p:spPr>
          <a:xfrm rot="5400000">
            <a:off x="5075242" y="1287276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/>
          <p:nvPr/>
        </p:nvCxnSpPr>
        <p:spPr>
          <a:xfrm rot="5400000">
            <a:off x="4461494" y="2033289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/>
          <p:nvPr/>
        </p:nvCxnSpPr>
        <p:spPr>
          <a:xfrm rot="5400000">
            <a:off x="3714704" y="2771144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/>
          <p:nvPr/>
        </p:nvCxnSpPr>
        <p:spPr>
          <a:xfrm rot="5400000">
            <a:off x="2873217" y="3514495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5400000">
            <a:off x="2077945" y="4241852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/>
          <p:nvPr/>
        </p:nvCxnSpPr>
        <p:spPr>
          <a:xfrm rot="5400000">
            <a:off x="1241527" y="4971383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371012" y="1274307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746721" y="2034136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228931" y="497011"/>
            <a:ext cx="1321477" cy="3633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2, 3]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5717521" y="543518"/>
            <a:ext cx="3012" cy="36004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70137" y="5719594"/>
            <a:ext cx="1321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1, 2, 3, 4</a:t>
            </a:r>
          </a:p>
          <a:p>
            <a:r>
              <a:rPr lang="en-US" altLang="ja-JP" sz="1600" dirty="0" smtClean="0"/>
              <a:t>7, 7, 7, 7</a:t>
            </a:r>
          </a:p>
          <a:p>
            <a:r>
              <a:rPr lang="en-US" altLang="ja-JP" sz="1600" dirty="0" smtClean="0"/>
              <a:t>5, 8, 9, 13</a:t>
            </a:r>
          </a:p>
          <a:p>
            <a:r>
              <a:rPr kumimoji="1" lang="en-US" altLang="ja-JP" sz="1600" dirty="0" smtClean="0"/>
              <a:t>…</a:t>
            </a:r>
            <a:endParaRPr kumimoji="1" lang="ja-JP" altLang="en-US" sz="16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70137" y="5002524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89" name="タイトル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選択</a:t>
            </a: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ソートの</a:t>
            </a: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計算</a:t>
            </a: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：</a:t>
            </a:r>
            <a:r>
              <a:rPr kumimoji="1" lang="en-US" altLang="ja-JP" b="0" dirty="0" smtClean="0">
                <a:latin typeface="A-OTF フォーク Pro M"/>
                <a:ea typeface="A-OTF フォーク Pro M"/>
                <a:cs typeface="A-OTF フォーク Pro M"/>
              </a:rPr>
              <a:t/>
            </a:r>
            <a:br>
              <a:rPr kumimoji="1" lang="en-US" altLang="ja-JP" b="0" dirty="0" smtClean="0">
                <a:latin typeface="A-OTF フォーク Pro M"/>
                <a:ea typeface="A-OTF フォーク Pro M"/>
                <a:cs typeface="A-OTF フォーク Pro M"/>
              </a:rPr>
            </a:b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要素数４の場合</a:t>
            </a:r>
            <a:endParaRPr kumimoji="1" lang="ja-JP" altLang="en-US" b="0" dirty="0">
              <a:latin typeface="A-OTF フォーク Pro M"/>
              <a:ea typeface="A-OTF フォーク Pro M"/>
              <a:cs typeface="A-OTF フォーク Pro M"/>
            </a:endParaRPr>
          </a:p>
        </p:txBody>
      </p:sp>
    </p:spTree>
    <p:extLst>
      <p:ext uri="{BB962C8B-B14F-4D97-AF65-F5344CB8AC3E}">
        <p14:creationId xmlns:p14="http://schemas.microsoft.com/office/powerpoint/2010/main" val="279023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088211" y="914267"/>
            <a:ext cx="12586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kumimoji="1" lang="ja-JP" altLang="en-US" sz="1400" dirty="0" smtClean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a[1]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474463" y="1640494"/>
            <a:ext cx="127056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a[2]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676562" y="2395719"/>
            <a:ext cx="1305852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865447" y="3141485"/>
            <a:ext cx="1295188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a[2]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049962" y="3869525"/>
            <a:ext cx="1295188" cy="359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254496" y="4595070"/>
            <a:ext cx="1294398" cy="36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A[2]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70137" y="5336313"/>
            <a:ext cx="1321477" cy="3633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2, 3]</a:t>
            </a:r>
            <a:endParaRPr kumimoji="1" lang="ja-JP" altLang="en-US" dirty="0"/>
          </a:p>
        </p:txBody>
      </p:sp>
      <p:cxnSp>
        <p:nvCxnSpPr>
          <p:cNvPr id="52" name="カギ線コネクタ 51"/>
          <p:cNvCxnSpPr/>
          <p:nvPr/>
        </p:nvCxnSpPr>
        <p:spPr>
          <a:xfrm rot="5400000">
            <a:off x="5075242" y="1287276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/>
          <p:nvPr/>
        </p:nvCxnSpPr>
        <p:spPr>
          <a:xfrm rot="5400000">
            <a:off x="4461494" y="2033289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/>
          <p:nvPr/>
        </p:nvCxnSpPr>
        <p:spPr>
          <a:xfrm rot="5400000">
            <a:off x="3714704" y="2771144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/>
          <p:nvPr/>
        </p:nvCxnSpPr>
        <p:spPr>
          <a:xfrm rot="5400000">
            <a:off x="2873217" y="3514495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5400000">
            <a:off x="2077945" y="4241852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/>
          <p:nvPr/>
        </p:nvCxnSpPr>
        <p:spPr>
          <a:xfrm rot="5400000">
            <a:off x="1241527" y="4971383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/>
          <p:nvPr/>
        </p:nvCxnSpPr>
        <p:spPr>
          <a:xfrm rot="16200000" flipH="1">
            <a:off x="2195676" y="4987860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049962" y="5324601"/>
            <a:ext cx="1338568" cy="37505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3, 2]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371012" y="1274307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746721" y="2034136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228931" y="497011"/>
            <a:ext cx="1321477" cy="3633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2, 3]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5717521" y="543518"/>
            <a:ext cx="3012" cy="36004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70137" y="5719594"/>
            <a:ext cx="1321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1, 2, 3, 4</a:t>
            </a:r>
          </a:p>
          <a:p>
            <a:r>
              <a:rPr lang="en-US" altLang="ja-JP" sz="1600" dirty="0" smtClean="0"/>
              <a:t>7, 7, 7, 7</a:t>
            </a:r>
          </a:p>
          <a:p>
            <a:r>
              <a:rPr lang="en-US" altLang="ja-JP" sz="1600" dirty="0" smtClean="0"/>
              <a:t>5, 8, 9, 13</a:t>
            </a:r>
          </a:p>
          <a:p>
            <a:r>
              <a:rPr kumimoji="1" lang="en-US" altLang="ja-JP" sz="1600" dirty="0" smtClean="0"/>
              <a:t>…</a:t>
            </a:r>
            <a:endParaRPr kumimoji="1" lang="ja-JP" altLang="en-US" sz="16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067053" y="5719595"/>
            <a:ext cx="1321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1, 2, 4, 3</a:t>
            </a:r>
          </a:p>
          <a:p>
            <a:r>
              <a:rPr lang="en-US" altLang="ja-JP" sz="1600" dirty="0" smtClean="0"/>
              <a:t>3, 5, 71, 19</a:t>
            </a:r>
          </a:p>
          <a:p>
            <a:r>
              <a:rPr kumimoji="1" lang="en-US" altLang="ja-JP" sz="1600" dirty="0" smtClean="0"/>
              <a:t>….</a:t>
            </a:r>
            <a:endParaRPr kumimoji="1" lang="ja-JP" altLang="en-US" sz="16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70137" y="5002524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660869" y="4989178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Lucida Sans" pitchFamily="34" charset="0"/>
              </a:rPr>
              <a:t>No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89" name="タイトル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選択</a:t>
            </a: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ソートの</a:t>
            </a: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計算</a:t>
            </a: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：</a:t>
            </a:r>
            <a:r>
              <a:rPr kumimoji="1" lang="en-US" altLang="ja-JP" b="0" dirty="0" smtClean="0">
                <a:latin typeface="A-OTF フォーク Pro M"/>
                <a:ea typeface="A-OTF フォーク Pro M"/>
                <a:cs typeface="A-OTF フォーク Pro M"/>
              </a:rPr>
              <a:t/>
            </a:r>
            <a:br>
              <a:rPr kumimoji="1" lang="en-US" altLang="ja-JP" b="0" dirty="0" smtClean="0">
                <a:latin typeface="A-OTF フォーク Pro M"/>
                <a:ea typeface="A-OTF フォーク Pro M"/>
                <a:cs typeface="A-OTF フォーク Pro M"/>
              </a:rPr>
            </a:b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要素数４の場合</a:t>
            </a:r>
            <a:endParaRPr kumimoji="1" lang="ja-JP" altLang="en-US" b="0" dirty="0">
              <a:latin typeface="A-OTF フォーク Pro M"/>
              <a:ea typeface="A-OTF フォーク Pro M"/>
              <a:cs typeface="A-OTF フォーク Pro M"/>
            </a:endParaRPr>
          </a:p>
        </p:txBody>
      </p:sp>
    </p:spTree>
    <p:extLst>
      <p:ext uri="{BB962C8B-B14F-4D97-AF65-F5344CB8AC3E}">
        <p14:creationId xmlns:p14="http://schemas.microsoft.com/office/powerpoint/2010/main" val="15756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088211" y="914267"/>
            <a:ext cx="12586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kumimoji="1" lang="ja-JP" altLang="en-US" sz="1400" dirty="0" smtClean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a[1]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474463" y="1640494"/>
            <a:ext cx="127056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a[2]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676562" y="2395719"/>
            <a:ext cx="1305852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865447" y="3141485"/>
            <a:ext cx="1295188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a[2]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049962" y="3869525"/>
            <a:ext cx="1295188" cy="359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211155" y="2386507"/>
            <a:ext cx="12525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254496" y="4595070"/>
            <a:ext cx="1294398" cy="36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A[2]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70137" y="5336313"/>
            <a:ext cx="1321477" cy="3633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2, 3]</a:t>
            </a:r>
            <a:endParaRPr kumimoji="1" lang="ja-JP" altLang="en-US" dirty="0"/>
          </a:p>
        </p:txBody>
      </p:sp>
      <p:cxnSp>
        <p:nvCxnSpPr>
          <p:cNvPr id="52" name="カギ線コネクタ 51"/>
          <p:cNvCxnSpPr/>
          <p:nvPr/>
        </p:nvCxnSpPr>
        <p:spPr>
          <a:xfrm rot="5400000">
            <a:off x="5075242" y="1287276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/>
          <p:nvPr/>
        </p:nvCxnSpPr>
        <p:spPr>
          <a:xfrm rot="5400000">
            <a:off x="4461494" y="2033289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/>
          <p:nvPr/>
        </p:nvCxnSpPr>
        <p:spPr>
          <a:xfrm rot="16200000" flipH="1">
            <a:off x="5367315" y="2033288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/>
          <p:nvPr/>
        </p:nvCxnSpPr>
        <p:spPr>
          <a:xfrm rot="5400000">
            <a:off x="3714704" y="2771144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/>
          <p:nvPr/>
        </p:nvCxnSpPr>
        <p:spPr>
          <a:xfrm rot="5400000">
            <a:off x="2873217" y="3514495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5400000">
            <a:off x="2077945" y="4241852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/>
          <p:nvPr/>
        </p:nvCxnSpPr>
        <p:spPr>
          <a:xfrm rot="5400000">
            <a:off x="1241527" y="4971383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/>
          <p:nvPr/>
        </p:nvCxnSpPr>
        <p:spPr>
          <a:xfrm rot="16200000" flipH="1">
            <a:off x="2195676" y="4987860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049962" y="5324601"/>
            <a:ext cx="1338568" cy="37505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3, 2]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371012" y="1274307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746721" y="2034136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837453" y="2020790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Lucida Sans" pitchFamily="34" charset="0"/>
              </a:rPr>
              <a:t>No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463751" y="1979986"/>
            <a:ext cx="1338568" cy="37385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a[2, 1, 0, 3]</a:t>
            </a:r>
            <a:endParaRPr kumimoji="1" lang="ja-JP" altLang="en-US" dirty="0"/>
          </a:p>
        </p:txBody>
      </p:sp>
      <p:sp>
        <p:nvSpPr>
          <p:cNvPr id="71" name="角丸四角形 70"/>
          <p:cNvSpPr/>
          <p:nvPr/>
        </p:nvSpPr>
        <p:spPr>
          <a:xfrm>
            <a:off x="5255773" y="3869525"/>
            <a:ext cx="1295188" cy="359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cxnSp>
        <p:nvCxnSpPr>
          <p:cNvPr id="75" name="カギ線コネクタ 74"/>
          <p:cNvCxnSpPr/>
          <p:nvPr/>
        </p:nvCxnSpPr>
        <p:spPr>
          <a:xfrm rot="5400000">
            <a:off x="6079028" y="3514495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/>
          <p:nvPr/>
        </p:nvCxnSpPr>
        <p:spPr>
          <a:xfrm rot="5400000">
            <a:off x="5283756" y="4241852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/>
          <p:nvPr/>
        </p:nvCxnSpPr>
        <p:spPr>
          <a:xfrm rot="16200000" flipH="1">
            <a:off x="5401487" y="4987860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5168169" y="5324601"/>
            <a:ext cx="1338568" cy="37505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a[3, 1, 2, 0]</a:t>
            </a:r>
            <a:endParaRPr kumimoji="1" lang="ja-JP" altLang="en-US" dirty="0"/>
          </a:p>
        </p:txBody>
      </p:sp>
      <p:sp>
        <p:nvSpPr>
          <p:cNvPr id="80" name="角丸四角形 79"/>
          <p:cNvSpPr/>
          <p:nvPr/>
        </p:nvSpPr>
        <p:spPr>
          <a:xfrm>
            <a:off x="5814964" y="3139636"/>
            <a:ext cx="12525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a[2]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cxnSp>
        <p:nvCxnSpPr>
          <p:cNvPr id="81" name="カギ線コネクタ 80"/>
          <p:cNvCxnSpPr/>
          <p:nvPr/>
        </p:nvCxnSpPr>
        <p:spPr>
          <a:xfrm rot="16200000" flipH="1">
            <a:off x="5971124" y="2786417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6441262" y="2773919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Lucida Sans" pitchFamily="34" charset="0"/>
              </a:rPr>
              <a:t>No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689695" y="4611546"/>
            <a:ext cx="1294398" cy="36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A[2]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890814" y="2738616"/>
            <a:ext cx="1338568" cy="37385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a[3, 1, 0, 2]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4228931" y="497011"/>
            <a:ext cx="1321477" cy="3633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2, 3]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5717521" y="543518"/>
            <a:ext cx="3012" cy="36004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903367" y="5005966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Lucida Sans" pitchFamily="34" charset="0"/>
              </a:rPr>
              <a:t>No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313177" y="3529159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70137" y="5719594"/>
            <a:ext cx="1321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1, 2, 3, 4</a:t>
            </a:r>
          </a:p>
          <a:p>
            <a:r>
              <a:rPr lang="en-US" altLang="ja-JP" sz="1600" dirty="0" smtClean="0"/>
              <a:t>7, 7, 7, 7</a:t>
            </a:r>
          </a:p>
          <a:p>
            <a:r>
              <a:rPr lang="en-US" altLang="ja-JP" sz="1600" dirty="0" smtClean="0"/>
              <a:t>5, 8, 9, 13</a:t>
            </a:r>
          </a:p>
          <a:p>
            <a:r>
              <a:rPr kumimoji="1" lang="en-US" altLang="ja-JP" sz="1600" dirty="0" smtClean="0"/>
              <a:t>…</a:t>
            </a:r>
            <a:endParaRPr kumimoji="1" lang="ja-JP" altLang="en-US" sz="16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067053" y="5719595"/>
            <a:ext cx="1321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1, 2, 4, 3</a:t>
            </a:r>
          </a:p>
          <a:p>
            <a:r>
              <a:rPr lang="en-US" altLang="ja-JP" sz="1600" dirty="0" smtClean="0"/>
              <a:t>3, 5, 71, 19</a:t>
            </a:r>
          </a:p>
          <a:p>
            <a:r>
              <a:rPr kumimoji="1" lang="en-US" altLang="ja-JP" sz="1600" dirty="0" smtClean="0"/>
              <a:t>….</a:t>
            </a:r>
            <a:endParaRPr kumimoji="1" lang="ja-JP" altLang="en-US" sz="16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70137" y="5002524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660869" y="4989178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Lucida Sans" pitchFamily="34" charset="0"/>
              </a:rPr>
              <a:t>No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081516" y="5718630"/>
            <a:ext cx="1750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4, 2, 3, 1</a:t>
            </a:r>
          </a:p>
          <a:p>
            <a:r>
              <a:rPr lang="en-US" altLang="ja-JP" sz="1600" dirty="0" smtClean="0"/>
              <a:t>1953, 654, 735, 43</a:t>
            </a:r>
          </a:p>
          <a:p>
            <a:r>
              <a:rPr kumimoji="1" lang="en-US" altLang="ja-JP" sz="1600" dirty="0" smtClean="0"/>
              <a:t>….</a:t>
            </a:r>
            <a:endParaRPr kumimoji="1" lang="ja-JP" altLang="en-US" sz="1600" dirty="0"/>
          </a:p>
        </p:txBody>
      </p:sp>
      <p:sp>
        <p:nvSpPr>
          <p:cNvPr id="89" name="タイトル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選択</a:t>
            </a: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ソートの</a:t>
            </a: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計算</a:t>
            </a: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：</a:t>
            </a:r>
            <a:r>
              <a:rPr kumimoji="1" lang="en-US" altLang="ja-JP" b="0" dirty="0" smtClean="0">
                <a:latin typeface="A-OTF フォーク Pro M"/>
                <a:ea typeface="A-OTF フォーク Pro M"/>
                <a:cs typeface="A-OTF フォーク Pro M"/>
              </a:rPr>
              <a:t/>
            </a:r>
            <a:br>
              <a:rPr kumimoji="1" lang="en-US" altLang="ja-JP" b="0" dirty="0" smtClean="0">
                <a:latin typeface="A-OTF フォーク Pro M"/>
                <a:ea typeface="A-OTF フォーク Pro M"/>
                <a:cs typeface="A-OTF フォーク Pro M"/>
              </a:rPr>
            </a:br>
            <a:r>
              <a:rPr kumimoji="1" lang="ja-JP" altLang="en-US" b="0" dirty="0" smtClean="0">
                <a:latin typeface="A-OTF フォーク Pro M"/>
                <a:ea typeface="A-OTF フォーク Pro M"/>
                <a:cs typeface="A-OTF フォーク Pro M"/>
              </a:rPr>
              <a:t>要素数４の場合</a:t>
            </a:r>
            <a:endParaRPr kumimoji="1" lang="ja-JP" altLang="en-US" b="0" dirty="0">
              <a:latin typeface="A-OTF フォーク Pro M"/>
              <a:ea typeface="A-OTF フォーク Pro M"/>
              <a:cs typeface="A-OTF フォーク Pro M"/>
            </a:endParaRPr>
          </a:p>
        </p:txBody>
      </p:sp>
    </p:spTree>
    <p:extLst>
      <p:ext uri="{BB962C8B-B14F-4D97-AF65-F5344CB8AC3E}">
        <p14:creationId xmlns:p14="http://schemas.microsoft.com/office/powerpoint/2010/main" val="15756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474</Words>
  <Application>Microsoft Macintosh PowerPoint</Application>
  <PresentationFormat>画面に合わせる 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選択ソートの計算： 要素数４の場合</vt:lpstr>
      <vt:lpstr>選択ソートの計算： 要素数４の場合</vt:lpstr>
      <vt:lpstr>選択ソートの計算： 要素数４の場合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</dc:creator>
  <cp:lastModifiedBy>下薗 真一</cp:lastModifiedBy>
  <cp:revision>7</cp:revision>
  <dcterms:created xsi:type="dcterms:W3CDTF">2013-01-09T23:10:18Z</dcterms:created>
  <dcterms:modified xsi:type="dcterms:W3CDTF">2013-01-10T03:03:08Z</dcterms:modified>
</cp:coreProperties>
</file>