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コマンド等として実行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がプログラムをメモリにロード。与えたコマンド引数が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関数に渡される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main </a:t>
          </a:r>
          <a:r>
            <a:rPr kumimoji="1" lang="ja-JP" altLang="en-US" dirty="0" smtClean="0"/>
            <a:t>関数が終了で実行終了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dirty="0" smtClean="0"/>
            <a:t>OS</a:t>
          </a:r>
          <a:r>
            <a:rPr kumimoji="1" lang="ja-JP" altLang="en-US" dirty="0" smtClean="0"/>
            <a:t>にエラーコードを返す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</dgm:pt>
    <dgm:pt modelId="{7E39DA20-FE63-48E8-8752-C9D8E5873C55}" type="pres">
      <dgm:prSet presAssocID="{E84040B2-ABB4-4272-BF6C-319985FB7FD0}" presName="boxAndChildren" presStyleCnt="0"/>
      <dgm:spPr/>
    </dgm:pt>
    <dgm:pt modelId="{31E4A234-2A1D-4709-9780-E1A89EC7D9EA}" type="pres">
      <dgm:prSet presAssocID="{E84040B2-ABB4-4272-BF6C-319985FB7FD0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17F56B67-EB8E-436A-8EC1-5D506ADBDD0A}" type="pres">
      <dgm:prSet presAssocID="{E84040B2-ABB4-4272-BF6C-319985FB7FD0}" presName="entireBox" presStyleLbl="node1" presStyleIdx="0" presStyleCnt="4" custLinFactNeighborY="-1252"/>
      <dgm:spPr/>
      <dgm:t>
        <a:bodyPr/>
        <a:lstStyle/>
        <a:p>
          <a:endParaRPr kumimoji="1" lang="ja-JP" altLang="en-US"/>
        </a:p>
      </dgm:t>
    </dgm:pt>
    <dgm:pt modelId="{CFA0CE3F-54B2-4136-923F-A00DA45E6D21}" type="pres">
      <dgm:prSet presAssocID="{E84040B2-ABB4-4272-BF6C-319985FB7FD0}" presName="descendantBox" presStyleCnt="0"/>
      <dgm:spPr/>
    </dgm:pt>
    <dgm:pt modelId="{D05477A9-BAB2-471B-A684-DFE3A7681586}" type="pres">
      <dgm:prSet presAssocID="{056F1E9B-A105-4112-AEFB-3BCB5D561B8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B1A0F7D9-420C-4A5F-8DD6-0A1D131C1C5F}" type="presOf" srcId="{C8FBEC10-5D64-4B93-9B12-7D001A6D5FD0}" destId="{A466DB30-F444-4871-B41E-2EF3E810B079}" srcOrd="0" destOrd="0" presId="urn:microsoft.com/office/officeart/2005/8/layout/process4"/>
    <dgm:cxn modelId="{C3C1F863-9E4B-4B12-A2BB-41039B92A7F4}" type="presOf" srcId="{9A378732-8F2D-4E71-817B-B6E2275FB2C2}" destId="{E80FEDF5-2450-4040-BA71-95CD671E35D2}" srcOrd="0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73F5F8FC-1460-4BAE-8454-2D222776A624}" type="presOf" srcId="{C8FBEC10-5D64-4B93-9B12-7D001A6D5FD0}" destId="{08C7345D-EA86-44BD-A6D0-B5F9B34A741B}" srcOrd="1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4C2F3ACE-83E4-4DE2-B247-CC2B6926E55D}" type="presOf" srcId="{E84040B2-ABB4-4272-BF6C-319985FB7FD0}" destId="{31E4A234-2A1D-4709-9780-E1A89EC7D9EA}" srcOrd="0" destOrd="0" presId="urn:microsoft.com/office/officeart/2005/8/layout/process4"/>
    <dgm:cxn modelId="{DF2B7D20-5869-4965-A708-1618B0F1C73B}" type="presOf" srcId="{190D5A21-E226-4732-84EB-F2CEED83B938}" destId="{57C09349-11E2-4908-A9E1-ED1BF2D01C67}" srcOrd="0" destOrd="0" presId="urn:microsoft.com/office/officeart/2005/8/layout/process4"/>
    <dgm:cxn modelId="{0CCCDC23-2B01-4400-AB9A-7D9F1A619796}" type="presOf" srcId="{8CABC7EC-5E8D-4176-957A-C3E92BB57303}" destId="{CE59523C-21E0-4EEA-B6EF-233DBBC0586A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004AC9AE-4344-41EE-8A2C-A60E711C04CB}" type="presOf" srcId="{056F1E9B-A105-4112-AEFB-3BCB5D561B8D}" destId="{D05477A9-BAB2-471B-A684-DFE3A7681586}" srcOrd="0" destOrd="0" presId="urn:microsoft.com/office/officeart/2005/8/layout/process4"/>
    <dgm:cxn modelId="{C30F5351-B19B-4BFE-8305-94AE58DCFE31}" type="presOf" srcId="{094D63A4-E25B-4639-9B80-90A2E4A1D32C}" destId="{3F227963-559B-42F9-A2E5-602AF0B75E82}" srcOrd="1" destOrd="0" presId="urn:microsoft.com/office/officeart/2005/8/layout/process4"/>
    <dgm:cxn modelId="{6AE4148E-8CA8-4C83-8B4A-5913645EA77E}" type="presOf" srcId="{6B97DDE6-5485-4EC0-B616-0D90BD8BE5DD}" destId="{D13E0935-34EB-4C1B-96EA-A760C3B1E518}" srcOrd="0" destOrd="0" presId="urn:microsoft.com/office/officeart/2005/8/layout/process4"/>
    <dgm:cxn modelId="{7BD8DB9C-1D71-4211-8D11-D6EE69998591}" type="presOf" srcId="{0BB455FB-E963-4DDA-87FC-8567CD453C1A}" destId="{3B617CED-8B3E-457A-B84E-7EFC79499E51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5BB7624F-CBE3-4AE3-9783-0CA1D9DACB0C}" type="presOf" srcId="{094D63A4-E25B-4639-9B80-90A2E4A1D32C}" destId="{A053E67B-0658-40CC-A245-E32FC89E3AB6}" srcOrd="0" destOrd="0" presId="urn:microsoft.com/office/officeart/2005/8/layout/process4"/>
    <dgm:cxn modelId="{49A1D126-768A-4FE9-9FC6-9751A992548F}" type="presOf" srcId="{E84040B2-ABB4-4272-BF6C-319985FB7FD0}" destId="{17F56B67-EB8E-436A-8EC1-5D506ADBDD0A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E8BE18C3-1550-451F-8A14-0DCE7D763B2C}" type="presOf" srcId="{0BB455FB-E963-4DDA-87FC-8567CD453C1A}" destId="{3C3C63ED-47CF-4C9B-83D6-3034F87B92C3}" srcOrd="1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FD3ECB68-79EF-4C78-A118-621AA3327776}" type="presParOf" srcId="{57C09349-11E2-4908-A9E1-ED1BF2D01C67}" destId="{7E39DA20-FE63-48E8-8752-C9D8E5873C55}" srcOrd="0" destOrd="0" presId="urn:microsoft.com/office/officeart/2005/8/layout/process4"/>
    <dgm:cxn modelId="{4D7FC180-67CE-4BD9-BE55-FBAC94339016}" type="presParOf" srcId="{7E39DA20-FE63-48E8-8752-C9D8E5873C55}" destId="{31E4A234-2A1D-4709-9780-E1A89EC7D9EA}" srcOrd="0" destOrd="0" presId="urn:microsoft.com/office/officeart/2005/8/layout/process4"/>
    <dgm:cxn modelId="{46369030-5CF1-44D3-9B44-6A74A70A09BA}" type="presParOf" srcId="{7E39DA20-FE63-48E8-8752-C9D8E5873C55}" destId="{17F56B67-EB8E-436A-8EC1-5D506ADBDD0A}" srcOrd="1" destOrd="0" presId="urn:microsoft.com/office/officeart/2005/8/layout/process4"/>
    <dgm:cxn modelId="{046986F7-1741-4811-9F05-DDB086D1AE78}" type="presParOf" srcId="{7E39DA20-FE63-48E8-8752-C9D8E5873C55}" destId="{CFA0CE3F-54B2-4136-923F-A00DA45E6D21}" srcOrd="2" destOrd="0" presId="urn:microsoft.com/office/officeart/2005/8/layout/process4"/>
    <dgm:cxn modelId="{AD67769F-963C-4A95-AAF0-D44D68D5DD92}" type="presParOf" srcId="{CFA0CE3F-54B2-4136-923F-A00DA45E6D21}" destId="{D05477A9-BAB2-471B-A684-DFE3A7681586}" srcOrd="0" destOrd="0" presId="urn:microsoft.com/office/officeart/2005/8/layout/process4"/>
    <dgm:cxn modelId="{E35D60CB-25D9-4108-BAA0-6950B18A5EB9}" type="presParOf" srcId="{57C09349-11E2-4908-A9E1-ED1BF2D01C67}" destId="{D854B72B-2AE2-4332-B748-CF400D221CE5}" srcOrd="1" destOrd="0" presId="urn:microsoft.com/office/officeart/2005/8/layout/process4"/>
    <dgm:cxn modelId="{7A1131F4-DA30-4769-A814-BBC9D8F41C60}" type="presParOf" srcId="{57C09349-11E2-4908-A9E1-ED1BF2D01C67}" destId="{76E1DE49-5B4E-4123-9DBD-2CE2BE1B5F09}" srcOrd="2" destOrd="0" presId="urn:microsoft.com/office/officeart/2005/8/layout/process4"/>
    <dgm:cxn modelId="{88BB7A7F-1E41-4A6B-921D-3039465DB4B9}" type="presParOf" srcId="{76E1DE49-5B4E-4123-9DBD-2CE2BE1B5F09}" destId="{A053E67B-0658-40CC-A245-E32FC89E3AB6}" srcOrd="0" destOrd="0" presId="urn:microsoft.com/office/officeart/2005/8/layout/process4"/>
    <dgm:cxn modelId="{88C8A323-8FAF-4D74-9049-49C2C3699B78}" type="presParOf" srcId="{76E1DE49-5B4E-4123-9DBD-2CE2BE1B5F09}" destId="{3F227963-559B-42F9-A2E5-602AF0B75E82}" srcOrd="1" destOrd="0" presId="urn:microsoft.com/office/officeart/2005/8/layout/process4"/>
    <dgm:cxn modelId="{323CC799-4E1B-455F-83BE-E5B83BC24351}" type="presParOf" srcId="{76E1DE49-5B4E-4123-9DBD-2CE2BE1B5F09}" destId="{65C22893-3C03-4C51-BBD7-67AEB260EEAE}" srcOrd="2" destOrd="0" presId="urn:microsoft.com/office/officeart/2005/8/layout/process4"/>
    <dgm:cxn modelId="{542EFC4B-8B83-41AF-835E-71E543863662}" type="presParOf" srcId="{65C22893-3C03-4C51-BBD7-67AEB260EEAE}" destId="{D13E0935-34EB-4C1B-96EA-A760C3B1E518}" srcOrd="0" destOrd="0" presId="urn:microsoft.com/office/officeart/2005/8/layout/process4"/>
    <dgm:cxn modelId="{D0F4C777-8DC2-44BA-9240-88F2DE396E17}" type="presParOf" srcId="{57C09349-11E2-4908-A9E1-ED1BF2D01C67}" destId="{BE110333-232F-41B2-8CC2-49850524EE33}" srcOrd="3" destOrd="0" presId="urn:microsoft.com/office/officeart/2005/8/layout/process4"/>
    <dgm:cxn modelId="{13F3A409-DF82-4086-8386-A4CACECB2A40}" type="presParOf" srcId="{57C09349-11E2-4908-A9E1-ED1BF2D01C67}" destId="{05C6A2C7-0418-4F05-B19B-2E06D41E4496}" srcOrd="4" destOrd="0" presId="urn:microsoft.com/office/officeart/2005/8/layout/process4"/>
    <dgm:cxn modelId="{B9262CA0-24FE-46E0-B5CC-9891848C18F2}" type="presParOf" srcId="{05C6A2C7-0418-4F05-B19B-2E06D41E4496}" destId="{A466DB30-F444-4871-B41E-2EF3E810B079}" srcOrd="0" destOrd="0" presId="urn:microsoft.com/office/officeart/2005/8/layout/process4"/>
    <dgm:cxn modelId="{F8CDEEB1-C1E6-4A6F-83C4-FD8B31BB9BEC}" type="presParOf" srcId="{05C6A2C7-0418-4F05-B19B-2E06D41E4496}" destId="{08C7345D-EA86-44BD-A6D0-B5F9B34A741B}" srcOrd="1" destOrd="0" presId="urn:microsoft.com/office/officeart/2005/8/layout/process4"/>
    <dgm:cxn modelId="{79E58DCF-4633-421A-8205-0FD6D3CD1054}" type="presParOf" srcId="{05C6A2C7-0418-4F05-B19B-2E06D41E4496}" destId="{12B0397C-0838-444D-BDC1-06A12394B9D1}" srcOrd="2" destOrd="0" presId="urn:microsoft.com/office/officeart/2005/8/layout/process4"/>
    <dgm:cxn modelId="{6FEB7785-B65B-4D5C-BD53-3B9C78A05A75}" type="presParOf" srcId="{12B0397C-0838-444D-BDC1-06A12394B9D1}" destId="{E80FEDF5-2450-4040-BA71-95CD671E35D2}" srcOrd="0" destOrd="0" presId="urn:microsoft.com/office/officeart/2005/8/layout/process4"/>
    <dgm:cxn modelId="{36F533E5-5453-4918-AC68-EBB395910669}" type="presParOf" srcId="{57C09349-11E2-4908-A9E1-ED1BF2D01C67}" destId="{FC66C516-51D5-42E6-84C0-C7ACBFD40FDC}" srcOrd="5" destOrd="0" presId="urn:microsoft.com/office/officeart/2005/8/layout/process4"/>
    <dgm:cxn modelId="{B6922F85-E920-4D87-956A-A746ED284980}" type="presParOf" srcId="{57C09349-11E2-4908-A9E1-ED1BF2D01C67}" destId="{161FDB2D-53A5-460B-99C9-3F13E2B0161F}" srcOrd="6" destOrd="0" presId="urn:microsoft.com/office/officeart/2005/8/layout/process4"/>
    <dgm:cxn modelId="{1773675C-5AFC-4764-BD04-A385B4311B1B}" type="presParOf" srcId="{161FDB2D-53A5-460B-99C9-3F13E2B0161F}" destId="{3B617CED-8B3E-457A-B84E-7EFC79499E51}" srcOrd="0" destOrd="0" presId="urn:microsoft.com/office/officeart/2005/8/layout/process4"/>
    <dgm:cxn modelId="{C322FD3F-4E35-439C-A53F-BE0CCABFFBC7}" type="presParOf" srcId="{161FDB2D-53A5-460B-99C9-3F13E2B0161F}" destId="{3C3C63ED-47CF-4C9B-83D6-3034F87B92C3}" srcOrd="1" destOrd="0" presId="urn:microsoft.com/office/officeart/2005/8/layout/process4"/>
    <dgm:cxn modelId="{6114A547-C6DC-4CDC-9042-D6360A05FBC6}" type="presParOf" srcId="{161FDB2D-53A5-460B-99C9-3F13E2B0161F}" destId="{3D1A8539-8BB7-4287-A7CA-233B07BFC80F}" srcOrd="2" destOrd="0" presId="urn:microsoft.com/office/officeart/2005/8/layout/process4"/>
    <dgm:cxn modelId="{7D13E004-A64D-4D47-B62C-09372550EA73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/>
      <dgm:t>
        <a:bodyPr/>
        <a:lstStyle/>
        <a:p>
          <a:r>
            <a:rPr kumimoji="1" lang="ja-JP" altLang="en-US" dirty="0" smtClean="0"/>
            <a:t>対象マイコンのプログラムメモリに書き込み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が必要な場合自分で書く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電源投入、リセットで 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関数呼び出し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7CCFD76-0F82-415C-8ECC-FD40B3D05EF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電源を切るかリセットまで動き続ける</a:t>
          </a:r>
          <a:endParaRPr kumimoji="1" lang="ja-JP" altLang="en-US" dirty="0"/>
        </a:p>
      </dgm:t>
    </dgm:pt>
    <dgm:pt modelId="{D6E1BA38-C277-4A62-A552-714FF0F811FE}" type="par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B28BF4B3-8A67-4CE4-ACBF-C41B6372F8CC}" type="sib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15A58DF5-0C0D-49CF-9C0B-4DE2FD155E4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1DD28DC-3DD2-4DCB-97B8-67F013F022E5}" type="par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EDADAA52-F8CC-4BC7-9C8B-009ADB4ED149}" type="sib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</dgm:pt>
    <dgm:pt modelId="{DD9CD365-5559-45EE-A680-D4CBEE5456D9}" type="pres">
      <dgm:prSet presAssocID="{97CCFD76-0F82-415C-8ECC-FD40B3D05EFC}" presName="boxAndChildren" presStyleCnt="0"/>
      <dgm:spPr/>
    </dgm:pt>
    <dgm:pt modelId="{0152665D-EA53-4303-819D-FDCCD662221F}" type="pres">
      <dgm:prSet presAssocID="{97CCFD76-0F82-415C-8ECC-FD40B3D05EFC}" presName="parentText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6C3CDAD4-E13A-41EC-8B15-99E13F1E5119}" type="pres">
      <dgm:prSet presAssocID="{97CCFD76-0F82-415C-8ECC-FD40B3D05EFC}" presName="entire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A1AC934D-129F-432B-AB1D-171E17269146}" type="pres">
      <dgm:prSet presAssocID="{97CCFD76-0F82-415C-8ECC-FD40B3D05EFC}" presName="descendantBox" presStyleCnt="0"/>
      <dgm:spPr/>
    </dgm:pt>
    <dgm:pt modelId="{DE416F84-280E-430F-9CAD-B49B14E61E0C}" type="pres">
      <dgm:prSet presAssocID="{15A58DF5-0C0D-49CF-9C0B-4DE2FD155E4B}" presName="childTextBox" presStyleLbl="fgAccFollowNode1" presStyleIdx="0" presStyleCnt="5">
        <dgm:presLayoutVars>
          <dgm:bulletEnabled val="1"/>
        </dgm:presLayoutVars>
      </dgm:prSet>
      <dgm:spPr/>
    </dgm:pt>
    <dgm:pt modelId="{D7303165-5218-49F0-A619-CF5DD62EF9EC}" type="pres">
      <dgm:prSet presAssocID="{5DD38028-5095-40B4-8656-CB58ACAC4AFD}" presName="sp" presStyleCnt="0"/>
      <dgm:spPr/>
    </dgm:pt>
    <dgm:pt modelId="{23D1379E-972B-4938-B78D-2311C67C5FCD}" type="pres">
      <dgm:prSet presAssocID="{E84040B2-ABB4-4272-BF6C-319985FB7FD0}" presName="arrowAndChildren" presStyleCnt="0"/>
      <dgm:spPr/>
    </dgm:pt>
    <dgm:pt modelId="{4B352177-1211-4229-AFB7-4B49F92D405D}" type="pres">
      <dgm:prSet presAssocID="{E84040B2-ABB4-4272-BF6C-319985FB7FD0}" presName="parentTextArrow" presStyleLbl="node1" presStyleIdx="0" presStyleCnt="5"/>
      <dgm:spPr/>
    </dgm:pt>
    <dgm:pt modelId="{F6258E6C-2673-4B7D-A30A-F8E62B852DB6}" type="pres">
      <dgm:prSet presAssocID="{E84040B2-ABB4-4272-BF6C-319985FB7FD0}" presName="arrow" presStyleLbl="node1" presStyleIdx="1" presStyleCnt="5"/>
      <dgm:spPr/>
    </dgm:pt>
    <dgm:pt modelId="{F2350A5E-CB60-4D95-BA1E-C2AE4F2FB971}" type="pres">
      <dgm:prSet presAssocID="{E84040B2-ABB4-4272-BF6C-319985FB7FD0}" presName="descendantArrow" presStyleCnt="0"/>
      <dgm:spPr/>
    </dgm:pt>
    <dgm:pt modelId="{B16BD17C-0FBB-455C-80A5-826BA9D5BBD5}" type="pres">
      <dgm:prSet presAssocID="{056F1E9B-A105-4112-AEFB-3BCB5D561B8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3" presStyleCnt="5">
        <dgm:presLayoutVars>
          <dgm:bulletEnabled val="1"/>
        </dgm:presLayoutVars>
      </dgm:prSet>
      <dgm:spPr/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1E9990C8-67D3-4DAC-A4E4-79377F692E34}" type="presOf" srcId="{E84040B2-ABB4-4272-BF6C-319985FB7FD0}" destId="{4B352177-1211-4229-AFB7-4B49F92D405D}" srcOrd="0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5AE7AFC8-F2AD-4A73-BA62-446B117CEA00}" type="presOf" srcId="{0BB455FB-E963-4DDA-87FC-8567CD453C1A}" destId="{3C3C63ED-47CF-4C9B-83D6-3034F87B92C3}" srcOrd="1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9F684DE4-42A5-43E3-AA30-C88D030D3539}" srcId="{190D5A21-E226-4732-84EB-F2CEED83B938}" destId="{97CCFD76-0F82-415C-8ECC-FD40B3D05EFC}" srcOrd="4" destOrd="0" parTransId="{D6E1BA38-C277-4A62-A552-714FF0F811FE}" sibTransId="{B28BF4B3-8A67-4CE4-ACBF-C41B6372F8CC}"/>
    <dgm:cxn modelId="{28509C2A-5B5C-43A5-A944-5281B2E5CB4A}" type="presOf" srcId="{15A58DF5-0C0D-49CF-9C0B-4DE2FD155E4B}" destId="{DE416F84-280E-430F-9CAD-B49B14E61E0C}" srcOrd="0" destOrd="0" presId="urn:microsoft.com/office/officeart/2005/8/layout/process4"/>
    <dgm:cxn modelId="{88B88343-C9CD-4DD1-A680-78FA0A41321E}" type="presOf" srcId="{0BB455FB-E963-4DDA-87FC-8567CD453C1A}" destId="{3B617CED-8B3E-457A-B84E-7EFC79499E51}" srcOrd="0" destOrd="0" presId="urn:microsoft.com/office/officeart/2005/8/layout/process4"/>
    <dgm:cxn modelId="{613DD1CA-F3FC-4C1D-A70C-DB63B38E20D6}" type="presOf" srcId="{97CCFD76-0F82-415C-8ECC-FD40B3D05EFC}" destId="{0152665D-EA53-4303-819D-FDCCD662221F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F469CF50-5B4B-48B6-984B-925A5DC7CA90}" type="presOf" srcId="{094D63A4-E25B-4639-9B80-90A2E4A1D32C}" destId="{3F227963-559B-42F9-A2E5-602AF0B75E82}" srcOrd="1" destOrd="0" presId="urn:microsoft.com/office/officeart/2005/8/layout/process4"/>
    <dgm:cxn modelId="{6FD32C8F-EF52-42C4-9553-C28A2681793B}" type="presOf" srcId="{8CABC7EC-5E8D-4176-957A-C3E92BB57303}" destId="{CE59523C-21E0-4EEA-B6EF-233DBBC0586A}" srcOrd="0" destOrd="0" presId="urn:microsoft.com/office/officeart/2005/8/layout/process4"/>
    <dgm:cxn modelId="{76BC7477-8F3E-4164-A142-2AFC076D5E1F}" type="presOf" srcId="{97CCFD76-0F82-415C-8ECC-FD40B3D05EFC}" destId="{6C3CDAD4-E13A-41EC-8B15-99E13F1E5119}" srcOrd="1" destOrd="0" presId="urn:microsoft.com/office/officeart/2005/8/layout/process4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0E47FE54-987A-4EAF-B82E-1970B15CC67B}" type="presOf" srcId="{094D63A4-E25B-4639-9B80-90A2E4A1D32C}" destId="{A053E67B-0658-40CC-A245-E32FC89E3AB6}" srcOrd="0" destOrd="0" presId="urn:microsoft.com/office/officeart/2005/8/layout/process4"/>
    <dgm:cxn modelId="{0D913EE0-0CDE-43AA-9229-D1DEFEF21A6F}" type="presOf" srcId="{056F1E9B-A105-4112-AEFB-3BCB5D561B8D}" destId="{B16BD17C-0FBB-455C-80A5-826BA9D5BBD5}" srcOrd="0" destOrd="0" presId="urn:microsoft.com/office/officeart/2005/8/layout/process4"/>
    <dgm:cxn modelId="{5A661D4D-99E6-4F01-A33A-3316BB285110}" type="presOf" srcId="{6B97DDE6-5485-4EC0-B616-0D90BD8BE5DD}" destId="{D13E0935-34EB-4C1B-96EA-A760C3B1E518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A6FA029B-92D0-48AB-83F1-0D8386AB681B}" type="presOf" srcId="{190D5A21-E226-4732-84EB-F2CEED83B938}" destId="{57C09349-11E2-4908-A9E1-ED1BF2D01C67}" srcOrd="0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882154E9-098E-47F9-A45B-D113CA6494EC}" type="presOf" srcId="{9A378732-8F2D-4E71-817B-B6E2275FB2C2}" destId="{E80FEDF5-2450-4040-BA71-95CD671E35D2}" srcOrd="0" destOrd="0" presId="urn:microsoft.com/office/officeart/2005/8/layout/process4"/>
    <dgm:cxn modelId="{BFFB030E-5335-440B-A59E-BF3FFAD17DAE}" srcId="{97CCFD76-0F82-415C-8ECC-FD40B3D05EFC}" destId="{15A58DF5-0C0D-49CF-9C0B-4DE2FD155E4B}" srcOrd="0" destOrd="0" parTransId="{E1DD28DC-3DD2-4DCB-97B8-67F013F022E5}" sibTransId="{EDADAA52-F8CC-4BC7-9C8B-009ADB4ED149}"/>
    <dgm:cxn modelId="{26AC6058-8FD3-4C2E-B4DA-BBD02794A027}" type="presOf" srcId="{E84040B2-ABB4-4272-BF6C-319985FB7FD0}" destId="{F6258E6C-2673-4B7D-A30A-F8E62B852DB6}" srcOrd="1" destOrd="0" presId="urn:microsoft.com/office/officeart/2005/8/layout/process4"/>
    <dgm:cxn modelId="{747CA10E-DBBB-47E1-A3CC-FA6D9FA130A0}" type="presOf" srcId="{C8FBEC10-5D64-4B93-9B12-7D001A6D5FD0}" destId="{08C7345D-EA86-44BD-A6D0-B5F9B34A741B}" srcOrd="1" destOrd="0" presId="urn:microsoft.com/office/officeart/2005/8/layout/process4"/>
    <dgm:cxn modelId="{93A0C0C0-A009-4B54-8CF6-AA1F09325676}" type="presOf" srcId="{C8FBEC10-5D64-4B93-9B12-7D001A6D5FD0}" destId="{A466DB30-F444-4871-B41E-2EF3E810B079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40220796-BFAC-4465-8B40-E9B0473BFF39}" type="presParOf" srcId="{57C09349-11E2-4908-A9E1-ED1BF2D01C67}" destId="{DD9CD365-5559-45EE-A680-D4CBEE5456D9}" srcOrd="0" destOrd="0" presId="urn:microsoft.com/office/officeart/2005/8/layout/process4"/>
    <dgm:cxn modelId="{89D84279-41EE-4A64-94BC-B235B87FC6B9}" type="presParOf" srcId="{DD9CD365-5559-45EE-A680-D4CBEE5456D9}" destId="{0152665D-EA53-4303-819D-FDCCD662221F}" srcOrd="0" destOrd="0" presId="urn:microsoft.com/office/officeart/2005/8/layout/process4"/>
    <dgm:cxn modelId="{F1F7AB5D-EDBF-4881-83EF-DFEE325E08AE}" type="presParOf" srcId="{DD9CD365-5559-45EE-A680-D4CBEE5456D9}" destId="{6C3CDAD4-E13A-41EC-8B15-99E13F1E5119}" srcOrd="1" destOrd="0" presId="urn:microsoft.com/office/officeart/2005/8/layout/process4"/>
    <dgm:cxn modelId="{D97BD966-6D06-428C-9D38-740949368FDF}" type="presParOf" srcId="{DD9CD365-5559-45EE-A680-D4CBEE5456D9}" destId="{A1AC934D-129F-432B-AB1D-171E17269146}" srcOrd="2" destOrd="0" presId="urn:microsoft.com/office/officeart/2005/8/layout/process4"/>
    <dgm:cxn modelId="{8E4EA0BF-493F-404F-BF48-9C593BD600C2}" type="presParOf" srcId="{A1AC934D-129F-432B-AB1D-171E17269146}" destId="{DE416F84-280E-430F-9CAD-B49B14E61E0C}" srcOrd="0" destOrd="0" presId="urn:microsoft.com/office/officeart/2005/8/layout/process4"/>
    <dgm:cxn modelId="{7F6115EA-9EC0-4E5D-BB8A-B71E2134138F}" type="presParOf" srcId="{57C09349-11E2-4908-A9E1-ED1BF2D01C67}" destId="{D7303165-5218-49F0-A619-CF5DD62EF9EC}" srcOrd="1" destOrd="0" presId="urn:microsoft.com/office/officeart/2005/8/layout/process4"/>
    <dgm:cxn modelId="{0561941B-ECF6-4DB6-80D3-796BC694ECB3}" type="presParOf" srcId="{57C09349-11E2-4908-A9E1-ED1BF2D01C67}" destId="{23D1379E-972B-4938-B78D-2311C67C5FCD}" srcOrd="2" destOrd="0" presId="urn:microsoft.com/office/officeart/2005/8/layout/process4"/>
    <dgm:cxn modelId="{5D1027C5-AFE0-4A36-BD0C-99E11BEBE327}" type="presParOf" srcId="{23D1379E-972B-4938-B78D-2311C67C5FCD}" destId="{4B352177-1211-4229-AFB7-4B49F92D405D}" srcOrd="0" destOrd="0" presId="urn:microsoft.com/office/officeart/2005/8/layout/process4"/>
    <dgm:cxn modelId="{77DE2783-190E-48F0-AC32-219E01412EC7}" type="presParOf" srcId="{23D1379E-972B-4938-B78D-2311C67C5FCD}" destId="{F6258E6C-2673-4B7D-A30A-F8E62B852DB6}" srcOrd="1" destOrd="0" presId="urn:microsoft.com/office/officeart/2005/8/layout/process4"/>
    <dgm:cxn modelId="{03598A1B-99C2-4E69-A53A-F06181D46E46}" type="presParOf" srcId="{23D1379E-972B-4938-B78D-2311C67C5FCD}" destId="{F2350A5E-CB60-4D95-BA1E-C2AE4F2FB971}" srcOrd="2" destOrd="0" presId="urn:microsoft.com/office/officeart/2005/8/layout/process4"/>
    <dgm:cxn modelId="{A8C9CAE8-B852-43AC-A732-D201877E1FE7}" type="presParOf" srcId="{F2350A5E-CB60-4D95-BA1E-C2AE4F2FB971}" destId="{B16BD17C-0FBB-455C-80A5-826BA9D5BBD5}" srcOrd="0" destOrd="0" presId="urn:microsoft.com/office/officeart/2005/8/layout/process4"/>
    <dgm:cxn modelId="{526C38A0-9327-4266-A7A5-D385DB008FDB}" type="presParOf" srcId="{57C09349-11E2-4908-A9E1-ED1BF2D01C67}" destId="{D854B72B-2AE2-4332-B748-CF400D221CE5}" srcOrd="3" destOrd="0" presId="urn:microsoft.com/office/officeart/2005/8/layout/process4"/>
    <dgm:cxn modelId="{BAF83881-2A47-477F-B409-CD1049DE86E0}" type="presParOf" srcId="{57C09349-11E2-4908-A9E1-ED1BF2D01C67}" destId="{76E1DE49-5B4E-4123-9DBD-2CE2BE1B5F09}" srcOrd="4" destOrd="0" presId="urn:microsoft.com/office/officeart/2005/8/layout/process4"/>
    <dgm:cxn modelId="{C2D837B3-0F50-4142-B017-5E1E7A323EC2}" type="presParOf" srcId="{76E1DE49-5B4E-4123-9DBD-2CE2BE1B5F09}" destId="{A053E67B-0658-40CC-A245-E32FC89E3AB6}" srcOrd="0" destOrd="0" presId="urn:microsoft.com/office/officeart/2005/8/layout/process4"/>
    <dgm:cxn modelId="{08FF853C-7EEB-409A-AA80-320E11BC9792}" type="presParOf" srcId="{76E1DE49-5B4E-4123-9DBD-2CE2BE1B5F09}" destId="{3F227963-559B-42F9-A2E5-602AF0B75E82}" srcOrd="1" destOrd="0" presId="urn:microsoft.com/office/officeart/2005/8/layout/process4"/>
    <dgm:cxn modelId="{8DCFE21F-195E-45F3-8E7C-F936CD8F7861}" type="presParOf" srcId="{76E1DE49-5B4E-4123-9DBD-2CE2BE1B5F09}" destId="{65C22893-3C03-4C51-BBD7-67AEB260EEAE}" srcOrd="2" destOrd="0" presId="urn:microsoft.com/office/officeart/2005/8/layout/process4"/>
    <dgm:cxn modelId="{6CE0C4BF-6451-472B-869F-1DEB81A175F5}" type="presParOf" srcId="{65C22893-3C03-4C51-BBD7-67AEB260EEAE}" destId="{D13E0935-34EB-4C1B-96EA-A760C3B1E518}" srcOrd="0" destOrd="0" presId="urn:microsoft.com/office/officeart/2005/8/layout/process4"/>
    <dgm:cxn modelId="{FE9BB158-F4A3-4D45-9FE4-5EF886588F35}" type="presParOf" srcId="{57C09349-11E2-4908-A9E1-ED1BF2D01C67}" destId="{BE110333-232F-41B2-8CC2-49850524EE33}" srcOrd="5" destOrd="0" presId="urn:microsoft.com/office/officeart/2005/8/layout/process4"/>
    <dgm:cxn modelId="{366D6F3D-AE4F-4A17-A1D4-2D13A1212601}" type="presParOf" srcId="{57C09349-11E2-4908-A9E1-ED1BF2D01C67}" destId="{05C6A2C7-0418-4F05-B19B-2E06D41E4496}" srcOrd="6" destOrd="0" presId="urn:microsoft.com/office/officeart/2005/8/layout/process4"/>
    <dgm:cxn modelId="{BA88F8C5-5118-48A1-A4C5-A2DA8EF904DA}" type="presParOf" srcId="{05C6A2C7-0418-4F05-B19B-2E06D41E4496}" destId="{A466DB30-F444-4871-B41E-2EF3E810B079}" srcOrd="0" destOrd="0" presId="urn:microsoft.com/office/officeart/2005/8/layout/process4"/>
    <dgm:cxn modelId="{7D0A0197-AA8A-4025-B35B-1CDDA962996D}" type="presParOf" srcId="{05C6A2C7-0418-4F05-B19B-2E06D41E4496}" destId="{08C7345D-EA86-44BD-A6D0-B5F9B34A741B}" srcOrd="1" destOrd="0" presId="urn:microsoft.com/office/officeart/2005/8/layout/process4"/>
    <dgm:cxn modelId="{B01DB518-805F-4A94-8B2B-9087CC8B8A89}" type="presParOf" srcId="{05C6A2C7-0418-4F05-B19B-2E06D41E4496}" destId="{12B0397C-0838-444D-BDC1-06A12394B9D1}" srcOrd="2" destOrd="0" presId="urn:microsoft.com/office/officeart/2005/8/layout/process4"/>
    <dgm:cxn modelId="{F4EB472A-AC20-4090-8294-973B11890A77}" type="presParOf" srcId="{12B0397C-0838-444D-BDC1-06A12394B9D1}" destId="{E80FEDF5-2450-4040-BA71-95CD671E35D2}" srcOrd="0" destOrd="0" presId="urn:microsoft.com/office/officeart/2005/8/layout/process4"/>
    <dgm:cxn modelId="{E0AFF1B4-41F8-4883-8A7E-5029F1972B59}" type="presParOf" srcId="{57C09349-11E2-4908-A9E1-ED1BF2D01C67}" destId="{FC66C516-51D5-42E6-84C0-C7ACBFD40FDC}" srcOrd="7" destOrd="0" presId="urn:microsoft.com/office/officeart/2005/8/layout/process4"/>
    <dgm:cxn modelId="{B2024D59-CDF0-4DC2-A001-58BC40F07536}" type="presParOf" srcId="{57C09349-11E2-4908-A9E1-ED1BF2D01C67}" destId="{161FDB2D-53A5-460B-99C9-3F13E2B0161F}" srcOrd="8" destOrd="0" presId="urn:microsoft.com/office/officeart/2005/8/layout/process4"/>
    <dgm:cxn modelId="{C3220A79-0752-4950-953C-5D1FD836DC88}" type="presParOf" srcId="{161FDB2D-53A5-460B-99C9-3F13E2B0161F}" destId="{3B617CED-8B3E-457A-B84E-7EFC79499E51}" srcOrd="0" destOrd="0" presId="urn:microsoft.com/office/officeart/2005/8/layout/process4"/>
    <dgm:cxn modelId="{F3FA6562-73D6-4BC3-B26D-A17E8145DE79}" type="presParOf" srcId="{161FDB2D-53A5-460B-99C9-3F13E2B0161F}" destId="{3C3C63ED-47CF-4C9B-83D6-3034F87B92C3}" srcOrd="1" destOrd="0" presId="urn:microsoft.com/office/officeart/2005/8/layout/process4"/>
    <dgm:cxn modelId="{A9B1EC56-B5DA-4979-9764-37334EAA9184}" type="presParOf" srcId="{161FDB2D-53A5-460B-99C9-3F13E2B0161F}" destId="{3D1A8539-8BB7-4287-A7CA-233B07BFC80F}" srcOrd="2" destOrd="0" presId="urn:microsoft.com/office/officeart/2005/8/layout/process4"/>
    <dgm:cxn modelId="{34858D8C-FBB7-4BCE-BA34-B3A70758ACB5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56B67-EB8E-436A-8EC1-5D506ADBDD0A}">
      <dsp:nvSpPr>
        <dsp:cNvPr id="0" name=""/>
        <dsp:cNvSpPr/>
      </dsp:nvSpPr>
      <dsp:spPr>
        <a:xfrm>
          <a:off x="0" y="2736302"/>
          <a:ext cx="3600400" cy="60028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main </a:t>
          </a:r>
          <a:r>
            <a:rPr kumimoji="1" lang="ja-JP" altLang="en-US" sz="1100" kern="1200" dirty="0" smtClean="0"/>
            <a:t>関数が終了で実行終了</a:t>
          </a:r>
          <a:endParaRPr kumimoji="1" lang="ja-JP" altLang="en-US" sz="1100" kern="1200" dirty="0"/>
        </a:p>
      </dsp:txBody>
      <dsp:txXfrm>
        <a:off x="0" y="2736302"/>
        <a:ext cx="3600400" cy="324151"/>
      </dsp:txXfrm>
    </dsp:sp>
    <dsp:sp modelId="{D05477A9-BAB2-471B-A684-DFE3A7681586}">
      <dsp:nvSpPr>
        <dsp:cNvPr id="0" name=""/>
        <dsp:cNvSpPr/>
      </dsp:nvSpPr>
      <dsp:spPr>
        <a:xfrm>
          <a:off x="0" y="3055963"/>
          <a:ext cx="3600400" cy="276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にエラーコードを返す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kern="1200" dirty="0"/>
        </a:p>
      </dsp:txBody>
      <dsp:txXfrm>
        <a:off x="0" y="3055963"/>
        <a:ext cx="3600400" cy="276128"/>
      </dsp:txXfrm>
    </dsp:sp>
    <dsp:sp modelId="{3F227963-559B-42F9-A2E5-602AF0B75E82}">
      <dsp:nvSpPr>
        <dsp:cNvPr id="0" name=""/>
        <dsp:cNvSpPr/>
      </dsp:nvSpPr>
      <dsp:spPr>
        <a:xfrm rot="10800000">
          <a:off x="0" y="1829590"/>
          <a:ext cx="3600400" cy="92323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コマンド等として実行</a:t>
          </a:r>
          <a:endParaRPr kumimoji="1" lang="ja-JP" altLang="en-US" sz="1100" kern="1200" dirty="0"/>
        </a:p>
      </dsp:txBody>
      <dsp:txXfrm rot="-10800000">
        <a:off x="0" y="1829590"/>
        <a:ext cx="3600400" cy="324054"/>
      </dsp:txXfrm>
    </dsp:sp>
    <dsp:sp modelId="{D13E0935-34EB-4C1B-96EA-A760C3B1E518}">
      <dsp:nvSpPr>
        <dsp:cNvPr id="0" name=""/>
        <dsp:cNvSpPr/>
      </dsp:nvSpPr>
      <dsp:spPr>
        <a:xfrm>
          <a:off x="0" y="2153644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がプログラムをメモリにロード。与えたコマンド引数が</a:t>
          </a:r>
          <a:r>
            <a:rPr kumimoji="1" lang="en-US" altLang="ja-JP" sz="800" kern="1200" dirty="0" smtClean="0"/>
            <a:t>main</a:t>
          </a:r>
          <a:r>
            <a:rPr kumimoji="1" lang="ja-JP" altLang="en-US" sz="800" kern="1200" dirty="0" smtClean="0"/>
            <a:t>関数に渡される</a:t>
          </a:r>
          <a:endParaRPr kumimoji="1" lang="ja-JP" altLang="en-US" sz="800" kern="1200" dirty="0"/>
        </a:p>
      </dsp:txBody>
      <dsp:txXfrm>
        <a:off x="0" y="2153644"/>
        <a:ext cx="3600400" cy="276046"/>
      </dsp:txXfrm>
    </dsp:sp>
    <dsp:sp modelId="{08C7345D-EA86-44BD-A6D0-B5F9B34A741B}">
      <dsp:nvSpPr>
        <dsp:cNvPr id="0" name=""/>
        <dsp:cNvSpPr/>
      </dsp:nvSpPr>
      <dsp:spPr>
        <a:xfrm rot="10800000">
          <a:off x="0" y="915364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5364"/>
        <a:ext cx="3600400" cy="324054"/>
      </dsp:txXfrm>
    </dsp:sp>
    <dsp:sp modelId="{E80FEDF5-2450-4040-BA71-95CD671E35D2}">
      <dsp:nvSpPr>
        <dsp:cNvPr id="0" name=""/>
        <dsp:cNvSpPr/>
      </dsp:nvSpPr>
      <dsp:spPr>
        <a:xfrm>
          <a:off x="0" y="123941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コンパイルしてバイナリファイルを生成</a:t>
          </a:r>
          <a:endParaRPr kumimoji="1" lang="ja-JP" altLang="en-US" sz="800" kern="1200" dirty="0"/>
        </a:p>
      </dsp:txBody>
      <dsp:txXfrm>
        <a:off x="0" y="1239418"/>
        <a:ext cx="3600400" cy="276046"/>
      </dsp:txXfrm>
    </dsp:sp>
    <dsp:sp modelId="{3C3C63ED-47CF-4C9B-83D6-3034F87B92C3}">
      <dsp:nvSpPr>
        <dsp:cNvPr id="0" name=""/>
        <dsp:cNvSpPr/>
      </dsp:nvSpPr>
      <dsp:spPr>
        <a:xfrm rot="10800000">
          <a:off x="0" y="1137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1137"/>
        <a:ext cx="3600400" cy="324054"/>
      </dsp:txXfrm>
    </dsp:sp>
    <dsp:sp modelId="{CE59523C-21E0-4EEA-B6EF-233DBBC0586A}">
      <dsp:nvSpPr>
        <dsp:cNvPr id="0" name=""/>
        <dsp:cNvSpPr/>
      </dsp:nvSpPr>
      <dsp:spPr>
        <a:xfrm>
          <a:off x="0" y="325191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エディタでテキストファイルを編集</a:t>
          </a:r>
          <a:endParaRPr kumimoji="1" lang="ja-JP" altLang="en-US" sz="800" kern="1200" dirty="0"/>
        </a:p>
      </dsp:txBody>
      <dsp:txXfrm>
        <a:off x="0" y="325191"/>
        <a:ext cx="3600400" cy="27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DAD4-E13A-41EC-8B15-99E13F1E5119}">
      <dsp:nvSpPr>
        <dsp:cNvPr id="0" name=""/>
        <dsp:cNvSpPr/>
      </dsp:nvSpPr>
      <dsp:spPr>
        <a:xfrm>
          <a:off x="0" y="3647962"/>
          <a:ext cx="3538736" cy="59847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電源を切るかリセットまで動き続ける</a:t>
          </a:r>
          <a:endParaRPr kumimoji="1" lang="ja-JP" altLang="en-US" sz="1100" kern="1200" dirty="0"/>
        </a:p>
      </dsp:txBody>
      <dsp:txXfrm>
        <a:off x="0" y="3647962"/>
        <a:ext cx="3538736" cy="323178"/>
      </dsp:txXfrm>
    </dsp:sp>
    <dsp:sp modelId="{DE416F84-280E-430F-9CAD-B49B14E61E0C}">
      <dsp:nvSpPr>
        <dsp:cNvPr id="0" name=""/>
        <dsp:cNvSpPr/>
      </dsp:nvSpPr>
      <dsp:spPr>
        <a:xfrm>
          <a:off x="0" y="3959171"/>
          <a:ext cx="3538736" cy="27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 dirty="0"/>
        </a:p>
      </dsp:txBody>
      <dsp:txXfrm>
        <a:off x="0" y="3959171"/>
        <a:ext cx="3538736" cy="275300"/>
      </dsp:txXfrm>
    </dsp:sp>
    <dsp:sp modelId="{F6258E6C-2673-4B7D-A30A-F8E62B852DB6}">
      <dsp:nvSpPr>
        <dsp:cNvPr id="0" name=""/>
        <dsp:cNvSpPr/>
      </dsp:nvSpPr>
      <dsp:spPr>
        <a:xfrm rot="10800000">
          <a:off x="0" y="2736479"/>
          <a:ext cx="3538736" cy="92046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電源投入、リセットで </a:t>
          </a:r>
          <a:r>
            <a:rPr kumimoji="1" lang="en-US" altLang="ja-JP" sz="1100" kern="1200" dirty="0" smtClean="0"/>
            <a:t>main</a:t>
          </a:r>
          <a:r>
            <a:rPr kumimoji="1" lang="ja-JP" altLang="en-US" sz="1100" kern="1200" dirty="0" smtClean="0"/>
            <a:t>関数呼び出し</a:t>
          </a:r>
          <a:endParaRPr kumimoji="1" lang="ja-JP" altLang="en-US" sz="1100" kern="1200" dirty="0"/>
        </a:p>
      </dsp:txBody>
      <dsp:txXfrm rot="-10800000">
        <a:off x="0" y="2736479"/>
        <a:ext cx="3538736" cy="323081"/>
      </dsp:txXfrm>
    </dsp:sp>
    <dsp:sp modelId="{B16BD17C-0FBB-455C-80A5-826BA9D5BBD5}">
      <dsp:nvSpPr>
        <dsp:cNvPr id="0" name=""/>
        <dsp:cNvSpPr/>
      </dsp:nvSpPr>
      <dsp:spPr>
        <a:xfrm>
          <a:off x="0" y="3059561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 dirty="0"/>
        </a:p>
      </dsp:txBody>
      <dsp:txXfrm>
        <a:off x="0" y="3059561"/>
        <a:ext cx="3538736" cy="275217"/>
      </dsp:txXfrm>
    </dsp:sp>
    <dsp:sp modelId="{3F227963-559B-42F9-A2E5-602AF0B75E82}">
      <dsp:nvSpPr>
        <dsp:cNvPr id="0" name=""/>
        <dsp:cNvSpPr/>
      </dsp:nvSpPr>
      <dsp:spPr>
        <a:xfrm rot="10800000">
          <a:off x="0" y="1824996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対象マイコンのプログラムメモリに書き込み</a:t>
          </a:r>
          <a:endParaRPr kumimoji="1" lang="ja-JP" altLang="en-US" sz="1100" kern="1200" dirty="0"/>
        </a:p>
      </dsp:txBody>
      <dsp:txXfrm rot="-10800000">
        <a:off x="0" y="1824996"/>
        <a:ext cx="3538736" cy="323081"/>
      </dsp:txXfrm>
    </dsp:sp>
    <dsp:sp modelId="{D13E0935-34EB-4C1B-96EA-A760C3B1E518}">
      <dsp:nvSpPr>
        <dsp:cNvPr id="0" name=""/>
        <dsp:cNvSpPr/>
      </dsp:nvSpPr>
      <dsp:spPr>
        <a:xfrm>
          <a:off x="0" y="2148078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OS</a:t>
          </a:r>
          <a:r>
            <a:rPr kumimoji="1" lang="ja-JP" altLang="en-US" sz="1500" kern="1200" dirty="0" smtClean="0"/>
            <a:t>が必要な場合自分で書く</a:t>
          </a:r>
          <a:endParaRPr kumimoji="1" lang="ja-JP" altLang="en-US" sz="1500" kern="1200" dirty="0"/>
        </a:p>
      </dsp:txBody>
      <dsp:txXfrm>
        <a:off x="0" y="2148078"/>
        <a:ext cx="3538736" cy="275217"/>
      </dsp:txXfrm>
    </dsp:sp>
    <dsp:sp modelId="{08C7345D-EA86-44BD-A6D0-B5F9B34A741B}">
      <dsp:nvSpPr>
        <dsp:cNvPr id="0" name=""/>
        <dsp:cNvSpPr/>
      </dsp:nvSpPr>
      <dsp:spPr>
        <a:xfrm rot="10800000">
          <a:off x="0" y="913513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3513"/>
        <a:ext cx="3538736" cy="323081"/>
      </dsp:txXfrm>
    </dsp:sp>
    <dsp:sp modelId="{E80FEDF5-2450-4040-BA71-95CD671E35D2}">
      <dsp:nvSpPr>
        <dsp:cNvPr id="0" name=""/>
        <dsp:cNvSpPr/>
      </dsp:nvSpPr>
      <dsp:spPr>
        <a:xfrm>
          <a:off x="0" y="1236595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コンパイルしてバイナリファイルを生成</a:t>
          </a:r>
          <a:endParaRPr kumimoji="1" lang="ja-JP" altLang="en-US" sz="1500" kern="1200" dirty="0"/>
        </a:p>
      </dsp:txBody>
      <dsp:txXfrm>
        <a:off x="0" y="1236595"/>
        <a:ext cx="3538736" cy="275217"/>
      </dsp:txXfrm>
    </dsp:sp>
    <dsp:sp modelId="{3C3C63ED-47CF-4C9B-83D6-3034F87B92C3}">
      <dsp:nvSpPr>
        <dsp:cNvPr id="0" name=""/>
        <dsp:cNvSpPr/>
      </dsp:nvSpPr>
      <dsp:spPr>
        <a:xfrm rot="10800000">
          <a:off x="0" y="2030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2030"/>
        <a:ext cx="3538736" cy="323081"/>
      </dsp:txXfrm>
    </dsp:sp>
    <dsp:sp modelId="{CE59523C-21E0-4EEA-B6EF-233DBBC0586A}">
      <dsp:nvSpPr>
        <dsp:cNvPr id="0" name=""/>
        <dsp:cNvSpPr/>
      </dsp:nvSpPr>
      <dsp:spPr>
        <a:xfrm>
          <a:off x="0" y="325112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エディタでテキストファイルを編集</a:t>
          </a:r>
          <a:endParaRPr kumimoji="1" lang="ja-JP" altLang="en-US" sz="1500" kern="1200" dirty="0"/>
        </a:p>
      </dsp:txBody>
      <dsp:txXfrm>
        <a:off x="0" y="325112"/>
        <a:ext cx="3538736" cy="27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24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5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19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47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70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61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9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13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17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3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19A1-959A-4940-A503-0BE9D03FCF3E}" type="datetimeFigureOut">
              <a:rPr kumimoji="1" lang="ja-JP" altLang="en-US" smtClean="0"/>
              <a:t>2013/1/3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A891-15B3-4F75-9876-EDE2535CA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2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UINX/Linux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 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マルチタスク</a:t>
            </a:r>
            <a:r>
              <a:rPr lang="en-US" altLang="ja-JP" dirty="0" smtClean="0"/>
              <a:t>OS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プログラムの起動、実行、終了を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が制御</a:t>
            </a:r>
            <a:endParaRPr kumimoji="1" lang="en-US" altLang="ja-JP" dirty="0" smtClean="0"/>
          </a:p>
          <a:p>
            <a:r>
              <a:rPr lang="ja-JP" altLang="en-US" dirty="0" smtClean="0"/>
              <a:t>同時に動く他のプログラムを気にせずプログラミング</a:t>
            </a:r>
            <a:endParaRPr lang="en-US" altLang="ja-JP" dirty="0" smtClean="0"/>
          </a:p>
          <a:p>
            <a:r>
              <a:rPr lang="ja-JP" altLang="en-US" dirty="0" smtClean="0"/>
              <a:t>実際のハードウェアへは</a:t>
            </a:r>
            <a:r>
              <a:rPr lang="en-US" altLang="ja-JP" dirty="0" smtClean="0"/>
              <a:t>OS</a:t>
            </a:r>
            <a:r>
              <a:rPr lang="ja-JP" altLang="en-US" dirty="0" smtClean="0"/>
              <a:t>経由でのアクセスに限る</a:t>
            </a:r>
            <a:endParaRPr lang="en-US" altLang="ja-JP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マイコン、組込みリアルタイム</a:t>
            </a:r>
            <a:r>
              <a:rPr kumimoji="1" lang="en-US" altLang="ja-JP" dirty="0" smtClean="0"/>
              <a:t>OS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動作するプログラムは一つ。作業の起動、実行、終了はプログラムしだい</a:t>
            </a:r>
            <a:endParaRPr kumimoji="1" lang="en-US" altLang="ja-JP" dirty="0" smtClean="0"/>
          </a:p>
          <a:p>
            <a:r>
              <a:rPr lang="ja-JP" altLang="en-US" dirty="0"/>
              <a:t>同時</a:t>
            </a:r>
            <a:r>
              <a:rPr lang="ja-JP" altLang="en-US" dirty="0" smtClean="0"/>
              <a:t>に動く作業の数、優先順位、メモリの使い方はプログラマが計画を立てる</a:t>
            </a:r>
            <a:endParaRPr lang="en-US" altLang="ja-JP" dirty="0" smtClean="0"/>
          </a:p>
          <a:p>
            <a:r>
              <a:rPr kumimoji="1" lang="ja-JP" altLang="en-US" dirty="0" smtClean="0"/>
              <a:t>実際のハードウェアにビット単位で直接アクセスする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94543"/>
              </p:ext>
            </p:extLst>
          </p:nvPr>
        </p:nvGraphicFramePr>
        <p:xfrm>
          <a:off x="683568" y="1988840"/>
          <a:ext cx="3600400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764777"/>
              </p:ext>
            </p:extLst>
          </p:nvPr>
        </p:nvGraphicFramePr>
        <p:xfrm>
          <a:off x="4932040" y="1988840"/>
          <a:ext cx="3538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364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199</Words>
  <Application>Microsoft Office PowerPoint</Application>
  <PresentationFormat>画面に合わせる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Sin</cp:lastModifiedBy>
  <cp:revision>8</cp:revision>
  <dcterms:created xsi:type="dcterms:W3CDTF">2013-01-03T03:37:02Z</dcterms:created>
  <dcterms:modified xsi:type="dcterms:W3CDTF">2013-01-03T04:44:15Z</dcterms:modified>
</cp:coreProperties>
</file>