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74" autoAdjust="0"/>
    <p:restoredTop sz="88557" autoAdjust="0"/>
  </p:normalViewPr>
  <p:slideViewPr>
    <p:cSldViewPr>
      <p:cViewPr>
        <p:scale>
          <a:sx n="150" d="100"/>
          <a:sy n="150" d="100"/>
        </p:scale>
        <p:origin x="-200" y="-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0D5A21-E226-4732-84EB-F2CEED83B938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0BB455FB-E963-4DDA-87FC-8567CD453C1A}">
      <dgm:prSet phldrT="[テキスト]"/>
      <dgm:spPr/>
      <dgm:t>
        <a:bodyPr/>
        <a:lstStyle/>
        <a:p>
          <a:r>
            <a:rPr kumimoji="1" lang="ja-JP" altLang="en-US" dirty="0" smtClean="0"/>
            <a:t>プログラムのソースコードを書く</a:t>
          </a:r>
          <a:endParaRPr kumimoji="1" lang="ja-JP" altLang="en-US" dirty="0"/>
        </a:p>
      </dgm:t>
    </dgm:pt>
    <dgm:pt modelId="{76741F02-814C-4DC3-B992-35515D9D9329}" type="parTrans" cxnId="{4ACBD026-75F1-4CE7-9C9B-0E75530A0685}">
      <dgm:prSet/>
      <dgm:spPr/>
      <dgm:t>
        <a:bodyPr/>
        <a:lstStyle/>
        <a:p>
          <a:endParaRPr kumimoji="1" lang="ja-JP" altLang="en-US"/>
        </a:p>
      </dgm:t>
    </dgm:pt>
    <dgm:pt modelId="{4CCFF46B-B2E4-4556-AAB8-40A1466EDA9B}" type="sibTrans" cxnId="{4ACBD026-75F1-4CE7-9C9B-0E75530A0685}">
      <dgm:prSet/>
      <dgm:spPr/>
      <dgm:t>
        <a:bodyPr/>
        <a:lstStyle/>
        <a:p>
          <a:endParaRPr kumimoji="1" lang="ja-JP" altLang="en-US"/>
        </a:p>
      </dgm:t>
    </dgm:pt>
    <dgm:pt modelId="{8CABC7EC-5E8D-4176-957A-C3E92BB57303}">
      <dgm:prSet phldrT="[テキスト]"/>
      <dgm:spPr/>
      <dgm:t>
        <a:bodyPr/>
        <a:lstStyle/>
        <a:p>
          <a:r>
            <a:rPr kumimoji="1" lang="ja-JP" altLang="en-US" dirty="0" smtClean="0"/>
            <a:t>エディタでテキストファイルを編集</a:t>
          </a:r>
          <a:endParaRPr kumimoji="1" lang="ja-JP" altLang="en-US" dirty="0"/>
        </a:p>
      </dgm:t>
    </dgm:pt>
    <dgm:pt modelId="{EA1678FA-0057-4A38-B9C8-A08ABCBD77E7}" type="parTrans" cxnId="{4614923A-3052-4392-9804-C23B5A1D5F2A}">
      <dgm:prSet/>
      <dgm:spPr/>
      <dgm:t>
        <a:bodyPr/>
        <a:lstStyle/>
        <a:p>
          <a:endParaRPr kumimoji="1" lang="ja-JP" altLang="en-US"/>
        </a:p>
      </dgm:t>
    </dgm:pt>
    <dgm:pt modelId="{9BA94E2C-2DB8-40E5-BC8A-E62F2AF09574}" type="sibTrans" cxnId="{4614923A-3052-4392-9804-C23B5A1D5F2A}">
      <dgm:prSet/>
      <dgm:spPr/>
      <dgm:t>
        <a:bodyPr/>
        <a:lstStyle/>
        <a:p>
          <a:endParaRPr kumimoji="1" lang="ja-JP" altLang="en-US"/>
        </a:p>
      </dgm:t>
    </dgm:pt>
    <dgm:pt modelId="{C8FBEC10-5D64-4B93-9B12-7D001A6D5FD0}">
      <dgm:prSet phldrT="[テキスト]"/>
      <dgm:spPr/>
      <dgm:t>
        <a:bodyPr/>
        <a:lstStyle/>
        <a:p>
          <a:r>
            <a:rPr kumimoji="1" lang="ja-JP" altLang="en-US" dirty="0" smtClean="0"/>
            <a:t>実行形式（機械語）のファイルに変換</a:t>
          </a:r>
          <a:endParaRPr kumimoji="1" lang="ja-JP" altLang="en-US" dirty="0"/>
        </a:p>
      </dgm:t>
    </dgm:pt>
    <dgm:pt modelId="{ECC2150A-61AA-44BA-8785-408DF1238E1E}" type="parTrans" cxnId="{F691965F-31FB-4269-8C85-EB6FF995F534}">
      <dgm:prSet/>
      <dgm:spPr/>
      <dgm:t>
        <a:bodyPr/>
        <a:lstStyle/>
        <a:p>
          <a:endParaRPr kumimoji="1" lang="ja-JP" altLang="en-US"/>
        </a:p>
      </dgm:t>
    </dgm:pt>
    <dgm:pt modelId="{BDD5112C-AC37-4EEB-A8B5-A9AC8106A285}" type="sibTrans" cxnId="{F691965F-31FB-4269-8C85-EB6FF995F534}">
      <dgm:prSet/>
      <dgm:spPr/>
      <dgm:t>
        <a:bodyPr/>
        <a:lstStyle/>
        <a:p>
          <a:endParaRPr kumimoji="1" lang="ja-JP" altLang="en-US"/>
        </a:p>
      </dgm:t>
    </dgm:pt>
    <dgm:pt modelId="{9A378732-8F2D-4E71-817B-B6E2275FB2C2}">
      <dgm:prSet phldrT="[テキスト]"/>
      <dgm:spPr/>
      <dgm:t>
        <a:bodyPr/>
        <a:lstStyle/>
        <a:p>
          <a:r>
            <a:rPr kumimoji="1" lang="ja-JP" altLang="en-US" dirty="0" smtClean="0"/>
            <a:t>コンパイルしてバイナリファイルを生成</a:t>
          </a:r>
          <a:endParaRPr kumimoji="1" lang="ja-JP" altLang="en-US" dirty="0"/>
        </a:p>
      </dgm:t>
    </dgm:pt>
    <dgm:pt modelId="{B42A8147-BE62-4998-8E62-CFC36C7E04A0}" type="parTrans" cxnId="{AA44E385-8F8F-49A9-9968-E9CB4DC01A29}">
      <dgm:prSet/>
      <dgm:spPr/>
      <dgm:t>
        <a:bodyPr/>
        <a:lstStyle/>
        <a:p>
          <a:endParaRPr kumimoji="1" lang="ja-JP" altLang="en-US"/>
        </a:p>
      </dgm:t>
    </dgm:pt>
    <dgm:pt modelId="{3F8B3ECB-C77A-40C5-8002-2F523E15FF50}" type="sibTrans" cxnId="{AA44E385-8F8F-49A9-9968-E9CB4DC01A29}">
      <dgm:prSet/>
      <dgm:spPr/>
      <dgm:t>
        <a:bodyPr/>
        <a:lstStyle/>
        <a:p>
          <a:endParaRPr kumimoji="1" lang="ja-JP" altLang="en-US"/>
        </a:p>
      </dgm:t>
    </dgm:pt>
    <dgm:pt modelId="{094D63A4-E25B-4639-9B80-90A2E4A1D32C}">
      <dgm:prSet phldrT="[テキスト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kumimoji="1" lang="ja-JP" altLang="en-US" dirty="0" smtClean="0"/>
            <a:t>コマンド等として実行</a:t>
          </a:r>
          <a:endParaRPr kumimoji="1" lang="ja-JP" altLang="en-US" dirty="0"/>
        </a:p>
      </dgm:t>
    </dgm:pt>
    <dgm:pt modelId="{FBEF22A4-77EE-41DB-89EF-F36C18537D8A}" type="parTrans" cxnId="{A42BB0A0-4B84-486E-85DA-DA45CC52A579}">
      <dgm:prSet/>
      <dgm:spPr/>
      <dgm:t>
        <a:bodyPr/>
        <a:lstStyle/>
        <a:p>
          <a:endParaRPr kumimoji="1" lang="ja-JP" altLang="en-US"/>
        </a:p>
      </dgm:t>
    </dgm:pt>
    <dgm:pt modelId="{B97826FA-D776-4DA0-B9D4-8052E0459D8E}" type="sibTrans" cxnId="{A42BB0A0-4B84-486E-85DA-DA45CC52A579}">
      <dgm:prSet/>
      <dgm:spPr/>
      <dgm:t>
        <a:bodyPr/>
        <a:lstStyle/>
        <a:p>
          <a:endParaRPr kumimoji="1" lang="ja-JP" altLang="en-US"/>
        </a:p>
      </dgm:t>
    </dgm:pt>
    <dgm:pt modelId="{6B97DDE6-5485-4EC0-B616-0D90BD8BE5DD}">
      <dgm:prSet phldrT="[テキスト]"/>
      <dgm:spPr/>
      <dgm:t>
        <a:bodyPr/>
        <a:lstStyle/>
        <a:p>
          <a:r>
            <a:rPr kumimoji="1" lang="en-US" altLang="ja-JP" dirty="0" smtClean="0"/>
            <a:t>OS</a:t>
          </a:r>
          <a:r>
            <a:rPr kumimoji="1" lang="ja-JP" altLang="en-US" dirty="0" smtClean="0"/>
            <a:t>がプログラムをメモリにロード。与えたコマンド引数が</a:t>
          </a:r>
          <a:r>
            <a:rPr kumimoji="1" lang="en-US" altLang="ja-JP" dirty="0" smtClean="0"/>
            <a:t>main</a:t>
          </a:r>
          <a:r>
            <a:rPr kumimoji="1" lang="ja-JP" altLang="en-US" dirty="0" smtClean="0"/>
            <a:t>関数に渡される</a:t>
          </a:r>
          <a:endParaRPr kumimoji="1" lang="ja-JP" altLang="en-US" dirty="0"/>
        </a:p>
      </dgm:t>
    </dgm:pt>
    <dgm:pt modelId="{049513C0-5BA5-46CC-B5C5-5083FC36C742}" type="parTrans" cxnId="{36FECDCE-5B47-4F6C-8927-4EE43D302E51}">
      <dgm:prSet/>
      <dgm:spPr/>
      <dgm:t>
        <a:bodyPr/>
        <a:lstStyle/>
        <a:p>
          <a:endParaRPr kumimoji="1" lang="ja-JP" altLang="en-US"/>
        </a:p>
      </dgm:t>
    </dgm:pt>
    <dgm:pt modelId="{A03F95BA-689E-4B3D-8DD0-2FB106971264}" type="sibTrans" cxnId="{36FECDCE-5B47-4F6C-8927-4EE43D302E51}">
      <dgm:prSet/>
      <dgm:spPr/>
      <dgm:t>
        <a:bodyPr/>
        <a:lstStyle/>
        <a:p>
          <a:endParaRPr kumimoji="1" lang="ja-JP" altLang="en-US"/>
        </a:p>
      </dgm:t>
    </dgm:pt>
    <dgm:pt modelId="{E84040B2-ABB4-4272-BF6C-319985FB7FD0}">
      <dgm:prSet phldrT="[テキスト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kumimoji="1" lang="en-US" altLang="ja-JP" dirty="0" smtClean="0"/>
            <a:t>main </a:t>
          </a:r>
          <a:r>
            <a:rPr kumimoji="1" lang="ja-JP" altLang="en-US" dirty="0" smtClean="0"/>
            <a:t>関数が終了で実行終了</a:t>
          </a:r>
          <a:endParaRPr kumimoji="1" lang="ja-JP" altLang="en-US" dirty="0"/>
        </a:p>
      </dgm:t>
    </dgm:pt>
    <dgm:pt modelId="{7BA8C7C4-B873-4E23-A0C1-34B9CDAB3593}" type="parTrans" cxnId="{CF82EB5E-B98E-4745-8657-D197432BEBA9}">
      <dgm:prSet/>
      <dgm:spPr/>
      <dgm:t>
        <a:bodyPr/>
        <a:lstStyle/>
        <a:p>
          <a:endParaRPr kumimoji="1" lang="ja-JP" altLang="en-US"/>
        </a:p>
      </dgm:t>
    </dgm:pt>
    <dgm:pt modelId="{5DD38028-5095-40B4-8656-CB58ACAC4AFD}" type="sibTrans" cxnId="{CF82EB5E-B98E-4745-8657-D197432BEBA9}">
      <dgm:prSet/>
      <dgm:spPr/>
      <dgm:t>
        <a:bodyPr/>
        <a:lstStyle/>
        <a:p>
          <a:endParaRPr kumimoji="1" lang="ja-JP" altLang="en-US"/>
        </a:p>
      </dgm:t>
    </dgm:pt>
    <dgm:pt modelId="{056F1E9B-A105-4112-AEFB-3BCB5D561B8D}">
      <dgm:prSet phldrT="[テキスト]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kumimoji="1" lang="en-US" altLang="ja-JP" dirty="0" smtClean="0"/>
            <a:t>OS</a:t>
          </a:r>
          <a:r>
            <a:rPr kumimoji="1" lang="ja-JP" altLang="en-US" dirty="0" smtClean="0"/>
            <a:t>にエラーコードを返す</a:t>
          </a:r>
        </a:p>
        <a:p>
          <a:pPr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dirty="0"/>
        </a:p>
      </dgm:t>
    </dgm:pt>
    <dgm:pt modelId="{E0C051B0-E656-4335-A5A0-C9273B0BA898}" type="parTrans" cxnId="{1C57D830-72C9-437E-A0F6-1B6996EF6743}">
      <dgm:prSet/>
      <dgm:spPr/>
      <dgm:t>
        <a:bodyPr/>
        <a:lstStyle/>
        <a:p>
          <a:endParaRPr kumimoji="1" lang="ja-JP" altLang="en-US"/>
        </a:p>
      </dgm:t>
    </dgm:pt>
    <dgm:pt modelId="{96DB5662-C067-4E37-B40A-A92CE567C20C}" type="sibTrans" cxnId="{1C57D830-72C9-437E-A0F6-1B6996EF6743}">
      <dgm:prSet/>
      <dgm:spPr/>
      <dgm:t>
        <a:bodyPr/>
        <a:lstStyle/>
        <a:p>
          <a:endParaRPr kumimoji="1" lang="ja-JP" altLang="en-US"/>
        </a:p>
      </dgm:t>
    </dgm:pt>
    <dgm:pt modelId="{57C09349-11E2-4908-A9E1-ED1BF2D01C67}" type="pres">
      <dgm:prSet presAssocID="{190D5A21-E226-4732-84EB-F2CEED83B93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7E39DA20-FE63-48E8-8752-C9D8E5873C55}" type="pres">
      <dgm:prSet presAssocID="{E84040B2-ABB4-4272-BF6C-319985FB7FD0}" presName="boxAndChildren" presStyleCnt="0"/>
      <dgm:spPr/>
    </dgm:pt>
    <dgm:pt modelId="{31E4A234-2A1D-4709-9780-E1A89EC7D9EA}" type="pres">
      <dgm:prSet presAssocID="{E84040B2-ABB4-4272-BF6C-319985FB7FD0}" presName="parentTextBox" presStyleLbl="node1" presStyleIdx="0" presStyleCnt="4"/>
      <dgm:spPr/>
      <dgm:t>
        <a:bodyPr/>
        <a:lstStyle/>
        <a:p>
          <a:endParaRPr kumimoji="1" lang="ja-JP" altLang="en-US"/>
        </a:p>
      </dgm:t>
    </dgm:pt>
    <dgm:pt modelId="{17F56B67-EB8E-436A-8EC1-5D506ADBDD0A}" type="pres">
      <dgm:prSet presAssocID="{E84040B2-ABB4-4272-BF6C-319985FB7FD0}" presName="entireBox" presStyleLbl="node1" presStyleIdx="0" presStyleCnt="4" custLinFactNeighborY="-1252"/>
      <dgm:spPr/>
      <dgm:t>
        <a:bodyPr/>
        <a:lstStyle/>
        <a:p>
          <a:endParaRPr kumimoji="1" lang="ja-JP" altLang="en-US"/>
        </a:p>
      </dgm:t>
    </dgm:pt>
    <dgm:pt modelId="{CFA0CE3F-54B2-4136-923F-A00DA45E6D21}" type="pres">
      <dgm:prSet presAssocID="{E84040B2-ABB4-4272-BF6C-319985FB7FD0}" presName="descendantBox" presStyleCnt="0"/>
      <dgm:spPr/>
    </dgm:pt>
    <dgm:pt modelId="{D05477A9-BAB2-471B-A684-DFE3A7681586}" type="pres">
      <dgm:prSet presAssocID="{056F1E9B-A105-4112-AEFB-3BCB5D561B8D}" presName="childTextBox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D854B72B-2AE2-4332-B748-CF400D221CE5}" type="pres">
      <dgm:prSet presAssocID="{B97826FA-D776-4DA0-B9D4-8052E0459D8E}" presName="sp" presStyleCnt="0"/>
      <dgm:spPr/>
    </dgm:pt>
    <dgm:pt modelId="{76E1DE49-5B4E-4123-9DBD-2CE2BE1B5F09}" type="pres">
      <dgm:prSet presAssocID="{094D63A4-E25B-4639-9B80-90A2E4A1D32C}" presName="arrowAndChildren" presStyleCnt="0"/>
      <dgm:spPr/>
    </dgm:pt>
    <dgm:pt modelId="{A053E67B-0658-40CC-A245-E32FC89E3AB6}" type="pres">
      <dgm:prSet presAssocID="{094D63A4-E25B-4639-9B80-90A2E4A1D32C}" presName="parentTextArrow" presStyleLbl="node1" presStyleIdx="0" presStyleCnt="4"/>
      <dgm:spPr/>
      <dgm:t>
        <a:bodyPr/>
        <a:lstStyle/>
        <a:p>
          <a:endParaRPr kumimoji="1" lang="ja-JP" altLang="en-US"/>
        </a:p>
      </dgm:t>
    </dgm:pt>
    <dgm:pt modelId="{3F227963-559B-42F9-A2E5-602AF0B75E82}" type="pres">
      <dgm:prSet presAssocID="{094D63A4-E25B-4639-9B80-90A2E4A1D32C}" presName="arrow" presStyleLbl="node1" presStyleIdx="1" presStyleCnt="4"/>
      <dgm:spPr/>
      <dgm:t>
        <a:bodyPr/>
        <a:lstStyle/>
        <a:p>
          <a:endParaRPr kumimoji="1" lang="ja-JP" altLang="en-US"/>
        </a:p>
      </dgm:t>
    </dgm:pt>
    <dgm:pt modelId="{65C22893-3C03-4C51-BBD7-67AEB260EEAE}" type="pres">
      <dgm:prSet presAssocID="{094D63A4-E25B-4639-9B80-90A2E4A1D32C}" presName="descendantArrow" presStyleCnt="0"/>
      <dgm:spPr/>
    </dgm:pt>
    <dgm:pt modelId="{D13E0935-34EB-4C1B-96EA-A760C3B1E518}" type="pres">
      <dgm:prSet presAssocID="{6B97DDE6-5485-4EC0-B616-0D90BD8BE5DD}" presName="childTextArrow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E110333-232F-41B2-8CC2-49850524EE33}" type="pres">
      <dgm:prSet presAssocID="{BDD5112C-AC37-4EEB-A8B5-A9AC8106A285}" presName="sp" presStyleCnt="0"/>
      <dgm:spPr/>
    </dgm:pt>
    <dgm:pt modelId="{05C6A2C7-0418-4F05-B19B-2E06D41E4496}" type="pres">
      <dgm:prSet presAssocID="{C8FBEC10-5D64-4B93-9B12-7D001A6D5FD0}" presName="arrowAndChildren" presStyleCnt="0"/>
      <dgm:spPr/>
    </dgm:pt>
    <dgm:pt modelId="{A466DB30-F444-4871-B41E-2EF3E810B079}" type="pres">
      <dgm:prSet presAssocID="{C8FBEC10-5D64-4B93-9B12-7D001A6D5FD0}" presName="parentTextArrow" presStyleLbl="node1" presStyleIdx="1" presStyleCnt="4"/>
      <dgm:spPr/>
      <dgm:t>
        <a:bodyPr/>
        <a:lstStyle/>
        <a:p>
          <a:endParaRPr kumimoji="1" lang="ja-JP" altLang="en-US"/>
        </a:p>
      </dgm:t>
    </dgm:pt>
    <dgm:pt modelId="{08C7345D-EA86-44BD-A6D0-B5F9B34A741B}" type="pres">
      <dgm:prSet presAssocID="{C8FBEC10-5D64-4B93-9B12-7D001A6D5FD0}" presName="arrow" presStyleLbl="node1" presStyleIdx="2" presStyleCnt="4"/>
      <dgm:spPr/>
      <dgm:t>
        <a:bodyPr/>
        <a:lstStyle/>
        <a:p>
          <a:endParaRPr kumimoji="1" lang="ja-JP" altLang="en-US"/>
        </a:p>
      </dgm:t>
    </dgm:pt>
    <dgm:pt modelId="{12B0397C-0838-444D-BDC1-06A12394B9D1}" type="pres">
      <dgm:prSet presAssocID="{C8FBEC10-5D64-4B93-9B12-7D001A6D5FD0}" presName="descendantArrow" presStyleCnt="0"/>
      <dgm:spPr/>
    </dgm:pt>
    <dgm:pt modelId="{E80FEDF5-2450-4040-BA71-95CD671E35D2}" type="pres">
      <dgm:prSet presAssocID="{9A378732-8F2D-4E71-817B-B6E2275FB2C2}" presName="childTextArrow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FC66C516-51D5-42E6-84C0-C7ACBFD40FDC}" type="pres">
      <dgm:prSet presAssocID="{4CCFF46B-B2E4-4556-AAB8-40A1466EDA9B}" presName="sp" presStyleCnt="0"/>
      <dgm:spPr/>
    </dgm:pt>
    <dgm:pt modelId="{161FDB2D-53A5-460B-99C9-3F13E2B0161F}" type="pres">
      <dgm:prSet presAssocID="{0BB455FB-E963-4DDA-87FC-8567CD453C1A}" presName="arrowAndChildren" presStyleCnt="0"/>
      <dgm:spPr/>
    </dgm:pt>
    <dgm:pt modelId="{3B617CED-8B3E-457A-B84E-7EFC79499E51}" type="pres">
      <dgm:prSet presAssocID="{0BB455FB-E963-4DDA-87FC-8567CD453C1A}" presName="parentTextArrow" presStyleLbl="node1" presStyleIdx="2" presStyleCnt="4"/>
      <dgm:spPr/>
      <dgm:t>
        <a:bodyPr/>
        <a:lstStyle/>
        <a:p>
          <a:endParaRPr kumimoji="1" lang="ja-JP" altLang="en-US"/>
        </a:p>
      </dgm:t>
    </dgm:pt>
    <dgm:pt modelId="{3C3C63ED-47CF-4C9B-83D6-3034F87B92C3}" type="pres">
      <dgm:prSet presAssocID="{0BB455FB-E963-4DDA-87FC-8567CD453C1A}" presName="arrow" presStyleLbl="node1" presStyleIdx="3" presStyleCnt="4"/>
      <dgm:spPr/>
      <dgm:t>
        <a:bodyPr/>
        <a:lstStyle/>
        <a:p>
          <a:endParaRPr kumimoji="1" lang="ja-JP" altLang="en-US"/>
        </a:p>
      </dgm:t>
    </dgm:pt>
    <dgm:pt modelId="{3D1A8539-8BB7-4287-A7CA-233B07BFC80F}" type="pres">
      <dgm:prSet presAssocID="{0BB455FB-E963-4DDA-87FC-8567CD453C1A}" presName="descendantArrow" presStyleCnt="0"/>
      <dgm:spPr/>
    </dgm:pt>
    <dgm:pt modelId="{CE59523C-21E0-4EEA-B6EF-233DBBC0586A}" type="pres">
      <dgm:prSet presAssocID="{8CABC7EC-5E8D-4176-957A-C3E92BB57303}" presName="childTextArrow" presStyleLbl="fgAccFollowNode1" presStyleIdx="3" presStyleCnt="4" custLinFactNeighborY="38710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1C57D830-72C9-437E-A0F6-1B6996EF6743}" srcId="{E84040B2-ABB4-4272-BF6C-319985FB7FD0}" destId="{056F1E9B-A105-4112-AEFB-3BCB5D561B8D}" srcOrd="0" destOrd="0" parTransId="{E0C051B0-E656-4335-A5A0-C9273B0BA898}" sibTransId="{96DB5662-C067-4E37-B40A-A92CE567C20C}"/>
    <dgm:cxn modelId="{933E6F51-D810-E345-9D0B-95F9765FEC40}" type="presOf" srcId="{056F1E9B-A105-4112-AEFB-3BCB5D561B8D}" destId="{D05477A9-BAB2-471B-A684-DFE3A7681586}" srcOrd="0" destOrd="0" presId="urn:microsoft.com/office/officeart/2005/8/layout/process4"/>
    <dgm:cxn modelId="{AA44E385-8F8F-49A9-9968-E9CB4DC01A29}" srcId="{C8FBEC10-5D64-4B93-9B12-7D001A6D5FD0}" destId="{9A378732-8F2D-4E71-817B-B6E2275FB2C2}" srcOrd="0" destOrd="0" parTransId="{B42A8147-BE62-4998-8E62-CFC36C7E04A0}" sibTransId="{3F8B3ECB-C77A-40C5-8002-2F523E15FF50}"/>
    <dgm:cxn modelId="{7E5D34C8-4C80-5F4C-88AA-4A688626E852}" type="presOf" srcId="{094D63A4-E25B-4639-9B80-90A2E4A1D32C}" destId="{A053E67B-0658-40CC-A245-E32FC89E3AB6}" srcOrd="0" destOrd="0" presId="urn:microsoft.com/office/officeart/2005/8/layout/process4"/>
    <dgm:cxn modelId="{CF82EB5E-B98E-4745-8657-D197432BEBA9}" srcId="{190D5A21-E226-4732-84EB-F2CEED83B938}" destId="{E84040B2-ABB4-4272-BF6C-319985FB7FD0}" srcOrd="3" destOrd="0" parTransId="{7BA8C7C4-B873-4E23-A0C1-34B9CDAB3593}" sibTransId="{5DD38028-5095-40B4-8656-CB58ACAC4AFD}"/>
    <dgm:cxn modelId="{4614923A-3052-4392-9804-C23B5A1D5F2A}" srcId="{0BB455FB-E963-4DDA-87FC-8567CD453C1A}" destId="{8CABC7EC-5E8D-4176-957A-C3E92BB57303}" srcOrd="0" destOrd="0" parTransId="{EA1678FA-0057-4A38-B9C8-A08ABCBD77E7}" sibTransId="{9BA94E2C-2DB8-40E5-BC8A-E62F2AF09574}"/>
    <dgm:cxn modelId="{F691965F-31FB-4269-8C85-EB6FF995F534}" srcId="{190D5A21-E226-4732-84EB-F2CEED83B938}" destId="{C8FBEC10-5D64-4B93-9B12-7D001A6D5FD0}" srcOrd="1" destOrd="0" parTransId="{ECC2150A-61AA-44BA-8785-408DF1238E1E}" sibTransId="{BDD5112C-AC37-4EEB-A8B5-A9AC8106A285}"/>
    <dgm:cxn modelId="{FAC3166A-06AC-F04A-9CCD-A610C4F88C9A}" type="presOf" srcId="{8CABC7EC-5E8D-4176-957A-C3E92BB57303}" destId="{CE59523C-21E0-4EEA-B6EF-233DBBC0586A}" srcOrd="0" destOrd="0" presId="urn:microsoft.com/office/officeart/2005/8/layout/process4"/>
    <dgm:cxn modelId="{04EC7249-910D-CC47-A20E-62518B5D7F98}" type="presOf" srcId="{0BB455FB-E963-4DDA-87FC-8567CD453C1A}" destId="{3B617CED-8B3E-457A-B84E-7EFC79499E51}" srcOrd="0" destOrd="0" presId="urn:microsoft.com/office/officeart/2005/8/layout/process4"/>
    <dgm:cxn modelId="{E55F7DFF-2906-5B4A-B8E1-30F880EAE4CE}" type="presOf" srcId="{190D5A21-E226-4732-84EB-F2CEED83B938}" destId="{57C09349-11E2-4908-A9E1-ED1BF2D01C67}" srcOrd="0" destOrd="0" presId="urn:microsoft.com/office/officeart/2005/8/layout/process4"/>
    <dgm:cxn modelId="{CD34B7D2-EBFE-0D40-9793-7799E8CD25F8}" type="presOf" srcId="{E84040B2-ABB4-4272-BF6C-319985FB7FD0}" destId="{17F56B67-EB8E-436A-8EC1-5D506ADBDD0A}" srcOrd="1" destOrd="0" presId="urn:microsoft.com/office/officeart/2005/8/layout/process4"/>
    <dgm:cxn modelId="{7A3498FB-5ACB-874A-81A6-334E032BE5DC}" type="presOf" srcId="{C8FBEC10-5D64-4B93-9B12-7D001A6D5FD0}" destId="{A466DB30-F444-4871-B41E-2EF3E810B079}" srcOrd="0" destOrd="0" presId="urn:microsoft.com/office/officeart/2005/8/layout/process4"/>
    <dgm:cxn modelId="{28BBC647-EE7B-1243-BADC-D4CBE81804EF}" type="presOf" srcId="{6B97DDE6-5485-4EC0-B616-0D90BD8BE5DD}" destId="{D13E0935-34EB-4C1B-96EA-A760C3B1E518}" srcOrd="0" destOrd="0" presId="urn:microsoft.com/office/officeart/2005/8/layout/process4"/>
    <dgm:cxn modelId="{E336E8EA-3470-924E-B3B2-2C4200C7BDA1}" type="presOf" srcId="{9A378732-8F2D-4E71-817B-B6E2275FB2C2}" destId="{E80FEDF5-2450-4040-BA71-95CD671E35D2}" srcOrd="0" destOrd="0" presId="urn:microsoft.com/office/officeart/2005/8/layout/process4"/>
    <dgm:cxn modelId="{726BB130-60A4-3444-A85F-59A5CF5EA85B}" type="presOf" srcId="{C8FBEC10-5D64-4B93-9B12-7D001A6D5FD0}" destId="{08C7345D-EA86-44BD-A6D0-B5F9B34A741B}" srcOrd="1" destOrd="0" presId="urn:microsoft.com/office/officeart/2005/8/layout/process4"/>
    <dgm:cxn modelId="{4ACBD026-75F1-4CE7-9C9B-0E75530A0685}" srcId="{190D5A21-E226-4732-84EB-F2CEED83B938}" destId="{0BB455FB-E963-4DDA-87FC-8567CD453C1A}" srcOrd="0" destOrd="0" parTransId="{76741F02-814C-4DC3-B992-35515D9D9329}" sibTransId="{4CCFF46B-B2E4-4556-AAB8-40A1466EDA9B}"/>
    <dgm:cxn modelId="{A42BB0A0-4B84-486E-85DA-DA45CC52A579}" srcId="{190D5A21-E226-4732-84EB-F2CEED83B938}" destId="{094D63A4-E25B-4639-9B80-90A2E4A1D32C}" srcOrd="2" destOrd="0" parTransId="{FBEF22A4-77EE-41DB-89EF-F36C18537D8A}" sibTransId="{B97826FA-D776-4DA0-B9D4-8052E0459D8E}"/>
    <dgm:cxn modelId="{051B445B-7B6F-0440-8F2B-105BB71BF1E8}" type="presOf" srcId="{094D63A4-E25B-4639-9B80-90A2E4A1D32C}" destId="{3F227963-559B-42F9-A2E5-602AF0B75E82}" srcOrd="1" destOrd="0" presId="urn:microsoft.com/office/officeart/2005/8/layout/process4"/>
    <dgm:cxn modelId="{59B91499-ECE6-D44A-B8CE-31292EC6A463}" type="presOf" srcId="{E84040B2-ABB4-4272-BF6C-319985FB7FD0}" destId="{31E4A234-2A1D-4709-9780-E1A89EC7D9EA}" srcOrd="0" destOrd="0" presId="urn:microsoft.com/office/officeart/2005/8/layout/process4"/>
    <dgm:cxn modelId="{36FECDCE-5B47-4F6C-8927-4EE43D302E51}" srcId="{094D63A4-E25B-4639-9B80-90A2E4A1D32C}" destId="{6B97DDE6-5485-4EC0-B616-0D90BD8BE5DD}" srcOrd="0" destOrd="0" parTransId="{049513C0-5BA5-46CC-B5C5-5083FC36C742}" sibTransId="{A03F95BA-689E-4B3D-8DD0-2FB106971264}"/>
    <dgm:cxn modelId="{F3943C3B-5B37-C149-A210-8C626A476B33}" type="presOf" srcId="{0BB455FB-E963-4DDA-87FC-8567CD453C1A}" destId="{3C3C63ED-47CF-4C9B-83D6-3034F87B92C3}" srcOrd="1" destOrd="0" presId="urn:microsoft.com/office/officeart/2005/8/layout/process4"/>
    <dgm:cxn modelId="{78F1E233-98EA-8847-851B-EDB12D52216B}" type="presParOf" srcId="{57C09349-11E2-4908-A9E1-ED1BF2D01C67}" destId="{7E39DA20-FE63-48E8-8752-C9D8E5873C55}" srcOrd="0" destOrd="0" presId="urn:microsoft.com/office/officeart/2005/8/layout/process4"/>
    <dgm:cxn modelId="{8A832020-8516-734A-954D-76D960853CE5}" type="presParOf" srcId="{7E39DA20-FE63-48E8-8752-C9D8E5873C55}" destId="{31E4A234-2A1D-4709-9780-E1A89EC7D9EA}" srcOrd="0" destOrd="0" presId="urn:microsoft.com/office/officeart/2005/8/layout/process4"/>
    <dgm:cxn modelId="{A7896205-05A2-C847-9428-B46C3BA5AD9F}" type="presParOf" srcId="{7E39DA20-FE63-48E8-8752-C9D8E5873C55}" destId="{17F56B67-EB8E-436A-8EC1-5D506ADBDD0A}" srcOrd="1" destOrd="0" presId="urn:microsoft.com/office/officeart/2005/8/layout/process4"/>
    <dgm:cxn modelId="{16470D97-C475-FC44-917F-7B118218A934}" type="presParOf" srcId="{7E39DA20-FE63-48E8-8752-C9D8E5873C55}" destId="{CFA0CE3F-54B2-4136-923F-A00DA45E6D21}" srcOrd="2" destOrd="0" presId="urn:microsoft.com/office/officeart/2005/8/layout/process4"/>
    <dgm:cxn modelId="{3EF890F9-9E4F-DB43-B5F1-BEC4C8423D4A}" type="presParOf" srcId="{CFA0CE3F-54B2-4136-923F-A00DA45E6D21}" destId="{D05477A9-BAB2-471B-A684-DFE3A7681586}" srcOrd="0" destOrd="0" presId="urn:microsoft.com/office/officeart/2005/8/layout/process4"/>
    <dgm:cxn modelId="{631B2808-2426-6448-A3DE-15ABD68CD54C}" type="presParOf" srcId="{57C09349-11E2-4908-A9E1-ED1BF2D01C67}" destId="{D854B72B-2AE2-4332-B748-CF400D221CE5}" srcOrd="1" destOrd="0" presId="urn:microsoft.com/office/officeart/2005/8/layout/process4"/>
    <dgm:cxn modelId="{59B41DDA-A398-1546-8B9E-DF0F85F4DDBB}" type="presParOf" srcId="{57C09349-11E2-4908-A9E1-ED1BF2D01C67}" destId="{76E1DE49-5B4E-4123-9DBD-2CE2BE1B5F09}" srcOrd="2" destOrd="0" presId="urn:microsoft.com/office/officeart/2005/8/layout/process4"/>
    <dgm:cxn modelId="{82682C7C-6F27-934B-B7D5-24248AA68C7F}" type="presParOf" srcId="{76E1DE49-5B4E-4123-9DBD-2CE2BE1B5F09}" destId="{A053E67B-0658-40CC-A245-E32FC89E3AB6}" srcOrd="0" destOrd="0" presId="urn:microsoft.com/office/officeart/2005/8/layout/process4"/>
    <dgm:cxn modelId="{FDE77B1F-15B9-3540-8BFF-482EA991CF4F}" type="presParOf" srcId="{76E1DE49-5B4E-4123-9DBD-2CE2BE1B5F09}" destId="{3F227963-559B-42F9-A2E5-602AF0B75E82}" srcOrd="1" destOrd="0" presId="urn:microsoft.com/office/officeart/2005/8/layout/process4"/>
    <dgm:cxn modelId="{5E7C537F-F650-D04E-B9EE-0443449FDB8A}" type="presParOf" srcId="{76E1DE49-5B4E-4123-9DBD-2CE2BE1B5F09}" destId="{65C22893-3C03-4C51-BBD7-67AEB260EEAE}" srcOrd="2" destOrd="0" presId="urn:microsoft.com/office/officeart/2005/8/layout/process4"/>
    <dgm:cxn modelId="{789FF1E3-C76B-E84C-A8E0-8997C13EE066}" type="presParOf" srcId="{65C22893-3C03-4C51-BBD7-67AEB260EEAE}" destId="{D13E0935-34EB-4C1B-96EA-A760C3B1E518}" srcOrd="0" destOrd="0" presId="urn:microsoft.com/office/officeart/2005/8/layout/process4"/>
    <dgm:cxn modelId="{377182A7-4D93-0143-9825-C7703FA294C9}" type="presParOf" srcId="{57C09349-11E2-4908-A9E1-ED1BF2D01C67}" destId="{BE110333-232F-41B2-8CC2-49850524EE33}" srcOrd="3" destOrd="0" presId="urn:microsoft.com/office/officeart/2005/8/layout/process4"/>
    <dgm:cxn modelId="{48C258E5-57DB-F14B-8B61-67021C429C5D}" type="presParOf" srcId="{57C09349-11E2-4908-A9E1-ED1BF2D01C67}" destId="{05C6A2C7-0418-4F05-B19B-2E06D41E4496}" srcOrd="4" destOrd="0" presId="urn:microsoft.com/office/officeart/2005/8/layout/process4"/>
    <dgm:cxn modelId="{435BEC0F-0C63-514D-A625-A13B4A21A323}" type="presParOf" srcId="{05C6A2C7-0418-4F05-B19B-2E06D41E4496}" destId="{A466DB30-F444-4871-B41E-2EF3E810B079}" srcOrd="0" destOrd="0" presId="urn:microsoft.com/office/officeart/2005/8/layout/process4"/>
    <dgm:cxn modelId="{F9D87F6F-9EAC-C04C-8566-FF5F40F43380}" type="presParOf" srcId="{05C6A2C7-0418-4F05-B19B-2E06D41E4496}" destId="{08C7345D-EA86-44BD-A6D0-B5F9B34A741B}" srcOrd="1" destOrd="0" presId="urn:microsoft.com/office/officeart/2005/8/layout/process4"/>
    <dgm:cxn modelId="{6B7939FA-5C62-5A40-A18B-2EB3A642DBB1}" type="presParOf" srcId="{05C6A2C7-0418-4F05-B19B-2E06D41E4496}" destId="{12B0397C-0838-444D-BDC1-06A12394B9D1}" srcOrd="2" destOrd="0" presId="urn:microsoft.com/office/officeart/2005/8/layout/process4"/>
    <dgm:cxn modelId="{F397475B-B7AD-AF45-B183-DA8FA39A7400}" type="presParOf" srcId="{12B0397C-0838-444D-BDC1-06A12394B9D1}" destId="{E80FEDF5-2450-4040-BA71-95CD671E35D2}" srcOrd="0" destOrd="0" presId="urn:microsoft.com/office/officeart/2005/8/layout/process4"/>
    <dgm:cxn modelId="{85988A57-F86C-0743-8F3C-5E5DB0F16379}" type="presParOf" srcId="{57C09349-11E2-4908-A9E1-ED1BF2D01C67}" destId="{FC66C516-51D5-42E6-84C0-C7ACBFD40FDC}" srcOrd="5" destOrd="0" presId="urn:microsoft.com/office/officeart/2005/8/layout/process4"/>
    <dgm:cxn modelId="{4733BCDE-9916-9F49-B6A3-2F3F4FDF6650}" type="presParOf" srcId="{57C09349-11E2-4908-A9E1-ED1BF2D01C67}" destId="{161FDB2D-53A5-460B-99C9-3F13E2B0161F}" srcOrd="6" destOrd="0" presId="urn:microsoft.com/office/officeart/2005/8/layout/process4"/>
    <dgm:cxn modelId="{774F1C8A-EB0E-6148-9434-3FC8E38EDBFD}" type="presParOf" srcId="{161FDB2D-53A5-460B-99C9-3F13E2B0161F}" destId="{3B617CED-8B3E-457A-B84E-7EFC79499E51}" srcOrd="0" destOrd="0" presId="urn:microsoft.com/office/officeart/2005/8/layout/process4"/>
    <dgm:cxn modelId="{85824B4E-D954-D84B-9AE0-74CACC2F38BB}" type="presParOf" srcId="{161FDB2D-53A5-460B-99C9-3F13E2B0161F}" destId="{3C3C63ED-47CF-4C9B-83D6-3034F87B92C3}" srcOrd="1" destOrd="0" presId="urn:microsoft.com/office/officeart/2005/8/layout/process4"/>
    <dgm:cxn modelId="{E8D6CDCD-ECA9-894B-83BE-23B91A7EDEE0}" type="presParOf" srcId="{161FDB2D-53A5-460B-99C9-3F13E2B0161F}" destId="{3D1A8539-8BB7-4287-A7CA-233B07BFC80F}" srcOrd="2" destOrd="0" presId="urn:microsoft.com/office/officeart/2005/8/layout/process4"/>
    <dgm:cxn modelId="{BAA9F503-1D16-B345-8FC3-262199D314DD}" type="presParOf" srcId="{3D1A8539-8BB7-4287-A7CA-233B07BFC80F}" destId="{CE59523C-21E0-4EEA-B6EF-233DBBC0586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0D5A21-E226-4732-84EB-F2CEED83B938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0BB455FB-E963-4DDA-87FC-8567CD453C1A}">
      <dgm:prSet phldrT="[テキスト]"/>
      <dgm:spPr/>
      <dgm:t>
        <a:bodyPr/>
        <a:lstStyle/>
        <a:p>
          <a:r>
            <a:rPr kumimoji="1" lang="ja-JP" altLang="en-US" dirty="0" smtClean="0"/>
            <a:t>プログラムのソースコードを書く</a:t>
          </a:r>
          <a:endParaRPr kumimoji="1" lang="ja-JP" altLang="en-US" dirty="0"/>
        </a:p>
      </dgm:t>
    </dgm:pt>
    <dgm:pt modelId="{76741F02-814C-4DC3-B992-35515D9D9329}" type="parTrans" cxnId="{4ACBD026-75F1-4CE7-9C9B-0E75530A0685}">
      <dgm:prSet/>
      <dgm:spPr/>
      <dgm:t>
        <a:bodyPr/>
        <a:lstStyle/>
        <a:p>
          <a:endParaRPr kumimoji="1" lang="ja-JP" altLang="en-US"/>
        </a:p>
      </dgm:t>
    </dgm:pt>
    <dgm:pt modelId="{4CCFF46B-B2E4-4556-AAB8-40A1466EDA9B}" type="sibTrans" cxnId="{4ACBD026-75F1-4CE7-9C9B-0E75530A0685}">
      <dgm:prSet/>
      <dgm:spPr/>
      <dgm:t>
        <a:bodyPr/>
        <a:lstStyle/>
        <a:p>
          <a:endParaRPr kumimoji="1" lang="ja-JP" altLang="en-US"/>
        </a:p>
      </dgm:t>
    </dgm:pt>
    <dgm:pt modelId="{8CABC7EC-5E8D-4176-957A-C3E92BB57303}">
      <dgm:prSet phldrT="[テキスト]"/>
      <dgm:spPr/>
      <dgm:t>
        <a:bodyPr/>
        <a:lstStyle/>
        <a:p>
          <a:r>
            <a:rPr kumimoji="1" lang="ja-JP" altLang="en-US" dirty="0" smtClean="0"/>
            <a:t>エディタでテキストファイルを編集</a:t>
          </a:r>
          <a:endParaRPr kumimoji="1" lang="ja-JP" altLang="en-US" dirty="0"/>
        </a:p>
      </dgm:t>
    </dgm:pt>
    <dgm:pt modelId="{EA1678FA-0057-4A38-B9C8-A08ABCBD77E7}" type="parTrans" cxnId="{4614923A-3052-4392-9804-C23B5A1D5F2A}">
      <dgm:prSet/>
      <dgm:spPr/>
      <dgm:t>
        <a:bodyPr/>
        <a:lstStyle/>
        <a:p>
          <a:endParaRPr kumimoji="1" lang="ja-JP" altLang="en-US"/>
        </a:p>
      </dgm:t>
    </dgm:pt>
    <dgm:pt modelId="{9BA94E2C-2DB8-40E5-BC8A-E62F2AF09574}" type="sibTrans" cxnId="{4614923A-3052-4392-9804-C23B5A1D5F2A}">
      <dgm:prSet/>
      <dgm:spPr/>
      <dgm:t>
        <a:bodyPr/>
        <a:lstStyle/>
        <a:p>
          <a:endParaRPr kumimoji="1" lang="ja-JP" altLang="en-US"/>
        </a:p>
      </dgm:t>
    </dgm:pt>
    <dgm:pt modelId="{C8FBEC10-5D64-4B93-9B12-7D001A6D5FD0}">
      <dgm:prSet phldrT="[テキスト]"/>
      <dgm:spPr/>
      <dgm:t>
        <a:bodyPr/>
        <a:lstStyle/>
        <a:p>
          <a:r>
            <a:rPr kumimoji="1" lang="ja-JP" altLang="en-US" dirty="0" smtClean="0"/>
            <a:t>実行形式（機械語）のファイルに変換</a:t>
          </a:r>
          <a:endParaRPr kumimoji="1" lang="ja-JP" altLang="en-US" dirty="0"/>
        </a:p>
      </dgm:t>
    </dgm:pt>
    <dgm:pt modelId="{ECC2150A-61AA-44BA-8785-408DF1238E1E}" type="parTrans" cxnId="{F691965F-31FB-4269-8C85-EB6FF995F534}">
      <dgm:prSet/>
      <dgm:spPr/>
      <dgm:t>
        <a:bodyPr/>
        <a:lstStyle/>
        <a:p>
          <a:endParaRPr kumimoji="1" lang="ja-JP" altLang="en-US"/>
        </a:p>
      </dgm:t>
    </dgm:pt>
    <dgm:pt modelId="{BDD5112C-AC37-4EEB-A8B5-A9AC8106A285}" type="sibTrans" cxnId="{F691965F-31FB-4269-8C85-EB6FF995F534}">
      <dgm:prSet/>
      <dgm:spPr/>
      <dgm:t>
        <a:bodyPr/>
        <a:lstStyle/>
        <a:p>
          <a:endParaRPr kumimoji="1" lang="ja-JP" altLang="en-US"/>
        </a:p>
      </dgm:t>
    </dgm:pt>
    <dgm:pt modelId="{9A378732-8F2D-4E71-817B-B6E2275FB2C2}">
      <dgm:prSet phldrT="[テキスト]"/>
      <dgm:spPr/>
      <dgm:t>
        <a:bodyPr/>
        <a:lstStyle/>
        <a:p>
          <a:r>
            <a:rPr kumimoji="1" lang="ja-JP" altLang="en-US" dirty="0" smtClean="0"/>
            <a:t>コンパイルしてバイナリファイルを生成</a:t>
          </a:r>
          <a:endParaRPr kumimoji="1" lang="ja-JP" altLang="en-US" dirty="0"/>
        </a:p>
      </dgm:t>
    </dgm:pt>
    <dgm:pt modelId="{B42A8147-BE62-4998-8E62-CFC36C7E04A0}" type="parTrans" cxnId="{AA44E385-8F8F-49A9-9968-E9CB4DC01A29}">
      <dgm:prSet/>
      <dgm:spPr/>
      <dgm:t>
        <a:bodyPr/>
        <a:lstStyle/>
        <a:p>
          <a:endParaRPr kumimoji="1" lang="ja-JP" altLang="en-US"/>
        </a:p>
      </dgm:t>
    </dgm:pt>
    <dgm:pt modelId="{3F8B3ECB-C77A-40C5-8002-2F523E15FF50}" type="sibTrans" cxnId="{AA44E385-8F8F-49A9-9968-E9CB4DC01A29}">
      <dgm:prSet/>
      <dgm:spPr/>
      <dgm:t>
        <a:bodyPr/>
        <a:lstStyle/>
        <a:p>
          <a:endParaRPr kumimoji="1" lang="ja-JP" altLang="en-US"/>
        </a:p>
      </dgm:t>
    </dgm:pt>
    <dgm:pt modelId="{094D63A4-E25B-4639-9B80-90A2E4A1D32C}">
      <dgm:prSet phldrT="[テキスト]"/>
      <dgm:spPr/>
      <dgm:t>
        <a:bodyPr/>
        <a:lstStyle/>
        <a:p>
          <a:r>
            <a:rPr kumimoji="1" lang="ja-JP" altLang="en-US" dirty="0" smtClean="0"/>
            <a:t>対象マイコンのプログラムメモリに書き込み</a:t>
          </a:r>
          <a:endParaRPr kumimoji="1" lang="ja-JP" altLang="en-US" dirty="0"/>
        </a:p>
      </dgm:t>
    </dgm:pt>
    <dgm:pt modelId="{FBEF22A4-77EE-41DB-89EF-F36C18537D8A}" type="parTrans" cxnId="{A42BB0A0-4B84-486E-85DA-DA45CC52A579}">
      <dgm:prSet/>
      <dgm:spPr/>
      <dgm:t>
        <a:bodyPr/>
        <a:lstStyle/>
        <a:p>
          <a:endParaRPr kumimoji="1" lang="ja-JP" altLang="en-US"/>
        </a:p>
      </dgm:t>
    </dgm:pt>
    <dgm:pt modelId="{B97826FA-D776-4DA0-B9D4-8052E0459D8E}" type="sibTrans" cxnId="{A42BB0A0-4B84-486E-85DA-DA45CC52A579}">
      <dgm:prSet/>
      <dgm:spPr/>
      <dgm:t>
        <a:bodyPr/>
        <a:lstStyle/>
        <a:p>
          <a:endParaRPr kumimoji="1" lang="ja-JP" altLang="en-US"/>
        </a:p>
      </dgm:t>
    </dgm:pt>
    <dgm:pt modelId="{6B97DDE6-5485-4EC0-B616-0D90BD8BE5DD}">
      <dgm:prSet phldrT="[テキスト]"/>
      <dgm:spPr/>
      <dgm:t>
        <a:bodyPr/>
        <a:lstStyle/>
        <a:p>
          <a:r>
            <a:rPr kumimoji="1" lang="en-US" altLang="ja-JP" dirty="0" smtClean="0"/>
            <a:t>OS</a:t>
          </a:r>
          <a:r>
            <a:rPr kumimoji="1" lang="ja-JP" altLang="en-US" dirty="0" smtClean="0"/>
            <a:t>が必要な場合自分で書く</a:t>
          </a:r>
          <a:endParaRPr kumimoji="1" lang="ja-JP" altLang="en-US" dirty="0"/>
        </a:p>
      </dgm:t>
    </dgm:pt>
    <dgm:pt modelId="{049513C0-5BA5-46CC-B5C5-5083FC36C742}" type="parTrans" cxnId="{36FECDCE-5B47-4F6C-8927-4EE43D302E51}">
      <dgm:prSet/>
      <dgm:spPr/>
      <dgm:t>
        <a:bodyPr/>
        <a:lstStyle/>
        <a:p>
          <a:endParaRPr kumimoji="1" lang="ja-JP" altLang="en-US"/>
        </a:p>
      </dgm:t>
    </dgm:pt>
    <dgm:pt modelId="{A03F95BA-689E-4B3D-8DD0-2FB106971264}" type="sibTrans" cxnId="{36FECDCE-5B47-4F6C-8927-4EE43D302E51}">
      <dgm:prSet/>
      <dgm:spPr/>
      <dgm:t>
        <a:bodyPr/>
        <a:lstStyle/>
        <a:p>
          <a:endParaRPr kumimoji="1" lang="ja-JP" altLang="en-US"/>
        </a:p>
      </dgm:t>
    </dgm:pt>
    <dgm:pt modelId="{E84040B2-ABB4-4272-BF6C-319985FB7FD0}">
      <dgm:prSet phldrT="[テキスト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kumimoji="1" lang="ja-JP" altLang="en-US" dirty="0" smtClean="0"/>
            <a:t>電源投入、リセットで </a:t>
          </a:r>
          <a:r>
            <a:rPr kumimoji="1" lang="en-US" altLang="ja-JP" dirty="0" smtClean="0"/>
            <a:t>main</a:t>
          </a:r>
          <a:r>
            <a:rPr kumimoji="1" lang="ja-JP" altLang="en-US" dirty="0" smtClean="0"/>
            <a:t>関数呼び出し</a:t>
          </a:r>
          <a:endParaRPr kumimoji="1" lang="ja-JP" altLang="en-US" dirty="0"/>
        </a:p>
      </dgm:t>
    </dgm:pt>
    <dgm:pt modelId="{7BA8C7C4-B873-4E23-A0C1-34B9CDAB3593}" type="parTrans" cxnId="{CF82EB5E-B98E-4745-8657-D197432BEBA9}">
      <dgm:prSet/>
      <dgm:spPr/>
      <dgm:t>
        <a:bodyPr/>
        <a:lstStyle/>
        <a:p>
          <a:endParaRPr kumimoji="1" lang="ja-JP" altLang="en-US"/>
        </a:p>
      </dgm:t>
    </dgm:pt>
    <dgm:pt modelId="{5DD38028-5095-40B4-8656-CB58ACAC4AFD}" type="sibTrans" cxnId="{CF82EB5E-B98E-4745-8657-D197432BEBA9}">
      <dgm:prSet/>
      <dgm:spPr/>
      <dgm:t>
        <a:bodyPr/>
        <a:lstStyle/>
        <a:p>
          <a:endParaRPr kumimoji="1" lang="ja-JP" altLang="en-US"/>
        </a:p>
      </dgm:t>
    </dgm:pt>
    <dgm:pt modelId="{056F1E9B-A105-4112-AEFB-3BCB5D561B8D}">
      <dgm:prSet phldrT="[テキスト]"/>
      <dgm:spPr/>
      <dgm:t>
        <a:bodyPr/>
        <a:lstStyle/>
        <a:p>
          <a:endParaRPr kumimoji="1" lang="ja-JP" altLang="en-US" dirty="0"/>
        </a:p>
      </dgm:t>
    </dgm:pt>
    <dgm:pt modelId="{E0C051B0-E656-4335-A5A0-C9273B0BA898}" type="parTrans" cxnId="{1C57D830-72C9-437E-A0F6-1B6996EF6743}">
      <dgm:prSet/>
      <dgm:spPr/>
      <dgm:t>
        <a:bodyPr/>
        <a:lstStyle/>
        <a:p>
          <a:endParaRPr kumimoji="1" lang="ja-JP" altLang="en-US"/>
        </a:p>
      </dgm:t>
    </dgm:pt>
    <dgm:pt modelId="{96DB5662-C067-4E37-B40A-A92CE567C20C}" type="sibTrans" cxnId="{1C57D830-72C9-437E-A0F6-1B6996EF6743}">
      <dgm:prSet/>
      <dgm:spPr/>
      <dgm:t>
        <a:bodyPr/>
        <a:lstStyle/>
        <a:p>
          <a:endParaRPr kumimoji="1" lang="ja-JP" altLang="en-US"/>
        </a:p>
      </dgm:t>
    </dgm:pt>
    <dgm:pt modelId="{97CCFD76-0F82-415C-8ECC-FD40B3D05EFC}">
      <dgm:prSet phldrT="[テキスト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kumimoji="1" lang="ja-JP" altLang="en-US" dirty="0" smtClean="0"/>
            <a:t>電源を切るかリセットまで動き続ける</a:t>
          </a:r>
          <a:endParaRPr kumimoji="1" lang="ja-JP" altLang="en-US" dirty="0"/>
        </a:p>
      </dgm:t>
    </dgm:pt>
    <dgm:pt modelId="{D6E1BA38-C277-4A62-A552-714FF0F811FE}" type="parTrans" cxnId="{9F684DE4-42A5-43E3-AA30-C88D030D3539}">
      <dgm:prSet/>
      <dgm:spPr/>
      <dgm:t>
        <a:bodyPr/>
        <a:lstStyle/>
        <a:p>
          <a:endParaRPr kumimoji="1" lang="ja-JP" altLang="en-US"/>
        </a:p>
      </dgm:t>
    </dgm:pt>
    <dgm:pt modelId="{B28BF4B3-8A67-4CE4-ACBF-C41B6372F8CC}" type="sibTrans" cxnId="{9F684DE4-42A5-43E3-AA30-C88D030D3539}">
      <dgm:prSet/>
      <dgm:spPr/>
      <dgm:t>
        <a:bodyPr/>
        <a:lstStyle/>
        <a:p>
          <a:endParaRPr kumimoji="1" lang="ja-JP" altLang="en-US"/>
        </a:p>
      </dgm:t>
    </dgm:pt>
    <dgm:pt modelId="{15A58DF5-0C0D-49CF-9C0B-4DE2FD155E4B}">
      <dgm:prSet phldrT="[テキスト]"/>
      <dgm:spPr/>
      <dgm:t>
        <a:bodyPr/>
        <a:lstStyle/>
        <a:p>
          <a:endParaRPr kumimoji="1" lang="ja-JP" altLang="en-US" dirty="0"/>
        </a:p>
      </dgm:t>
    </dgm:pt>
    <dgm:pt modelId="{E1DD28DC-3DD2-4DCB-97B8-67F013F022E5}" type="parTrans" cxnId="{BFFB030E-5335-440B-A59E-BF3FFAD17DAE}">
      <dgm:prSet/>
      <dgm:spPr/>
      <dgm:t>
        <a:bodyPr/>
        <a:lstStyle/>
        <a:p>
          <a:endParaRPr kumimoji="1" lang="ja-JP" altLang="en-US"/>
        </a:p>
      </dgm:t>
    </dgm:pt>
    <dgm:pt modelId="{EDADAA52-F8CC-4BC7-9C8B-009ADB4ED149}" type="sibTrans" cxnId="{BFFB030E-5335-440B-A59E-BF3FFAD17DAE}">
      <dgm:prSet/>
      <dgm:spPr/>
      <dgm:t>
        <a:bodyPr/>
        <a:lstStyle/>
        <a:p>
          <a:endParaRPr kumimoji="1" lang="ja-JP" altLang="en-US"/>
        </a:p>
      </dgm:t>
    </dgm:pt>
    <dgm:pt modelId="{57C09349-11E2-4908-A9E1-ED1BF2D01C67}" type="pres">
      <dgm:prSet presAssocID="{190D5A21-E226-4732-84EB-F2CEED83B93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DD9CD365-5559-45EE-A680-D4CBEE5456D9}" type="pres">
      <dgm:prSet presAssocID="{97CCFD76-0F82-415C-8ECC-FD40B3D05EFC}" presName="boxAndChildren" presStyleCnt="0"/>
      <dgm:spPr/>
    </dgm:pt>
    <dgm:pt modelId="{0152665D-EA53-4303-819D-FDCCD662221F}" type="pres">
      <dgm:prSet presAssocID="{97CCFD76-0F82-415C-8ECC-FD40B3D05EFC}" presName="parentTextBox" presStyleLbl="node1" presStyleIdx="0" presStyleCnt="5"/>
      <dgm:spPr/>
      <dgm:t>
        <a:bodyPr/>
        <a:lstStyle/>
        <a:p>
          <a:endParaRPr kumimoji="1" lang="ja-JP" altLang="en-US"/>
        </a:p>
      </dgm:t>
    </dgm:pt>
    <dgm:pt modelId="{6C3CDAD4-E13A-41EC-8B15-99E13F1E5119}" type="pres">
      <dgm:prSet presAssocID="{97CCFD76-0F82-415C-8ECC-FD40B3D05EFC}" presName="entireBox" presStyleLbl="node1" presStyleIdx="0" presStyleCnt="5"/>
      <dgm:spPr/>
      <dgm:t>
        <a:bodyPr/>
        <a:lstStyle/>
        <a:p>
          <a:endParaRPr kumimoji="1" lang="ja-JP" altLang="en-US"/>
        </a:p>
      </dgm:t>
    </dgm:pt>
    <dgm:pt modelId="{A1AC934D-129F-432B-AB1D-171E17269146}" type="pres">
      <dgm:prSet presAssocID="{97CCFD76-0F82-415C-8ECC-FD40B3D05EFC}" presName="descendantBox" presStyleCnt="0"/>
      <dgm:spPr/>
    </dgm:pt>
    <dgm:pt modelId="{DE416F84-280E-430F-9CAD-B49B14E61E0C}" type="pres">
      <dgm:prSet presAssocID="{15A58DF5-0C0D-49CF-9C0B-4DE2FD155E4B}" presName="childTextBox" presStyleLbl="fg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D7303165-5218-49F0-A619-CF5DD62EF9EC}" type="pres">
      <dgm:prSet presAssocID="{5DD38028-5095-40B4-8656-CB58ACAC4AFD}" presName="sp" presStyleCnt="0"/>
      <dgm:spPr/>
    </dgm:pt>
    <dgm:pt modelId="{23D1379E-972B-4938-B78D-2311C67C5FCD}" type="pres">
      <dgm:prSet presAssocID="{E84040B2-ABB4-4272-BF6C-319985FB7FD0}" presName="arrowAndChildren" presStyleCnt="0"/>
      <dgm:spPr/>
    </dgm:pt>
    <dgm:pt modelId="{4B352177-1211-4229-AFB7-4B49F92D405D}" type="pres">
      <dgm:prSet presAssocID="{E84040B2-ABB4-4272-BF6C-319985FB7FD0}" presName="parentTextArrow" presStyleLbl="node1" presStyleIdx="0" presStyleCnt="5"/>
      <dgm:spPr/>
      <dgm:t>
        <a:bodyPr/>
        <a:lstStyle/>
        <a:p>
          <a:endParaRPr kumimoji="1" lang="ja-JP" altLang="en-US"/>
        </a:p>
      </dgm:t>
    </dgm:pt>
    <dgm:pt modelId="{F6258E6C-2673-4B7D-A30A-F8E62B852DB6}" type="pres">
      <dgm:prSet presAssocID="{E84040B2-ABB4-4272-BF6C-319985FB7FD0}" presName="arrow" presStyleLbl="node1" presStyleIdx="1" presStyleCnt="5"/>
      <dgm:spPr/>
      <dgm:t>
        <a:bodyPr/>
        <a:lstStyle/>
        <a:p>
          <a:endParaRPr kumimoji="1" lang="ja-JP" altLang="en-US"/>
        </a:p>
      </dgm:t>
    </dgm:pt>
    <dgm:pt modelId="{F2350A5E-CB60-4D95-BA1E-C2AE4F2FB971}" type="pres">
      <dgm:prSet presAssocID="{E84040B2-ABB4-4272-BF6C-319985FB7FD0}" presName="descendantArrow" presStyleCnt="0"/>
      <dgm:spPr/>
    </dgm:pt>
    <dgm:pt modelId="{B16BD17C-0FBB-455C-80A5-826BA9D5BBD5}" type="pres">
      <dgm:prSet presAssocID="{056F1E9B-A105-4112-AEFB-3BCB5D561B8D}" presName="childTextArrow" presStyleLbl="fg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D854B72B-2AE2-4332-B748-CF400D221CE5}" type="pres">
      <dgm:prSet presAssocID="{B97826FA-D776-4DA0-B9D4-8052E0459D8E}" presName="sp" presStyleCnt="0"/>
      <dgm:spPr/>
    </dgm:pt>
    <dgm:pt modelId="{76E1DE49-5B4E-4123-9DBD-2CE2BE1B5F09}" type="pres">
      <dgm:prSet presAssocID="{094D63A4-E25B-4639-9B80-90A2E4A1D32C}" presName="arrowAndChildren" presStyleCnt="0"/>
      <dgm:spPr/>
    </dgm:pt>
    <dgm:pt modelId="{A053E67B-0658-40CC-A245-E32FC89E3AB6}" type="pres">
      <dgm:prSet presAssocID="{094D63A4-E25B-4639-9B80-90A2E4A1D32C}" presName="parentTextArrow" presStyleLbl="node1" presStyleIdx="1" presStyleCnt="5"/>
      <dgm:spPr/>
      <dgm:t>
        <a:bodyPr/>
        <a:lstStyle/>
        <a:p>
          <a:endParaRPr kumimoji="1" lang="ja-JP" altLang="en-US"/>
        </a:p>
      </dgm:t>
    </dgm:pt>
    <dgm:pt modelId="{3F227963-559B-42F9-A2E5-602AF0B75E82}" type="pres">
      <dgm:prSet presAssocID="{094D63A4-E25B-4639-9B80-90A2E4A1D32C}" presName="arrow" presStyleLbl="node1" presStyleIdx="2" presStyleCnt="5"/>
      <dgm:spPr/>
      <dgm:t>
        <a:bodyPr/>
        <a:lstStyle/>
        <a:p>
          <a:endParaRPr kumimoji="1" lang="ja-JP" altLang="en-US"/>
        </a:p>
      </dgm:t>
    </dgm:pt>
    <dgm:pt modelId="{65C22893-3C03-4C51-BBD7-67AEB260EEAE}" type="pres">
      <dgm:prSet presAssocID="{094D63A4-E25B-4639-9B80-90A2E4A1D32C}" presName="descendantArrow" presStyleCnt="0"/>
      <dgm:spPr/>
    </dgm:pt>
    <dgm:pt modelId="{D13E0935-34EB-4C1B-96EA-A760C3B1E518}" type="pres">
      <dgm:prSet presAssocID="{6B97DDE6-5485-4EC0-B616-0D90BD8BE5DD}" presName="childTextArrow" presStyleLbl="fg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E110333-232F-41B2-8CC2-49850524EE33}" type="pres">
      <dgm:prSet presAssocID="{BDD5112C-AC37-4EEB-A8B5-A9AC8106A285}" presName="sp" presStyleCnt="0"/>
      <dgm:spPr/>
    </dgm:pt>
    <dgm:pt modelId="{05C6A2C7-0418-4F05-B19B-2E06D41E4496}" type="pres">
      <dgm:prSet presAssocID="{C8FBEC10-5D64-4B93-9B12-7D001A6D5FD0}" presName="arrowAndChildren" presStyleCnt="0"/>
      <dgm:spPr/>
    </dgm:pt>
    <dgm:pt modelId="{A466DB30-F444-4871-B41E-2EF3E810B079}" type="pres">
      <dgm:prSet presAssocID="{C8FBEC10-5D64-4B93-9B12-7D001A6D5FD0}" presName="parentTextArrow" presStyleLbl="node1" presStyleIdx="2" presStyleCnt="5"/>
      <dgm:spPr/>
      <dgm:t>
        <a:bodyPr/>
        <a:lstStyle/>
        <a:p>
          <a:endParaRPr kumimoji="1" lang="ja-JP" altLang="en-US"/>
        </a:p>
      </dgm:t>
    </dgm:pt>
    <dgm:pt modelId="{08C7345D-EA86-44BD-A6D0-B5F9B34A741B}" type="pres">
      <dgm:prSet presAssocID="{C8FBEC10-5D64-4B93-9B12-7D001A6D5FD0}" presName="arrow" presStyleLbl="node1" presStyleIdx="3" presStyleCnt="5"/>
      <dgm:spPr/>
      <dgm:t>
        <a:bodyPr/>
        <a:lstStyle/>
        <a:p>
          <a:endParaRPr kumimoji="1" lang="ja-JP" altLang="en-US"/>
        </a:p>
      </dgm:t>
    </dgm:pt>
    <dgm:pt modelId="{12B0397C-0838-444D-BDC1-06A12394B9D1}" type="pres">
      <dgm:prSet presAssocID="{C8FBEC10-5D64-4B93-9B12-7D001A6D5FD0}" presName="descendantArrow" presStyleCnt="0"/>
      <dgm:spPr/>
    </dgm:pt>
    <dgm:pt modelId="{E80FEDF5-2450-4040-BA71-95CD671E35D2}" type="pres">
      <dgm:prSet presAssocID="{9A378732-8F2D-4E71-817B-B6E2275FB2C2}" presName="childTextArrow" presStyleLbl="fg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FC66C516-51D5-42E6-84C0-C7ACBFD40FDC}" type="pres">
      <dgm:prSet presAssocID="{4CCFF46B-B2E4-4556-AAB8-40A1466EDA9B}" presName="sp" presStyleCnt="0"/>
      <dgm:spPr/>
    </dgm:pt>
    <dgm:pt modelId="{161FDB2D-53A5-460B-99C9-3F13E2B0161F}" type="pres">
      <dgm:prSet presAssocID="{0BB455FB-E963-4DDA-87FC-8567CD453C1A}" presName="arrowAndChildren" presStyleCnt="0"/>
      <dgm:spPr/>
    </dgm:pt>
    <dgm:pt modelId="{3B617CED-8B3E-457A-B84E-7EFC79499E51}" type="pres">
      <dgm:prSet presAssocID="{0BB455FB-E963-4DDA-87FC-8567CD453C1A}" presName="parentTextArrow" presStyleLbl="node1" presStyleIdx="3" presStyleCnt="5"/>
      <dgm:spPr/>
      <dgm:t>
        <a:bodyPr/>
        <a:lstStyle/>
        <a:p>
          <a:endParaRPr kumimoji="1" lang="ja-JP" altLang="en-US"/>
        </a:p>
      </dgm:t>
    </dgm:pt>
    <dgm:pt modelId="{3C3C63ED-47CF-4C9B-83D6-3034F87B92C3}" type="pres">
      <dgm:prSet presAssocID="{0BB455FB-E963-4DDA-87FC-8567CD453C1A}" presName="arrow" presStyleLbl="node1" presStyleIdx="4" presStyleCnt="5"/>
      <dgm:spPr/>
      <dgm:t>
        <a:bodyPr/>
        <a:lstStyle/>
        <a:p>
          <a:endParaRPr kumimoji="1" lang="ja-JP" altLang="en-US"/>
        </a:p>
      </dgm:t>
    </dgm:pt>
    <dgm:pt modelId="{3D1A8539-8BB7-4287-A7CA-233B07BFC80F}" type="pres">
      <dgm:prSet presAssocID="{0BB455FB-E963-4DDA-87FC-8567CD453C1A}" presName="descendantArrow" presStyleCnt="0"/>
      <dgm:spPr/>
    </dgm:pt>
    <dgm:pt modelId="{CE59523C-21E0-4EEA-B6EF-233DBBC0586A}" type="pres">
      <dgm:prSet presAssocID="{8CABC7EC-5E8D-4176-957A-C3E92BB57303}" presName="childTextArrow" presStyleLbl="fg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6AA9729E-421F-E148-9500-870421086A43}" type="presOf" srcId="{E84040B2-ABB4-4272-BF6C-319985FB7FD0}" destId="{4B352177-1211-4229-AFB7-4B49F92D405D}" srcOrd="0" destOrd="0" presId="urn:microsoft.com/office/officeart/2005/8/layout/process4"/>
    <dgm:cxn modelId="{59725E29-D8A1-E943-B10E-226678CCF3D3}" type="presOf" srcId="{E84040B2-ABB4-4272-BF6C-319985FB7FD0}" destId="{F6258E6C-2673-4B7D-A30A-F8E62B852DB6}" srcOrd="1" destOrd="0" presId="urn:microsoft.com/office/officeart/2005/8/layout/process4"/>
    <dgm:cxn modelId="{1C57D830-72C9-437E-A0F6-1B6996EF6743}" srcId="{E84040B2-ABB4-4272-BF6C-319985FB7FD0}" destId="{056F1E9B-A105-4112-AEFB-3BCB5D561B8D}" srcOrd="0" destOrd="0" parTransId="{E0C051B0-E656-4335-A5A0-C9273B0BA898}" sibTransId="{96DB5662-C067-4E37-B40A-A92CE567C20C}"/>
    <dgm:cxn modelId="{E7B3DE18-A3E6-984A-B191-1162669CE016}" type="presOf" srcId="{C8FBEC10-5D64-4B93-9B12-7D001A6D5FD0}" destId="{A466DB30-F444-4871-B41E-2EF3E810B079}" srcOrd="0" destOrd="0" presId="urn:microsoft.com/office/officeart/2005/8/layout/process4"/>
    <dgm:cxn modelId="{8BEE827B-32CF-6D42-9FDC-1D53D9102A18}" type="presOf" srcId="{97CCFD76-0F82-415C-8ECC-FD40B3D05EFC}" destId="{0152665D-EA53-4303-819D-FDCCD662221F}" srcOrd="0" destOrd="0" presId="urn:microsoft.com/office/officeart/2005/8/layout/process4"/>
    <dgm:cxn modelId="{79603BF5-597B-6040-9500-6B2947E7554D}" type="presOf" srcId="{056F1E9B-A105-4112-AEFB-3BCB5D561B8D}" destId="{B16BD17C-0FBB-455C-80A5-826BA9D5BBD5}" srcOrd="0" destOrd="0" presId="urn:microsoft.com/office/officeart/2005/8/layout/process4"/>
    <dgm:cxn modelId="{AA44E385-8F8F-49A9-9968-E9CB4DC01A29}" srcId="{C8FBEC10-5D64-4B93-9B12-7D001A6D5FD0}" destId="{9A378732-8F2D-4E71-817B-B6E2275FB2C2}" srcOrd="0" destOrd="0" parTransId="{B42A8147-BE62-4998-8E62-CFC36C7E04A0}" sibTransId="{3F8B3ECB-C77A-40C5-8002-2F523E15FF50}"/>
    <dgm:cxn modelId="{9F684DE4-42A5-43E3-AA30-C88D030D3539}" srcId="{190D5A21-E226-4732-84EB-F2CEED83B938}" destId="{97CCFD76-0F82-415C-8ECC-FD40B3D05EFC}" srcOrd="4" destOrd="0" parTransId="{D6E1BA38-C277-4A62-A552-714FF0F811FE}" sibTransId="{B28BF4B3-8A67-4CE4-ACBF-C41B6372F8CC}"/>
    <dgm:cxn modelId="{0121A1AD-2209-7848-8009-DDDEF6A1B434}" type="presOf" srcId="{15A58DF5-0C0D-49CF-9C0B-4DE2FD155E4B}" destId="{DE416F84-280E-430F-9CAD-B49B14E61E0C}" srcOrd="0" destOrd="0" presId="urn:microsoft.com/office/officeart/2005/8/layout/process4"/>
    <dgm:cxn modelId="{67A9FAB3-1BEB-B440-B4CD-05898FF13B3E}" type="presOf" srcId="{0BB455FB-E963-4DDA-87FC-8567CD453C1A}" destId="{3C3C63ED-47CF-4C9B-83D6-3034F87B92C3}" srcOrd="1" destOrd="0" presId="urn:microsoft.com/office/officeart/2005/8/layout/process4"/>
    <dgm:cxn modelId="{CF82EB5E-B98E-4745-8657-D197432BEBA9}" srcId="{190D5A21-E226-4732-84EB-F2CEED83B938}" destId="{E84040B2-ABB4-4272-BF6C-319985FB7FD0}" srcOrd="3" destOrd="0" parTransId="{7BA8C7C4-B873-4E23-A0C1-34B9CDAB3593}" sibTransId="{5DD38028-5095-40B4-8656-CB58ACAC4AFD}"/>
    <dgm:cxn modelId="{4614923A-3052-4392-9804-C23B5A1D5F2A}" srcId="{0BB455FB-E963-4DDA-87FC-8567CD453C1A}" destId="{8CABC7EC-5E8D-4176-957A-C3E92BB57303}" srcOrd="0" destOrd="0" parTransId="{EA1678FA-0057-4A38-B9C8-A08ABCBD77E7}" sibTransId="{9BA94E2C-2DB8-40E5-BC8A-E62F2AF09574}"/>
    <dgm:cxn modelId="{F691965F-31FB-4269-8C85-EB6FF995F534}" srcId="{190D5A21-E226-4732-84EB-F2CEED83B938}" destId="{C8FBEC10-5D64-4B93-9B12-7D001A6D5FD0}" srcOrd="1" destOrd="0" parTransId="{ECC2150A-61AA-44BA-8785-408DF1238E1E}" sibTransId="{BDD5112C-AC37-4EEB-A8B5-A9AC8106A285}"/>
    <dgm:cxn modelId="{58D121FE-6141-1A47-8EE9-DF1A97DDC0F0}" type="presOf" srcId="{094D63A4-E25B-4639-9B80-90A2E4A1D32C}" destId="{3F227963-559B-42F9-A2E5-602AF0B75E82}" srcOrd="1" destOrd="0" presId="urn:microsoft.com/office/officeart/2005/8/layout/process4"/>
    <dgm:cxn modelId="{5BFECA85-0D34-E94F-9AB3-E4AF61C37729}" type="presOf" srcId="{0BB455FB-E963-4DDA-87FC-8567CD453C1A}" destId="{3B617CED-8B3E-457A-B84E-7EFC79499E51}" srcOrd="0" destOrd="0" presId="urn:microsoft.com/office/officeart/2005/8/layout/process4"/>
    <dgm:cxn modelId="{02C390A2-64E6-8E49-976B-E555FE4911C0}" type="presOf" srcId="{C8FBEC10-5D64-4B93-9B12-7D001A6D5FD0}" destId="{08C7345D-EA86-44BD-A6D0-B5F9B34A741B}" srcOrd="1" destOrd="0" presId="urn:microsoft.com/office/officeart/2005/8/layout/process4"/>
    <dgm:cxn modelId="{13E9BC13-EA80-4E45-B12E-25A0C013C706}" type="presOf" srcId="{190D5A21-E226-4732-84EB-F2CEED83B938}" destId="{57C09349-11E2-4908-A9E1-ED1BF2D01C67}" srcOrd="0" destOrd="0" presId="urn:microsoft.com/office/officeart/2005/8/layout/process4"/>
    <dgm:cxn modelId="{4ACBD026-75F1-4CE7-9C9B-0E75530A0685}" srcId="{190D5A21-E226-4732-84EB-F2CEED83B938}" destId="{0BB455FB-E963-4DDA-87FC-8567CD453C1A}" srcOrd="0" destOrd="0" parTransId="{76741F02-814C-4DC3-B992-35515D9D9329}" sibTransId="{4CCFF46B-B2E4-4556-AAB8-40A1466EDA9B}"/>
    <dgm:cxn modelId="{C6EB1D5D-6630-BC45-9AE7-302E28D3DA23}" type="presOf" srcId="{6B97DDE6-5485-4EC0-B616-0D90BD8BE5DD}" destId="{D13E0935-34EB-4C1B-96EA-A760C3B1E518}" srcOrd="0" destOrd="0" presId="urn:microsoft.com/office/officeart/2005/8/layout/process4"/>
    <dgm:cxn modelId="{361EC5CC-FDB3-7D4D-9DFB-DFC4AB5D2876}" type="presOf" srcId="{094D63A4-E25B-4639-9B80-90A2E4A1D32C}" destId="{A053E67B-0658-40CC-A245-E32FC89E3AB6}" srcOrd="0" destOrd="0" presId="urn:microsoft.com/office/officeart/2005/8/layout/process4"/>
    <dgm:cxn modelId="{A42BB0A0-4B84-486E-85DA-DA45CC52A579}" srcId="{190D5A21-E226-4732-84EB-F2CEED83B938}" destId="{094D63A4-E25B-4639-9B80-90A2E4A1D32C}" srcOrd="2" destOrd="0" parTransId="{FBEF22A4-77EE-41DB-89EF-F36C18537D8A}" sibTransId="{B97826FA-D776-4DA0-B9D4-8052E0459D8E}"/>
    <dgm:cxn modelId="{BFFB030E-5335-440B-A59E-BF3FFAD17DAE}" srcId="{97CCFD76-0F82-415C-8ECC-FD40B3D05EFC}" destId="{15A58DF5-0C0D-49CF-9C0B-4DE2FD155E4B}" srcOrd="0" destOrd="0" parTransId="{E1DD28DC-3DD2-4DCB-97B8-67F013F022E5}" sibTransId="{EDADAA52-F8CC-4BC7-9C8B-009ADB4ED149}"/>
    <dgm:cxn modelId="{1D8C6A3C-410A-684C-BE8B-2F4519B33F35}" type="presOf" srcId="{9A378732-8F2D-4E71-817B-B6E2275FB2C2}" destId="{E80FEDF5-2450-4040-BA71-95CD671E35D2}" srcOrd="0" destOrd="0" presId="urn:microsoft.com/office/officeart/2005/8/layout/process4"/>
    <dgm:cxn modelId="{5CED8502-246D-6646-A7AD-AB81BE0A4DCE}" type="presOf" srcId="{8CABC7EC-5E8D-4176-957A-C3E92BB57303}" destId="{CE59523C-21E0-4EEA-B6EF-233DBBC0586A}" srcOrd="0" destOrd="0" presId="urn:microsoft.com/office/officeart/2005/8/layout/process4"/>
    <dgm:cxn modelId="{36FECDCE-5B47-4F6C-8927-4EE43D302E51}" srcId="{094D63A4-E25B-4639-9B80-90A2E4A1D32C}" destId="{6B97DDE6-5485-4EC0-B616-0D90BD8BE5DD}" srcOrd="0" destOrd="0" parTransId="{049513C0-5BA5-46CC-B5C5-5083FC36C742}" sibTransId="{A03F95BA-689E-4B3D-8DD0-2FB106971264}"/>
    <dgm:cxn modelId="{00FA59B3-7A4D-9A4B-87C3-7ACB67CE3074}" type="presOf" srcId="{97CCFD76-0F82-415C-8ECC-FD40B3D05EFC}" destId="{6C3CDAD4-E13A-41EC-8B15-99E13F1E5119}" srcOrd="1" destOrd="0" presId="urn:microsoft.com/office/officeart/2005/8/layout/process4"/>
    <dgm:cxn modelId="{69D41EA5-DD5D-2649-B077-AFBA9D86940F}" type="presParOf" srcId="{57C09349-11E2-4908-A9E1-ED1BF2D01C67}" destId="{DD9CD365-5559-45EE-A680-D4CBEE5456D9}" srcOrd="0" destOrd="0" presId="urn:microsoft.com/office/officeart/2005/8/layout/process4"/>
    <dgm:cxn modelId="{19938088-DB62-F446-8469-A1FC38ECF5CE}" type="presParOf" srcId="{DD9CD365-5559-45EE-A680-D4CBEE5456D9}" destId="{0152665D-EA53-4303-819D-FDCCD662221F}" srcOrd="0" destOrd="0" presId="urn:microsoft.com/office/officeart/2005/8/layout/process4"/>
    <dgm:cxn modelId="{8B9CE266-5797-D04F-B638-37F56E89A15E}" type="presParOf" srcId="{DD9CD365-5559-45EE-A680-D4CBEE5456D9}" destId="{6C3CDAD4-E13A-41EC-8B15-99E13F1E5119}" srcOrd="1" destOrd="0" presId="urn:microsoft.com/office/officeart/2005/8/layout/process4"/>
    <dgm:cxn modelId="{C1EB769F-834E-AD41-8967-B8C67E61AB37}" type="presParOf" srcId="{DD9CD365-5559-45EE-A680-D4CBEE5456D9}" destId="{A1AC934D-129F-432B-AB1D-171E17269146}" srcOrd="2" destOrd="0" presId="urn:microsoft.com/office/officeart/2005/8/layout/process4"/>
    <dgm:cxn modelId="{749F6B36-9E3D-5941-B37A-B41B62CD97FB}" type="presParOf" srcId="{A1AC934D-129F-432B-AB1D-171E17269146}" destId="{DE416F84-280E-430F-9CAD-B49B14E61E0C}" srcOrd="0" destOrd="0" presId="urn:microsoft.com/office/officeart/2005/8/layout/process4"/>
    <dgm:cxn modelId="{26141CDE-E9E4-E84F-9071-09A2084E0DEF}" type="presParOf" srcId="{57C09349-11E2-4908-A9E1-ED1BF2D01C67}" destId="{D7303165-5218-49F0-A619-CF5DD62EF9EC}" srcOrd="1" destOrd="0" presId="urn:microsoft.com/office/officeart/2005/8/layout/process4"/>
    <dgm:cxn modelId="{07EEBFD8-1383-FE4E-BC88-579976F97C0E}" type="presParOf" srcId="{57C09349-11E2-4908-A9E1-ED1BF2D01C67}" destId="{23D1379E-972B-4938-B78D-2311C67C5FCD}" srcOrd="2" destOrd="0" presId="urn:microsoft.com/office/officeart/2005/8/layout/process4"/>
    <dgm:cxn modelId="{728939C3-B2A2-2842-9CF3-5131DEBE2441}" type="presParOf" srcId="{23D1379E-972B-4938-B78D-2311C67C5FCD}" destId="{4B352177-1211-4229-AFB7-4B49F92D405D}" srcOrd="0" destOrd="0" presId="urn:microsoft.com/office/officeart/2005/8/layout/process4"/>
    <dgm:cxn modelId="{D0FA6566-0CF1-754E-89E5-50D116DBB25D}" type="presParOf" srcId="{23D1379E-972B-4938-B78D-2311C67C5FCD}" destId="{F6258E6C-2673-4B7D-A30A-F8E62B852DB6}" srcOrd="1" destOrd="0" presId="urn:microsoft.com/office/officeart/2005/8/layout/process4"/>
    <dgm:cxn modelId="{20AFD067-F76C-864E-AE1C-133EF9C5EC30}" type="presParOf" srcId="{23D1379E-972B-4938-B78D-2311C67C5FCD}" destId="{F2350A5E-CB60-4D95-BA1E-C2AE4F2FB971}" srcOrd="2" destOrd="0" presId="urn:microsoft.com/office/officeart/2005/8/layout/process4"/>
    <dgm:cxn modelId="{D3709F7A-651E-8043-9E15-563EA9EE00E8}" type="presParOf" srcId="{F2350A5E-CB60-4D95-BA1E-C2AE4F2FB971}" destId="{B16BD17C-0FBB-455C-80A5-826BA9D5BBD5}" srcOrd="0" destOrd="0" presId="urn:microsoft.com/office/officeart/2005/8/layout/process4"/>
    <dgm:cxn modelId="{27BACCC6-BED4-5742-AE50-586B46C12D98}" type="presParOf" srcId="{57C09349-11E2-4908-A9E1-ED1BF2D01C67}" destId="{D854B72B-2AE2-4332-B748-CF400D221CE5}" srcOrd="3" destOrd="0" presId="urn:microsoft.com/office/officeart/2005/8/layout/process4"/>
    <dgm:cxn modelId="{4FD6C5E3-BD63-054E-9E52-9283FF3E768D}" type="presParOf" srcId="{57C09349-11E2-4908-A9E1-ED1BF2D01C67}" destId="{76E1DE49-5B4E-4123-9DBD-2CE2BE1B5F09}" srcOrd="4" destOrd="0" presId="urn:microsoft.com/office/officeart/2005/8/layout/process4"/>
    <dgm:cxn modelId="{5CF3762E-CF0E-264A-96F1-76CDDB20EE9F}" type="presParOf" srcId="{76E1DE49-5B4E-4123-9DBD-2CE2BE1B5F09}" destId="{A053E67B-0658-40CC-A245-E32FC89E3AB6}" srcOrd="0" destOrd="0" presId="urn:microsoft.com/office/officeart/2005/8/layout/process4"/>
    <dgm:cxn modelId="{E7C3AECB-5DE5-E846-AEA3-895C9AFFF23B}" type="presParOf" srcId="{76E1DE49-5B4E-4123-9DBD-2CE2BE1B5F09}" destId="{3F227963-559B-42F9-A2E5-602AF0B75E82}" srcOrd="1" destOrd="0" presId="urn:microsoft.com/office/officeart/2005/8/layout/process4"/>
    <dgm:cxn modelId="{26FFD2EF-292A-9049-9A24-3FEFE30EE629}" type="presParOf" srcId="{76E1DE49-5B4E-4123-9DBD-2CE2BE1B5F09}" destId="{65C22893-3C03-4C51-BBD7-67AEB260EEAE}" srcOrd="2" destOrd="0" presId="urn:microsoft.com/office/officeart/2005/8/layout/process4"/>
    <dgm:cxn modelId="{1B5ACC69-8FCF-D848-A711-DF1CDC3E858E}" type="presParOf" srcId="{65C22893-3C03-4C51-BBD7-67AEB260EEAE}" destId="{D13E0935-34EB-4C1B-96EA-A760C3B1E518}" srcOrd="0" destOrd="0" presId="urn:microsoft.com/office/officeart/2005/8/layout/process4"/>
    <dgm:cxn modelId="{293A8192-6C96-2D4F-A9C9-9DA7E0D7BAE2}" type="presParOf" srcId="{57C09349-11E2-4908-A9E1-ED1BF2D01C67}" destId="{BE110333-232F-41B2-8CC2-49850524EE33}" srcOrd="5" destOrd="0" presId="urn:microsoft.com/office/officeart/2005/8/layout/process4"/>
    <dgm:cxn modelId="{B232680D-13CD-7049-A0CA-3E7500836EFB}" type="presParOf" srcId="{57C09349-11E2-4908-A9E1-ED1BF2D01C67}" destId="{05C6A2C7-0418-4F05-B19B-2E06D41E4496}" srcOrd="6" destOrd="0" presId="urn:microsoft.com/office/officeart/2005/8/layout/process4"/>
    <dgm:cxn modelId="{4047E071-8B4B-5B4F-B2E2-2F88DA290A21}" type="presParOf" srcId="{05C6A2C7-0418-4F05-B19B-2E06D41E4496}" destId="{A466DB30-F444-4871-B41E-2EF3E810B079}" srcOrd="0" destOrd="0" presId="urn:microsoft.com/office/officeart/2005/8/layout/process4"/>
    <dgm:cxn modelId="{506616D2-8D88-5248-A134-15D6AE111186}" type="presParOf" srcId="{05C6A2C7-0418-4F05-B19B-2E06D41E4496}" destId="{08C7345D-EA86-44BD-A6D0-B5F9B34A741B}" srcOrd="1" destOrd="0" presId="urn:microsoft.com/office/officeart/2005/8/layout/process4"/>
    <dgm:cxn modelId="{24E12409-014D-0C4A-B5F2-4A1F58A764BE}" type="presParOf" srcId="{05C6A2C7-0418-4F05-B19B-2E06D41E4496}" destId="{12B0397C-0838-444D-BDC1-06A12394B9D1}" srcOrd="2" destOrd="0" presId="urn:microsoft.com/office/officeart/2005/8/layout/process4"/>
    <dgm:cxn modelId="{D15C3A27-F73A-814C-AE83-AD38440EA884}" type="presParOf" srcId="{12B0397C-0838-444D-BDC1-06A12394B9D1}" destId="{E80FEDF5-2450-4040-BA71-95CD671E35D2}" srcOrd="0" destOrd="0" presId="urn:microsoft.com/office/officeart/2005/8/layout/process4"/>
    <dgm:cxn modelId="{11573F3E-F1B3-E14E-9C0B-CCBA5A73A4DF}" type="presParOf" srcId="{57C09349-11E2-4908-A9E1-ED1BF2D01C67}" destId="{FC66C516-51D5-42E6-84C0-C7ACBFD40FDC}" srcOrd="7" destOrd="0" presId="urn:microsoft.com/office/officeart/2005/8/layout/process4"/>
    <dgm:cxn modelId="{470F1969-D6EA-D646-BA04-BB7DF2818F23}" type="presParOf" srcId="{57C09349-11E2-4908-A9E1-ED1BF2D01C67}" destId="{161FDB2D-53A5-460B-99C9-3F13E2B0161F}" srcOrd="8" destOrd="0" presId="urn:microsoft.com/office/officeart/2005/8/layout/process4"/>
    <dgm:cxn modelId="{CF0E799A-A9B1-1D46-A691-752BF78E6334}" type="presParOf" srcId="{161FDB2D-53A5-460B-99C9-3F13E2B0161F}" destId="{3B617CED-8B3E-457A-B84E-7EFC79499E51}" srcOrd="0" destOrd="0" presId="urn:microsoft.com/office/officeart/2005/8/layout/process4"/>
    <dgm:cxn modelId="{7CE9B048-833F-4F43-8AD1-DE69FD2EA028}" type="presParOf" srcId="{161FDB2D-53A5-460B-99C9-3F13E2B0161F}" destId="{3C3C63ED-47CF-4C9B-83D6-3034F87B92C3}" srcOrd="1" destOrd="0" presId="urn:microsoft.com/office/officeart/2005/8/layout/process4"/>
    <dgm:cxn modelId="{FCEF3B32-7A7D-AB44-87E2-2EB5CDA82BCB}" type="presParOf" srcId="{161FDB2D-53A5-460B-99C9-3F13E2B0161F}" destId="{3D1A8539-8BB7-4287-A7CA-233B07BFC80F}" srcOrd="2" destOrd="0" presId="urn:microsoft.com/office/officeart/2005/8/layout/process4"/>
    <dgm:cxn modelId="{5C1FD3CA-E6F0-4A4C-B66D-4A0FA8AC297E}" type="presParOf" srcId="{3D1A8539-8BB7-4287-A7CA-233B07BFC80F}" destId="{CE59523C-21E0-4EEA-B6EF-233DBBC0586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F56B67-EB8E-436A-8EC1-5D506ADBDD0A}">
      <dsp:nvSpPr>
        <dsp:cNvPr id="0" name=""/>
        <dsp:cNvSpPr/>
      </dsp:nvSpPr>
      <dsp:spPr>
        <a:xfrm>
          <a:off x="0" y="2736302"/>
          <a:ext cx="3600400" cy="600280"/>
        </a:xfrm>
        <a:prstGeom prst="rect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100" kern="1200" dirty="0" smtClean="0"/>
            <a:t>main </a:t>
          </a:r>
          <a:r>
            <a:rPr kumimoji="1" lang="ja-JP" altLang="en-US" sz="1100" kern="1200" dirty="0" smtClean="0"/>
            <a:t>関数が終了で実行終了</a:t>
          </a:r>
          <a:endParaRPr kumimoji="1" lang="ja-JP" altLang="en-US" sz="1100" kern="1200" dirty="0"/>
        </a:p>
      </dsp:txBody>
      <dsp:txXfrm>
        <a:off x="0" y="2736302"/>
        <a:ext cx="3600400" cy="324151"/>
      </dsp:txXfrm>
    </dsp:sp>
    <dsp:sp modelId="{D05477A9-BAB2-471B-A684-DFE3A7681586}">
      <dsp:nvSpPr>
        <dsp:cNvPr id="0" name=""/>
        <dsp:cNvSpPr/>
      </dsp:nvSpPr>
      <dsp:spPr>
        <a:xfrm>
          <a:off x="0" y="3055963"/>
          <a:ext cx="3600400" cy="27612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kumimoji="1" lang="en-US" altLang="ja-JP" sz="800" kern="1200" dirty="0" smtClean="0"/>
            <a:t>OS</a:t>
          </a:r>
          <a:r>
            <a:rPr kumimoji="1" lang="ja-JP" altLang="en-US" sz="800" kern="1200" dirty="0" smtClean="0"/>
            <a:t>にエラーコードを返す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800" kern="1200" dirty="0"/>
        </a:p>
      </dsp:txBody>
      <dsp:txXfrm>
        <a:off x="0" y="3055963"/>
        <a:ext cx="3600400" cy="276128"/>
      </dsp:txXfrm>
    </dsp:sp>
    <dsp:sp modelId="{3F227963-559B-42F9-A2E5-602AF0B75E82}">
      <dsp:nvSpPr>
        <dsp:cNvPr id="0" name=""/>
        <dsp:cNvSpPr/>
      </dsp:nvSpPr>
      <dsp:spPr>
        <a:xfrm rot="10800000">
          <a:off x="0" y="1829590"/>
          <a:ext cx="3600400" cy="923230"/>
        </a:xfrm>
        <a:prstGeom prst="upArrowCallout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100" kern="1200" dirty="0" smtClean="0"/>
            <a:t>コマンド等として実行</a:t>
          </a:r>
          <a:endParaRPr kumimoji="1" lang="ja-JP" altLang="en-US" sz="1100" kern="1200" dirty="0"/>
        </a:p>
      </dsp:txBody>
      <dsp:txXfrm rot="-10800000">
        <a:off x="0" y="1829590"/>
        <a:ext cx="3600400" cy="324054"/>
      </dsp:txXfrm>
    </dsp:sp>
    <dsp:sp modelId="{D13E0935-34EB-4C1B-96EA-A760C3B1E518}">
      <dsp:nvSpPr>
        <dsp:cNvPr id="0" name=""/>
        <dsp:cNvSpPr/>
      </dsp:nvSpPr>
      <dsp:spPr>
        <a:xfrm>
          <a:off x="0" y="2153644"/>
          <a:ext cx="3600400" cy="27604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800" kern="1200" dirty="0" smtClean="0"/>
            <a:t>OS</a:t>
          </a:r>
          <a:r>
            <a:rPr kumimoji="1" lang="ja-JP" altLang="en-US" sz="800" kern="1200" dirty="0" smtClean="0"/>
            <a:t>がプログラムをメモリにロード。与えたコマンド引数が</a:t>
          </a:r>
          <a:r>
            <a:rPr kumimoji="1" lang="en-US" altLang="ja-JP" sz="800" kern="1200" dirty="0" smtClean="0"/>
            <a:t>main</a:t>
          </a:r>
          <a:r>
            <a:rPr kumimoji="1" lang="ja-JP" altLang="en-US" sz="800" kern="1200" dirty="0" smtClean="0"/>
            <a:t>関数に渡される</a:t>
          </a:r>
          <a:endParaRPr kumimoji="1" lang="ja-JP" altLang="en-US" sz="800" kern="1200" dirty="0"/>
        </a:p>
      </dsp:txBody>
      <dsp:txXfrm>
        <a:off x="0" y="2153644"/>
        <a:ext cx="3600400" cy="276046"/>
      </dsp:txXfrm>
    </dsp:sp>
    <dsp:sp modelId="{08C7345D-EA86-44BD-A6D0-B5F9B34A741B}">
      <dsp:nvSpPr>
        <dsp:cNvPr id="0" name=""/>
        <dsp:cNvSpPr/>
      </dsp:nvSpPr>
      <dsp:spPr>
        <a:xfrm rot="10800000">
          <a:off x="0" y="915364"/>
          <a:ext cx="3600400" cy="92323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100" kern="1200" dirty="0" smtClean="0"/>
            <a:t>実行形式（機械語）のファイルに変換</a:t>
          </a:r>
          <a:endParaRPr kumimoji="1" lang="ja-JP" altLang="en-US" sz="1100" kern="1200" dirty="0"/>
        </a:p>
      </dsp:txBody>
      <dsp:txXfrm rot="-10800000">
        <a:off x="0" y="915364"/>
        <a:ext cx="3600400" cy="324054"/>
      </dsp:txXfrm>
    </dsp:sp>
    <dsp:sp modelId="{E80FEDF5-2450-4040-BA71-95CD671E35D2}">
      <dsp:nvSpPr>
        <dsp:cNvPr id="0" name=""/>
        <dsp:cNvSpPr/>
      </dsp:nvSpPr>
      <dsp:spPr>
        <a:xfrm>
          <a:off x="0" y="1239418"/>
          <a:ext cx="3600400" cy="27604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800" kern="1200" dirty="0" smtClean="0"/>
            <a:t>コンパイルしてバイナリファイルを生成</a:t>
          </a:r>
          <a:endParaRPr kumimoji="1" lang="ja-JP" altLang="en-US" sz="800" kern="1200" dirty="0"/>
        </a:p>
      </dsp:txBody>
      <dsp:txXfrm>
        <a:off x="0" y="1239418"/>
        <a:ext cx="3600400" cy="276046"/>
      </dsp:txXfrm>
    </dsp:sp>
    <dsp:sp modelId="{3C3C63ED-47CF-4C9B-83D6-3034F87B92C3}">
      <dsp:nvSpPr>
        <dsp:cNvPr id="0" name=""/>
        <dsp:cNvSpPr/>
      </dsp:nvSpPr>
      <dsp:spPr>
        <a:xfrm rot="10800000">
          <a:off x="0" y="1137"/>
          <a:ext cx="3600400" cy="92323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100" kern="1200" dirty="0" smtClean="0"/>
            <a:t>プログラムのソースコードを書く</a:t>
          </a:r>
          <a:endParaRPr kumimoji="1" lang="ja-JP" altLang="en-US" sz="1100" kern="1200" dirty="0"/>
        </a:p>
      </dsp:txBody>
      <dsp:txXfrm rot="-10800000">
        <a:off x="0" y="1137"/>
        <a:ext cx="3600400" cy="324054"/>
      </dsp:txXfrm>
    </dsp:sp>
    <dsp:sp modelId="{CE59523C-21E0-4EEA-B6EF-233DBBC0586A}">
      <dsp:nvSpPr>
        <dsp:cNvPr id="0" name=""/>
        <dsp:cNvSpPr/>
      </dsp:nvSpPr>
      <dsp:spPr>
        <a:xfrm>
          <a:off x="0" y="432048"/>
          <a:ext cx="3600400" cy="27604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800" kern="1200" dirty="0" smtClean="0"/>
            <a:t>エディタでテキストファイルを編集</a:t>
          </a:r>
          <a:endParaRPr kumimoji="1" lang="ja-JP" altLang="en-US" sz="800" kern="1200" dirty="0"/>
        </a:p>
      </dsp:txBody>
      <dsp:txXfrm>
        <a:off x="0" y="432048"/>
        <a:ext cx="3600400" cy="2760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3CDAD4-E13A-41EC-8B15-99E13F1E5119}">
      <dsp:nvSpPr>
        <dsp:cNvPr id="0" name=""/>
        <dsp:cNvSpPr/>
      </dsp:nvSpPr>
      <dsp:spPr>
        <a:xfrm>
          <a:off x="0" y="3647962"/>
          <a:ext cx="3538736" cy="598478"/>
        </a:xfrm>
        <a:prstGeom prst="rect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100" kern="1200" dirty="0" smtClean="0"/>
            <a:t>電源を切るかリセットまで動き続ける</a:t>
          </a:r>
          <a:endParaRPr kumimoji="1" lang="ja-JP" altLang="en-US" sz="1100" kern="1200" dirty="0"/>
        </a:p>
      </dsp:txBody>
      <dsp:txXfrm>
        <a:off x="0" y="3647962"/>
        <a:ext cx="3538736" cy="323178"/>
      </dsp:txXfrm>
    </dsp:sp>
    <dsp:sp modelId="{DE416F84-280E-430F-9CAD-B49B14E61E0C}">
      <dsp:nvSpPr>
        <dsp:cNvPr id="0" name=""/>
        <dsp:cNvSpPr/>
      </dsp:nvSpPr>
      <dsp:spPr>
        <a:xfrm>
          <a:off x="0" y="3959171"/>
          <a:ext cx="3538736" cy="2753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600" kern="1200" dirty="0"/>
        </a:p>
      </dsp:txBody>
      <dsp:txXfrm>
        <a:off x="0" y="3959171"/>
        <a:ext cx="3538736" cy="275300"/>
      </dsp:txXfrm>
    </dsp:sp>
    <dsp:sp modelId="{F6258E6C-2673-4B7D-A30A-F8E62B852DB6}">
      <dsp:nvSpPr>
        <dsp:cNvPr id="0" name=""/>
        <dsp:cNvSpPr/>
      </dsp:nvSpPr>
      <dsp:spPr>
        <a:xfrm rot="10800000">
          <a:off x="0" y="2736479"/>
          <a:ext cx="3538736" cy="920460"/>
        </a:xfrm>
        <a:prstGeom prst="upArrowCallout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100" kern="1200" dirty="0" smtClean="0"/>
            <a:t>電源投入、リセットで </a:t>
          </a:r>
          <a:r>
            <a:rPr kumimoji="1" lang="en-US" altLang="ja-JP" sz="1100" kern="1200" dirty="0" smtClean="0"/>
            <a:t>main</a:t>
          </a:r>
          <a:r>
            <a:rPr kumimoji="1" lang="ja-JP" altLang="en-US" sz="1100" kern="1200" dirty="0" smtClean="0"/>
            <a:t>関数呼び出し</a:t>
          </a:r>
          <a:endParaRPr kumimoji="1" lang="ja-JP" altLang="en-US" sz="1100" kern="1200" dirty="0"/>
        </a:p>
      </dsp:txBody>
      <dsp:txXfrm rot="-10800000">
        <a:off x="0" y="2736479"/>
        <a:ext cx="3538736" cy="323081"/>
      </dsp:txXfrm>
    </dsp:sp>
    <dsp:sp modelId="{B16BD17C-0FBB-455C-80A5-826BA9D5BBD5}">
      <dsp:nvSpPr>
        <dsp:cNvPr id="0" name=""/>
        <dsp:cNvSpPr/>
      </dsp:nvSpPr>
      <dsp:spPr>
        <a:xfrm>
          <a:off x="0" y="3059561"/>
          <a:ext cx="3538736" cy="27521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600" kern="1200" dirty="0"/>
        </a:p>
      </dsp:txBody>
      <dsp:txXfrm>
        <a:off x="0" y="3059561"/>
        <a:ext cx="3538736" cy="275217"/>
      </dsp:txXfrm>
    </dsp:sp>
    <dsp:sp modelId="{3F227963-559B-42F9-A2E5-602AF0B75E82}">
      <dsp:nvSpPr>
        <dsp:cNvPr id="0" name=""/>
        <dsp:cNvSpPr/>
      </dsp:nvSpPr>
      <dsp:spPr>
        <a:xfrm rot="10800000">
          <a:off x="0" y="1824996"/>
          <a:ext cx="3538736" cy="92046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100" kern="1200" dirty="0" smtClean="0"/>
            <a:t>対象マイコンのプログラムメモリに書き込み</a:t>
          </a:r>
          <a:endParaRPr kumimoji="1" lang="ja-JP" altLang="en-US" sz="1100" kern="1200" dirty="0"/>
        </a:p>
      </dsp:txBody>
      <dsp:txXfrm rot="-10800000">
        <a:off x="0" y="1824996"/>
        <a:ext cx="3538736" cy="323081"/>
      </dsp:txXfrm>
    </dsp:sp>
    <dsp:sp modelId="{D13E0935-34EB-4C1B-96EA-A760C3B1E518}">
      <dsp:nvSpPr>
        <dsp:cNvPr id="0" name=""/>
        <dsp:cNvSpPr/>
      </dsp:nvSpPr>
      <dsp:spPr>
        <a:xfrm>
          <a:off x="0" y="2148078"/>
          <a:ext cx="3538736" cy="27521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600" kern="1200" dirty="0" smtClean="0"/>
            <a:t>OS</a:t>
          </a:r>
          <a:r>
            <a:rPr kumimoji="1" lang="ja-JP" altLang="en-US" sz="1600" kern="1200" dirty="0" smtClean="0"/>
            <a:t>が必要な場合自分で書く</a:t>
          </a:r>
          <a:endParaRPr kumimoji="1" lang="ja-JP" altLang="en-US" sz="1600" kern="1200" dirty="0"/>
        </a:p>
      </dsp:txBody>
      <dsp:txXfrm>
        <a:off x="0" y="2148078"/>
        <a:ext cx="3538736" cy="275217"/>
      </dsp:txXfrm>
    </dsp:sp>
    <dsp:sp modelId="{08C7345D-EA86-44BD-A6D0-B5F9B34A741B}">
      <dsp:nvSpPr>
        <dsp:cNvPr id="0" name=""/>
        <dsp:cNvSpPr/>
      </dsp:nvSpPr>
      <dsp:spPr>
        <a:xfrm rot="10800000">
          <a:off x="0" y="913513"/>
          <a:ext cx="3538736" cy="92046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100" kern="1200" dirty="0" smtClean="0"/>
            <a:t>実行形式（機械語）のファイルに変換</a:t>
          </a:r>
          <a:endParaRPr kumimoji="1" lang="ja-JP" altLang="en-US" sz="1100" kern="1200" dirty="0"/>
        </a:p>
      </dsp:txBody>
      <dsp:txXfrm rot="-10800000">
        <a:off x="0" y="913513"/>
        <a:ext cx="3538736" cy="323081"/>
      </dsp:txXfrm>
    </dsp:sp>
    <dsp:sp modelId="{E80FEDF5-2450-4040-BA71-95CD671E35D2}">
      <dsp:nvSpPr>
        <dsp:cNvPr id="0" name=""/>
        <dsp:cNvSpPr/>
      </dsp:nvSpPr>
      <dsp:spPr>
        <a:xfrm>
          <a:off x="0" y="1236595"/>
          <a:ext cx="3538736" cy="27521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600" kern="1200" dirty="0" smtClean="0"/>
            <a:t>コンパイルしてバイナリファイルを生成</a:t>
          </a:r>
          <a:endParaRPr kumimoji="1" lang="ja-JP" altLang="en-US" sz="1600" kern="1200" dirty="0"/>
        </a:p>
      </dsp:txBody>
      <dsp:txXfrm>
        <a:off x="0" y="1236595"/>
        <a:ext cx="3538736" cy="275217"/>
      </dsp:txXfrm>
    </dsp:sp>
    <dsp:sp modelId="{3C3C63ED-47CF-4C9B-83D6-3034F87B92C3}">
      <dsp:nvSpPr>
        <dsp:cNvPr id="0" name=""/>
        <dsp:cNvSpPr/>
      </dsp:nvSpPr>
      <dsp:spPr>
        <a:xfrm rot="10800000">
          <a:off x="0" y="2030"/>
          <a:ext cx="3538736" cy="92046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100" kern="1200" dirty="0" smtClean="0"/>
            <a:t>プログラムのソースコードを書く</a:t>
          </a:r>
          <a:endParaRPr kumimoji="1" lang="ja-JP" altLang="en-US" sz="1100" kern="1200" dirty="0"/>
        </a:p>
      </dsp:txBody>
      <dsp:txXfrm rot="-10800000">
        <a:off x="0" y="2030"/>
        <a:ext cx="3538736" cy="323081"/>
      </dsp:txXfrm>
    </dsp:sp>
    <dsp:sp modelId="{CE59523C-21E0-4EEA-B6EF-233DBBC0586A}">
      <dsp:nvSpPr>
        <dsp:cNvPr id="0" name=""/>
        <dsp:cNvSpPr/>
      </dsp:nvSpPr>
      <dsp:spPr>
        <a:xfrm>
          <a:off x="0" y="325112"/>
          <a:ext cx="3538736" cy="27521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600" kern="1200" dirty="0" smtClean="0"/>
            <a:t>エディタでテキストファイルを編集</a:t>
          </a:r>
          <a:endParaRPr kumimoji="1" lang="ja-JP" altLang="en-US" sz="1600" kern="1200" dirty="0"/>
        </a:p>
      </dsp:txBody>
      <dsp:txXfrm>
        <a:off x="0" y="325112"/>
        <a:ext cx="3538736" cy="2752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1" lang="ja-JP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1" lang="ja-JP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83C9B78-DF60-44FB-878E-75B0D38A86DF}" type="datetimeFigureOut">
              <a:rPr lang="en-US" altLang="ja-JP"/>
              <a:pPr>
                <a:defRPr/>
              </a:pPr>
              <a:t>13/01/15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1" lang="ja-JP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1" lang="ja-JP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001A6E6-556B-417B-81B8-4B778BC9F108}" type="slidenum">
              <a:rPr lang="en-US" altLang="ja-JP"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0515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1" lang="ja-JP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1" lang="ja-JP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111136D-D8B1-404C-AC0D-276CBB366E25}" type="datetimeFigureOut">
              <a:rPr lang="en-US" altLang="en-US"/>
              <a:pPr>
                <a:defRPr/>
              </a:pPr>
              <a:t>13/01/15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noProof="0"/>
              <a:t>マスター テキストの書式設定</a:t>
            </a:r>
          </a:p>
          <a:p>
            <a:pPr lvl="1"/>
            <a:r>
              <a:rPr lang="ja-JP" noProof="0"/>
              <a:t>第 2 レベル</a:t>
            </a:r>
          </a:p>
          <a:p>
            <a:pPr lvl="2"/>
            <a:r>
              <a:rPr lang="ja-JP" noProof="0"/>
              <a:t>第 3 レベル</a:t>
            </a:r>
          </a:p>
          <a:p>
            <a:pPr lvl="3"/>
            <a:r>
              <a:rPr lang="ja-JP" noProof="0"/>
              <a:t>第 4 レベル</a:t>
            </a:r>
          </a:p>
          <a:p>
            <a:pPr lvl="4"/>
            <a:r>
              <a:rPr lang="ja-JP" noProof="0"/>
              <a:t>第 5 レベル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1" lang="ja-JP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1" lang="ja-JP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C2390E0-61B1-459D-A4F6-717E42F54401}" type="slidenum">
              <a:rPr lang="en-US" altLang="ja-JP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91721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3" y="0"/>
            <a:ext cx="9101137" cy="688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88"/>
            <a:ext cx="37211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ja-JP" b="1" cap="small" baseline="0">
                <a:solidFill>
                  <a:srgbClr val="003300"/>
                </a:solidFill>
              </a:defRPr>
            </a:lvl1pPr>
          </a:lstStyle>
          <a:p>
            <a:pPr eaLnBrk="1" latinLnBrk="0" hangingPunct="1"/>
            <a:r>
              <a:rPr lang="ja-JP" altLang="en-US" smtClean="0"/>
              <a:t>マスター タイトルの書式設定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ja-JP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ja-JP" altLang="en-US" smtClean="0"/>
              <a:t>マスター サブタイトルの書式設定</a:t>
            </a:r>
            <a:endParaRPr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858000" y="5105400"/>
            <a:ext cx="1828800" cy="990600"/>
          </a:xfrm>
        </p:spPr>
        <p:txBody>
          <a:bodyPr rtlCol="0">
            <a:normAutofit/>
          </a:bodyPr>
          <a:lstStyle>
            <a:lvl1pPr marL="0" indent="0" algn="ctr" eaLnBrk="1" latinLnBrk="0" hangingPunct="1">
              <a:buNone/>
              <a:defRPr kumimoji="0" lang="ja-JP" sz="2000" baseline="0"/>
            </a:lvl1pPr>
          </a:lstStyle>
          <a:p>
            <a:pPr lvl="0" eaLnBrk="1" latinLnBrk="0" hangingPunct="1"/>
            <a:r>
              <a:rPr lang="ja-JP" altLang="en-US" smtClean="0"/>
              <a:t>プレースホルダーまでドラッグするかアイコンをクリックして図を追加</a:t>
            </a: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13BF22D4-5E38-4DD5-BC5F-C695BE86FFED}" type="datetimeFigureOut">
              <a:rPr kumimoji="0" lang="en-US" altLang="en-US"/>
              <a:pPr>
                <a:defRPr kumimoji="0"/>
              </a:pPr>
              <a:t>13/01/15</a:t>
            </a:fld>
            <a:endParaRPr kumimoji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F69FFCF1-57AE-4163-AABF-0060CF770124}" type="slidenum">
              <a:rPr kumimoji="0" lang="en-US" altLang="ja-JP"/>
              <a:pPr>
                <a:defRPr kumimoji="0"/>
              </a:pPr>
              <a:t>‹#›</a:t>
            </a:fld>
            <a:endParaRPr kumimoji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1381F6A5-D8AD-4482-9BF2-99302DCB1419}" type="datetimeFigureOut">
              <a:rPr kumimoji="0" lang="en-US" altLang="en-US"/>
              <a:pPr>
                <a:defRPr kumimoji="0"/>
              </a:pPr>
              <a:t>13/01/15</a:t>
            </a:fld>
            <a:endParaRPr kumimoji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4811E54B-BB15-4E90-A352-A98E7F30E49A}" type="slidenum">
              <a:rPr kumimoji="0" lang="en-US" altLang="ja-JP"/>
              <a:pPr>
                <a:defRPr kumimoji="0"/>
              </a:pPr>
              <a:t>‹#›</a:t>
            </a:fld>
            <a:endParaRPr kumimoji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背景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3" y="0"/>
            <a:ext cx="9101137" cy="688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9F666FFD-8FA8-4851-85DE-FCD82ADFFE94}" type="datetimeFigureOut">
              <a:rPr kumimoji="0" lang="en-US" altLang="en-US"/>
              <a:pPr>
                <a:defRPr kumimoji="0"/>
              </a:pPr>
              <a:t>13/01/15</a:t>
            </a:fld>
            <a:endParaRPr kumimoji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A35C3E3C-97EF-4098-9E00-209012347BEE}" type="slidenum">
              <a:rPr kumimoji="0" lang="en-US" altLang="ja-JP"/>
              <a:pPr>
                <a:defRPr kumimoji="0"/>
              </a:pPr>
              <a:t>‹#›</a:t>
            </a:fld>
            <a:endParaRPr kumimoji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3" y="0"/>
            <a:ext cx="9101137" cy="688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5875" y="0"/>
            <a:ext cx="917257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3048000"/>
            <a:ext cx="4343400" cy="1362075"/>
          </a:xfrm>
        </p:spPr>
        <p:txBody>
          <a:bodyPr anchor="b"/>
          <a:lstStyle>
            <a:lvl1pPr algn="l" eaLnBrk="1" latinLnBrk="0" hangingPunct="1">
              <a:defRPr kumimoji="0" lang="ja-JP" sz="4000" b="1" cap="small" baseline="0">
                <a:solidFill>
                  <a:srgbClr val="003300"/>
                </a:solidFill>
              </a:defRPr>
            </a:lvl1pPr>
          </a:lstStyle>
          <a:p>
            <a:pPr eaLnBrk="1" latinLnBrk="0" hangingPunct="1"/>
            <a:r>
              <a:rPr lang="ja-JP" altLang="en-US" smtClean="0"/>
              <a:t>マスター タイトルの書式設定</a:t>
            </a:r>
            <a:endParaRPr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781800" y="5334000"/>
            <a:ext cx="2133600" cy="990600"/>
          </a:xfrm>
        </p:spPr>
        <p:txBody>
          <a:bodyPr rtlCol="0">
            <a:normAutofit/>
          </a:bodyPr>
          <a:lstStyle>
            <a:lvl1pPr marL="0" indent="0" algn="ctr" eaLnBrk="1" latinLnBrk="0" hangingPunct="1">
              <a:buNone/>
              <a:defRPr kumimoji="0" lang="ja-JP" sz="1800"/>
            </a:lvl1pPr>
          </a:lstStyle>
          <a:p>
            <a:pPr lvl="0" eaLnBrk="1" latinLnBrk="0" hangingPunct="1"/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CE16915E-119A-41CA-BD1A-9D17DD86D7E5}" type="datetimeFigureOut">
              <a:rPr kumimoji="0" lang="en-US" altLang="en-US"/>
              <a:pPr>
                <a:defRPr kumimoji="0"/>
              </a:pPr>
              <a:t>13/01/15</a:t>
            </a:fld>
            <a:endParaRPr kumimoji="0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1AB1F943-0E2C-4DDD-9ACD-15D2A15BDD16}" type="slidenum">
              <a:rPr kumimoji="0" lang="en-US" altLang="ja-JP"/>
              <a:pPr>
                <a:defRPr kumimoji="0"/>
              </a:pPr>
              <a:t>‹#›</a:t>
            </a:fld>
            <a:endParaRPr kumimoji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69632"/>
            <a:ext cx="8077200" cy="1143000"/>
          </a:xfrm>
        </p:spPr>
        <p:txBody>
          <a:bodyPr/>
          <a:lstStyle>
            <a:lvl1pPr algn="l" eaLnBrk="1" latinLnBrk="0" hangingPunct="1">
              <a:defRPr kumimoji="0" lang="ja-JP"/>
            </a:lvl1pPr>
          </a:lstStyle>
          <a:p>
            <a:pPr eaLnBrk="1" latinLnBrk="0" hangingPunct="1"/>
            <a:r>
              <a:rPr lang="ja-JP" altLang="en-US" smtClean="0"/>
              <a:t>マスター タイトルの書式設定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ja-JP" sz="3200">
                <a:latin typeface="+mn-lt"/>
              </a:defRPr>
            </a:lvl1pPr>
            <a:lvl2pPr eaLnBrk="1" latinLnBrk="0" hangingPunct="1">
              <a:defRPr kumimoji="0" lang="ja-JP" sz="2800">
                <a:latin typeface="+mn-lt"/>
              </a:defRPr>
            </a:lvl2pPr>
            <a:lvl3pPr eaLnBrk="1" latinLnBrk="0" hangingPunct="1">
              <a:defRPr kumimoji="0" lang="ja-JP" sz="2400">
                <a:latin typeface="+mn-lt"/>
              </a:defRPr>
            </a:lvl3pPr>
            <a:lvl4pPr eaLnBrk="1" latinLnBrk="0" hangingPunct="1">
              <a:defRPr kumimoji="0" lang="ja-JP" sz="2400">
                <a:latin typeface="+mn-lt"/>
              </a:defRPr>
            </a:lvl4pPr>
            <a:lvl5pPr eaLnBrk="1" latinLnBrk="0" hangingPunct="1">
              <a:defRPr kumimoji="0" lang="ja-JP" sz="2400">
                <a:latin typeface="+mn-lt"/>
              </a:defRPr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553D9ADE-AF3E-4297-A1B8-AA14FA4DFC6E}" type="datetimeFigureOut">
              <a:rPr kumimoji="0" lang="en-US" altLang="en-US"/>
              <a:pPr>
                <a:defRPr kumimoji="0"/>
              </a:pPr>
              <a:t>13/01/15</a:t>
            </a:fld>
            <a:endParaRPr kumimoji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496E618E-5E04-4D46-AB76-63CD36A53EDA}" type="slidenum">
              <a:rPr kumimoji="0" lang="en-US" altLang="ja-JP"/>
              <a:pPr>
                <a:defRPr kumimoji="0"/>
              </a:pPr>
              <a:t>‹#›</a:t>
            </a:fld>
            <a:endParaRPr kumimoji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lang="ja-JP" sz="2800"/>
            </a:lvl1pPr>
            <a:lvl2pPr eaLnBrk="1" latinLnBrk="0" hangingPunct="1">
              <a:defRPr kumimoji="0" lang="ja-JP" sz="2400"/>
            </a:lvl2pPr>
            <a:lvl3pPr eaLnBrk="1" latinLnBrk="0" hangingPunct="1">
              <a:defRPr kumimoji="0" lang="ja-JP" sz="2000"/>
            </a:lvl3pPr>
            <a:lvl4pPr eaLnBrk="1" latinLnBrk="0" hangingPunct="1">
              <a:defRPr kumimoji="0" lang="ja-JP" sz="1800"/>
            </a:lvl4pPr>
            <a:lvl5pPr eaLnBrk="1" latinLnBrk="0" hangingPunct="1">
              <a:defRPr kumimoji="0" lang="ja-JP" sz="1800"/>
            </a:lvl5pPr>
            <a:lvl6pPr eaLnBrk="1" latinLnBrk="0" hangingPunct="1">
              <a:defRPr kumimoji="0" lang="ja-JP" sz="1800"/>
            </a:lvl6pPr>
            <a:lvl7pPr eaLnBrk="1" latinLnBrk="0" hangingPunct="1">
              <a:defRPr kumimoji="0" lang="ja-JP" sz="1800"/>
            </a:lvl7pPr>
            <a:lvl8pPr eaLnBrk="1" latinLnBrk="0" hangingPunct="1">
              <a:defRPr kumimoji="0" lang="ja-JP" sz="1800"/>
            </a:lvl8pPr>
            <a:lvl9pPr eaLnBrk="1" latinLnBrk="0" hangingPunct="1">
              <a:defRPr kumimoji="0" lang="ja-JP" sz="18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lang="ja-JP" sz="2800"/>
            </a:lvl1pPr>
            <a:lvl2pPr eaLnBrk="1" latinLnBrk="0" hangingPunct="1">
              <a:defRPr kumimoji="0" lang="ja-JP" sz="2400"/>
            </a:lvl2pPr>
            <a:lvl3pPr eaLnBrk="1" latinLnBrk="0" hangingPunct="1">
              <a:defRPr kumimoji="0" lang="ja-JP" sz="2000"/>
            </a:lvl3pPr>
            <a:lvl4pPr eaLnBrk="1" latinLnBrk="0" hangingPunct="1">
              <a:defRPr kumimoji="0" lang="ja-JP" sz="1800"/>
            </a:lvl4pPr>
            <a:lvl5pPr eaLnBrk="1" latinLnBrk="0" hangingPunct="1">
              <a:defRPr kumimoji="0" lang="ja-JP" sz="1800"/>
            </a:lvl5pPr>
            <a:lvl6pPr eaLnBrk="1" latinLnBrk="0" hangingPunct="1">
              <a:defRPr kumimoji="0" lang="ja-JP" sz="1800"/>
            </a:lvl6pPr>
            <a:lvl7pPr eaLnBrk="1" latinLnBrk="0" hangingPunct="1">
              <a:defRPr kumimoji="0" lang="ja-JP" sz="1800"/>
            </a:lvl7pPr>
            <a:lvl8pPr eaLnBrk="1" latinLnBrk="0" hangingPunct="1">
              <a:defRPr kumimoji="0" lang="ja-JP" sz="1800"/>
            </a:lvl8pPr>
            <a:lvl9pPr eaLnBrk="1" latinLnBrk="0" hangingPunct="1">
              <a:defRPr kumimoji="0" lang="ja-JP" sz="18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AB1A1E2E-9A8C-4ECC-9064-9AE158EDA9B0}" type="datetimeFigureOut">
              <a:rPr kumimoji="0" lang="en-US" altLang="en-US"/>
              <a:pPr>
                <a:defRPr kumimoji="0"/>
              </a:pPr>
              <a:t>13/01/15</a:t>
            </a:fld>
            <a:endParaRPr kumimoji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195ED322-51DC-40EB-90CF-0AE2D431FFBC}" type="slidenum">
              <a:rPr kumimoji="0" lang="en-US" altLang="ja-JP"/>
              <a:pPr>
                <a:defRPr kumimoji="0"/>
              </a:pPr>
              <a:t>‹#›</a:t>
            </a:fld>
            <a:endParaRPr kumimoji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ja-JP"/>
            </a:lvl1pPr>
          </a:lstStyle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ja-JP" sz="2400" b="1"/>
            </a:lvl1pPr>
            <a:lvl2pPr marL="457200" indent="0" eaLnBrk="1" latinLnBrk="0" hangingPunct="1">
              <a:buNone/>
              <a:defRPr kumimoji="0" lang="ja-JP" sz="2000" b="1"/>
            </a:lvl2pPr>
            <a:lvl3pPr marL="914400" indent="0" eaLnBrk="1" latinLnBrk="0" hangingPunct="1">
              <a:buNone/>
              <a:defRPr kumimoji="0" lang="ja-JP" sz="1800" b="1"/>
            </a:lvl3pPr>
            <a:lvl4pPr marL="1371600" indent="0" eaLnBrk="1" latinLnBrk="0" hangingPunct="1">
              <a:buNone/>
              <a:defRPr kumimoji="0" lang="ja-JP" sz="1600" b="1"/>
            </a:lvl4pPr>
            <a:lvl5pPr marL="1828800" indent="0" eaLnBrk="1" latinLnBrk="0" hangingPunct="1">
              <a:buNone/>
              <a:defRPr kumimoji="0" lang="ja-JP" sz="1600" b="1"/>
            </a:lvl5pPr>
            <a:lvl6pPr marL="2286000" indent="0" eaLnBrk="1" latinLnBrk="0" hangingPunct="1">
              <a:buNone/>
              <a:defRPr kumimoji="0" lang="ja-JP" sz="1600" b="1"/>
            </a:lvl6pPr>
            <a:lvl7pPr marL="2743200" indent="0" eaLnBrk="1" latinLnBrk="0" hangingPunct="1">
              <a:buNone/>
              <a:defRPr kumimoji="0" lang="ja-JP" sz="1600" b="1"/>
            </a:lvl7pPr>
            <a:lvl8pPr marL="3200400" indent="0" eaLnBrk="1" latinLnBrk="0" hangingPunct="1">
              <a:buNone/>
              <a:defRPr kumimoji="0" lang="ja-JP" sz="1600" b="1"/>
            </a:lvl8pPr>
            <a:lvl9pPr marL="3657600" indent="0" eaLnBrk="1" latinLnBrk="0" hangingPunct="1">
              <a:buNone/>
              <a:defRPr kumimoji="0" lang="ja-JP" sz="1600" b="1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ja-JP" sz="2400"/>
            </a:lvl1pPr>
            <a:lvl2pPr eaLnBrk="1" latinLnBrk="0" hangingPunct="1">
              <a:defRPr kumimoji="0" lang="ja-JP" sz="2000"/>
            </a:lvl2pPr>
            <a:lvl3pPr eaLnBrk="1" latinLnBrk="0" hangingPunct="1">
              <a:defRPr kumimoji="0" lang="ja-JP" sz="1800"/>
            </a:lvl3pPr>
            <a:lvl4pPr eaLnBrk="1" latinLnBrk="0" hangingPunct="1">
              <a:defRPr kumimoji="0" lang="ja-JP" sz="1600"/>
            </a:lvl4pPr>
            <a:lvl5pPr eaLnBrk="1" latinLnBrk="0" hangingPunct="1">
              <a:defRPr kumimoji="0" lang="ja-JP" sz="1600"/>
            </a:lvl5pPr>
            <a:lvl6pPr eaLnBrk="1" latinLnBrk="0" hangingPunct="1">
              <a:defRPr kumimoji="0" lang="ja-JP" sz="1600"/>
            </a:lvl6pPr>
            <a:lvl7pPr eaLnBrk="1" latinLnBrk="0" hangingPunct="1">
              <a:defRPr kumimoji="0" lang="ja-JP" sz="1600"/>
            </a:lvl7pPr>
            <a:lvl8pPr eaLnBrk="1" latinLnBrk="0" hangingPunct="1">
              <a:defRPr kumimoji="0" lang="ja-JP" sz="1600"/>
            </a:lvl8pPr>
            <a:lvl9pPr eaLnBrk="1" latinLnBrk="0" hangingPunct="1">
              <a:defRPr kumimoji="0" lang="ja-JP" sz="16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ja-JP" sz="2400" b="1"/>
            </a:lvl1pPr>
            <a:lvl2pPr marL="457200" indent="0" eaLnBrk="1" latinLnBrk="0" hangingPunct="1">
              <a:buNone/>
              <a:defRPr kumimoji="0" lang="ja-JP" sz="2000" b="1"/>
            </a:lvl2pPr>
            <a:lvl3pPr marL="914400" indent="0" eaLnBrk="1" latinLnBrk="0" hangingPunct="1">
              <a:buNone/>
              <a:defRPr kumimoji="0" lang="ja-JP" sz="1800" b="1"/>
            </a:lvl3pPr>
            <a:lvl4pPr marL="1371600" indent="0" eaLnBrk="1" latinLnBrk="0" hangingPunct="1">
              <a:buNone/>
              <a:defRPr kumimoji="0" lang="ja-JP" sz="1600" b="1"/>
            </a:lvl4pPr>
            <a:lvl5pPr marL="1828800" indent="0" eaLnBrk="1" latinLnBrk="0" hangingPunct="1">
              <a:buNone/>
              <a:defRPr kumimoji="0" lang="ja-JP" sz="1600" b="1"/>
            </a:lvl5pPr>
            <a:lvl6pPr marL="2286000" indent="0" eaLnBrk="1" latinLnBrk="0" hangingPunct="1">
              <a:buNone/>
              <a:defRPr kumimoji="0" lang="ja-JP" sz="1600" b="1"/>
            </a:lvl6pPr>
            <a:lvl7pPr marL="2743200" indent="0" eaLnBrk="1" latinLnBrk="0" hangingPunct="1">
              <a:buNone/>
              <a:defRPr kumimoji="0" lang="ja-JP" sz="1600" b="1"/>
            </a:lvl7pPr>
            <a:lvl8pPr marL="3200400" indent="0" eaLnBrk="1" latinLnBrk="0" hangingPunct="1">
              <a:buNone/>
              <a:defRPr kumimoji="0" lang="ja-JP" sz="1600" b="1"/>
            </a:lvl8pPr>
            <a:lvl9pPr marL="3657600" indent="0" eaLnBrk="1" latinLnBrk="0" hangingPunct="1">
              <a:buNone/>
              <a:defRPr kumimoji="0" lang="ja-JP" sz="1600" b="1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ja-JP" sz="2400"/>
            </a:lvl1pPr>
            <a:lvl2pPr eaLnBrk="1" latinLnBrk="0" hangingPunct="1">
              <a:defRPr kumimoji="0" lang="ja-JP" sz="2000"/>
            </a:lvl2pPr>
            <a:lvl3pPr eaLnBrk="1" latinLnBrk="0" hangingPunct="1">
              <a:defRPr kumimoji="0" lang="ja-JP" sz="1800"/>
            </a:lvl3pPr>
            <a:lvl4pPr eaLnBrk="1" latinLnBrk="0" hangingPunct="1">
              <a:defRPr kumimoji="0" lang="ja-JP" sz="1600"/>
            </a:lvl4pPr>
            <a:lvl5pPr eaLnBrk="1" latinLnBrk="0" hangingPunct="1">
              <a:defRPr kumimoji="0" lang="ja-JP" sz="1600"/>
            </a:lvl5pPr>
            <a:lvl6pPr eaLnBrk="1" latinLnBrk="0" hangingPunct="1">
              <a:defRPr kumimoji="0" lang="ja-JP" sz="1600"/>
            </a:lvl6pPr>
            <a:lvl7pPr eaLnBrk="1" latinLnBrk="0" hangingPunct="1">
              <a:defRPr kumimoji="0" lang="ja-JP" sz="1600"/>
            </a:lvl7pPr>
            <a:lvl8pPr eaLnBrk="1" latinLnBrk="0" hangingPunct="1">
              <a:defRPr kumimoji="0" lang="ja-JP" sz="1600"/>
            </a:lvl8pPr>
            <a:lvl9pPr eaLnBrk="1" latinLnBrk="0" hangingPunct="1">
              <a:defRPr kumimoji="0" lang="ja-JP" sz="16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2FE65D9D-9B2F-4A3F-8F91-ADF5954B28EE}" type="datetimeFigureOut">
              <a:rPr kumimoji="0" lang="en-US" altLang="en-US"/>
              <a:pPr>
                <a:defRPr kumimoji="0"/>
              </a:pPr>
              <a:t>13/01/15</a:t>
            </a:fld>
            <a:endParaRPr kumimoji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D3B59695-5226-40EE-A160-DE89A8074765}" type="slidenum">
              <a:rPr kumimoji="0" lang="en-US" altLang="ja-JP"/>
              <a:pPr>
                <a:defRPr kumimoji="0"/>
              </a:pPr>
              <a:t>‹#›</a:t>
            </a:fld>
            <a:endParaRPr kumimoji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lang="ja-JP" sz="2000" b="1"/>
            </a:lvl1pPr>
          </a:lstStyle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lang="ja-JP" sz="3200"/>
            </a:lvl1pPr>
            <a:lvl2pPr eaLnBrk="1" latinLnBrk="0" hangingPunct="1">
              <a:defRPr kumimoji="0" lang="ja-JP" sz="2800"/>
            </a:lvl2pPr>
            <a:lvl3pPr eaLnBrk="1" latinLnBrk="0" hangingPunct="1">
              <a:defRPr kumimoji="0" lang="ja-JP" sz="2400"/>
            </a:lvl3pPr>
            <a:lvl4pPr eaLnBrk="1" latinLnBrk="0" hangingPunct="1">
              <a:defRPr kumimoji="0" lang="ja-JP" sz="2000"/>
            </a:lvl4pPr>
            <a:lvl5pPr eaLnBrk="1" latinLnBrk="0" hangingPunct="1">
              <a:defRPr kumimoji="0" lang="ja-JP" sz="2000"/>
            </a:lvl5pPr>
            <a:lvl6pPr eaLnBrk="1" latinLnBrk="0" hangingPunct="1">
              <a:defRPr kumimoji="0" lang="ja-JP" sz="2000"/>
            </a:lvl6pPr>
            <a:lvl7pPr eaLnBrk="1" latinLnBrk="0" hangingPunct="1">
              <a:defRPr kumimoji="0" lang="ja-JP" sz="2000"/>
            </a:lvl7pPr>
            <a:lvl8pPr eaLnBrk="1" latinLnBrk="0" hangingPunct="1">
              <a:defRPr kumimoji="0" lang="ja-JP" sz="2000"/>
            </a:lvl8pPr>
            <a:lvl9pPr eaLnBrk="1" latinLnBrk="0" hangingPunct="1">
              <a:defRPr kumimoji="0" lang="ja-JP" sz="20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lang="ja-JP" sz="1400"/>
            </a:lvl1pPr>
            <a:lvl2pPr marL="457200" indent="0" eaLnBrk="1" latinLnBrk="0" hangingPunct="1">
              <a:buNone/>
              <a:defRPr kumimoji="0" lang="ja-JP" sz="1200"/>
            </a:lvl2pPr>
            <a:lvl3pPr marL="914400" indent="0" eaLnBrk="1" latinLnBrk="0" hangingPunct="1">
              <a:buNone/>
              <a:defRPr kumimoji="0" lang="ja-JP" sz="1000"/>
            </a:lvl3pPr>
            <a:lvl4pPr marL="1371600" indent="0" eaLnBrk="1" latinLnBrk="0" hangingPunct="1">
              <a:buNone/>
              <a:defRPr kumimoji="0" lang="ja-JP" sz="900"/>
            </a:lvl4pPr>
            <a:lvl5pPr marL="1828800" indent="0" eaLnBrk="1" latinLnBrk="0" hangingPunct="1">
              <a:buNone/>
              <a:defRPr kumimoji="0" lang="ja-JP" sz="900"/>
            </a:lvl5pPr>
            <a:lvl6pPr marL="2286000" indent="0" eaLnBrk="1" latinLnBrk="0" hangingPunct="1">
              <a:buNone/>
              <a:defRPr kumimoji="0" lang="ja-JP" sz="900"/>
            </a:lvl6pPr>
            <a:lvl7pPr marL="2743200" indent="0" eaLnBrk="1" latinLnBrk="0" hangingPunct="1">
              <a:buNone/>
              <a:defRPr kumimoji="0" lang="ja-JP" sz="900"/>
            </a:lvl7pPr>
            <a:lvl8pPr marL="3200400" indent="0" eaLnBrk="1" latinLnBrk="0" hangingPunct="1">
              <a:buNone/>
              <a:defRPr kumimoji="0" lang="ja-JP" sz="900"/>
            </a:lvl8pPr>
            <a:lvl9pPr marL="3657600" indent="0" eaLnBrk="1" latinLnBrk="0" hangingPunct="1">
              <a:buNone/>
              <a:defRPr kumimoji="0" lang="ja-JP" sz="9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9A1D6322-DDB2-4366-B903-6113F0F3BE95}" type="datetimeFigureOut">
              <a:rPr kumimoji="0" lang="en-US" altLang="en-US"/>
              <a:pPr>
                <a:defRPr kumimoji="0"/>
              </a:pPr>
              <a:t>13/01/15</a:t>
            </a:fld>
            <a:endParaRPr kumimoji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27CF7B17-DF0D-4ADE-B802-D1B22C106126}" type="slidenum">
              <a:rPr kumimoji="0" lang="en-US" altLang="ja-JP"/>
              <a:pPr>
                <a:defRPr kumimoji="0"/>
              </a:pPr>
              <a:t>‹#›</a:t>
            </a:fld>
            <a:endParaRPr kumimoji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ja-JP" sz="2000" b="1"/>
            </a:lvl1pPr>
          </a:lstStyle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 eaLnBrk="1" latinLnBrk="0" hangingPunct="1">
              <a:buNone/>
              <a:defRPr kumimoji="0" lang="ja-JP" sz="3200"/>
            </a:lvl1pPr>
            <a:lvl2pPr marL="457200" indent="0" eaLnBrk="1" latinLnBrk="0" hangingPunct="1">
              <a:buNone/>
              <a:defRPr kumimoji="0" lang="ja-JP" sz="2800"/>
            </a:lvl2pPr>
            <a:lvl3pPr marL="914400" indent="0" eaLnBrk="1" latinLnBrk="0" hangingPunct="1">
              <a:buNone/>
              <a:defRPr kumimoji="0" lang="ja-JP" sz="2400"/>
            </a:lvl3pPr>
            <a:lvl4pPr marL="1371600" indent="0" eaLnBrk="1" latinLnBrk="0" hangingPunct="1">
              <a:buNone/>
              <a:defRPr kumimoji="0" lang="ja-JP" sz="2000"/>
            </a:lvl4pPr>
            <a:lvl5pPr marL="1828800" indent="0" eaLnBrk="1" latinLnBrk="0" hangingPunct="1">
              <a:buNone/>
              <a:defRPr kumimoji="0" lang="ja-JP" sz="2000"/>
            </a:lvl5pPr>
            <a:lvl6pPr marL="2286000" indent="0" eaLnBrk="1" latinLnBrk="0" hangingPunct="1">
              <a:buNone/>
              <a:defRPr kumimoji="0" lang="ja-JP" sz="2000"/>
            </a:lvl6pPr>
            <a:lvl7pPr marL="2743200" indent="0" eaLnBrk="1" latinLnBrk="0" hangingPunct="1">
              <a:buNone/>
              <a:defRPr kumimoji="0" lang="ja-JP" sz="2000"/>
            </a:lvl7pPr>
            <a:lvl8pPr marL="3200400" indent="0" eaLnBrk="1" latinLnBrk="0" hangingPunct="1">
              <a:buNone/>
              <a:defRPr kumimoji="0" lang="ja-JP" sz="2000"/>
            </a:lvl8pPr>
            <a:lvl9pPr marL="3657600" indent="0" eaLnBrk="1" latinLnBrk="0" hangingPunct="1">
              <a:buNone/>
              <a:defRPr kumimoji="0" lang="ja-JP" sz="2000"/>
            </a:lvl9pPr>
          </a:lstStyle>
          <a:p>
            <a:pPr lvl="0" eaLnBrk="1" latinLnBrk="0" hangingPunct="1"/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ja-JP" sz="1400"/>
            </a:lvl1pPr>
            <a:lvl2pPr marL="457200" indent="0" eaLnBrk="1" latinLnBrk="0" hangingPunct="1">
              <a:buNone/>
              <a:defRPr kumimoji="0" lang="ja-JP" sz="1200"/>
            </a:lvl2pPr>
            <a:lvl3pPr marL="914400" indent="0" eaLnBrk="1" latinLnBrk="0" hangingPunct="1">
              <a:buNone/>
              <a:defRPr kumimoji="0" lang="ja-JP" sz="1000"/>
            </a:lvl3pPr>
            <a:lvl4pPr marL="1371600" indent="0" eaLnBrk="1" latinLnBrk="0" hangingPunct="1">
              <a:buNone/>
              <a:defRPr kumimoji="0" lang="ja-JP" sz="900"/>
            </a:lvl4pPr>
            <a:lvl5pPr marL="1828800" indent="0" eaLnBrk="1" latinLnBrk="0" hangingPunct="1">
              <a:buNone/>
              <a:defRPr kumimoji="0" lang="ja-JP" sz="900"/>
            </a:lvl5pPr>
            <a:lvl6pPr marL="2286000" indent="0" eaLnBrk="1" latinLnBrk="0" hangingPunct="1">
              <a:buNone/>
              <a:defRPr kumimoji="0" lang="ja-JP" sz="900"/>
            </a:lvl6pPr>
            <a:lvl7pPr marL="2743200" indent="0" eaLnBrk="1" latinLnBrk="0" hangingPunct="1">
              <a:buNone/>
              <a:defRPr kumimoji="0" lang="ja-JP" sz="900"/>
            </a:lvl7pPr>
            <a:lvl8pPr marL="3200400" indent="0" eaLnBrk="1" latinLnBrk="0" hangingPunct="1">
              <a:buNone/>
              <a:defRPr kumimoji="0" lang="ja-JP" sz="900"/>
            </a:lvl8pPr>
            <a:lvl9pPr marL="3657600" indent="0" eaLnBrk="1" latinLnBrk="0" hangingPunct="1">
              <a:buNone/>
              <a:defRPr kumimoji="0" lang="ja-JP" sz="9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18CE2BDE-8507-495D-8E1D-A0B9ED27C73D}" type="datetimeFigureOut">
              <a:rPr kumimoji="0" lang="en-US" altLang="en-US"/>
              <a:pPr>
                <a:defRPr kumimoji="0"/>
              </a:pPr>
              <a:t>13/01/15</a:t>
            </a:fld>
            <a:endParaRPr kumimoji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9A1DBEDA-CD50-4AF0-BBFA-F0A98163D0E4}" type="slidenum">
              <a:rPr kumimoji="0" lang="en-US" altLang="ja-JP"/>
              <a:pPr>
                <a:defRPr kumimoji="0"/>
              </a:pPr>
              <a:t>‹#›</a:t>
            </a:fld>
            <a:endParaRPr kumimoji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AF091605-D59E-4283-9CEE-56C5729545CD}" type="datetimeFigureOut">
              <a:rPr kumimoji="0" lang="en-US" altLang="en-US"/>
              <a:pPr>
                <a:defRPr kumimoji="0"/>
              </a:pPr>
              <a:t>13/01/15</a:t>
            </a:fld>
            <a:endParaRPr kumimoji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862D1570-06D9-43FB-9EEE-83AF2B6ACA2B}" type="slidenum">
              <a:rPr kumimoji="0" lang="en-US" altLang="ja-JP"/>
              <a:pPr>
                <a:defRPr kumimoji="0"/>
              </a:pPr>
              <a:t>‹#›</a:t>
            </a:fld>
            <a:endParaRPr kumimoji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5F3E4D3A-146F-4430-91B6-704A8547EA36}" type="datetimeFigureOut">
              <a:rPr kumimoji="0" lang="en-US" altLang="en-US"/>
              <a:pPr>
                <a:defRPr kumimoji="0"/>
              </a:pPr>
              <a:t>13/01/15</a:t>
            </a:fld>
            <a:endParaRPr kumimoji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DFD67D79-1837-4983-9556-6805A5686779}" type="slidenum">
              <a:rPr kumimoji="0" lang="en-US" altLang="ja-JP"/>
              <a:pPr>
                <a:defRPr kumimoji="0"/>
              </a:pPr>
              <a:t>‹#›</a:t>
            </a:fld>
            <a:endParaRPr kumimoji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2863" y="0"/>
            <a:ext cx="9101137" cy="688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762000" y="274638"/>
            <a:ext cx="8077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latinLnBrk="0" hangingPunct="1"/>
            <a:r>
              <a:rPr kumimoji="0" lang="ja-JP" altLang="en-US" smtClean="0"/>
              <a:t>マスター タイトルの書式設定</a:t>
            </a:r>
            <a:endParaRPr kumimoji="0" lang="en-US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62000" y="1600200"/>
            <a:ext cx="80772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1" latinLnBrk="0" hangingPunct="1"/>
            <a:r>
              <a:rPr kumimoji="0" lang="ja-JP" altLang="en-US" dirty="0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dirty="0" smtClean="0"/>
              <a:t>第 </a:t>
            </a:r>
            <a:r>
              <a:rPr kumimoji="0" lang="en-US" altLang="ja-JP" dirty="0" smtClean="0"/>
              <a:t>2 </a:t>
            </a:r>
            <a:r>
              <a:rPr kumimoji="0" lang="ja-JP" altLang="en-US" dirty="0" smtClean="0"/>
              <a:t>レベル</a:t>
            </a:r>
          </a:p>
          <a:p>
            <a:pPr lvl="2" eaLnBrk="1" latinLnBrk="0" hangingPunct="1"/>
            <a:r>
              <a:rPr kumimoji="0" lang="ja-JP" altLang="en-US" dirty="0" smtClean="0"/>
              <a:t>第 </a:t>
            </a:r>
            <a:r>
              <a:rPr kumimoji="0" lang="en-US" altLang="ja-JP" dirty="0" smtClean="0"/>
              <a:t>3 </a:t>
            </a:r>
            <a:r>
              <a:rPr kumimoji="0" lang="ja-JP" altLang="en-US" dirty="0" smtClean="0"/>
              <a:t>レベル</a:t>
            </a:r>
          </a:p>
          <a:p>
            <a:pPr lvl="3" eaLnBrk="1" latinLnBrk="0" hangingPunct="1"/>
            <a:r>
              <a:rPr kumimoji="0" lang="ja-JP" altLang="en-US" dirty="0" smtClean="0"/>
              <a:t>第 </a:t>
            </a:r>
            <a:r>
              <a:rPr kumimoji="0" lang="en-US" altLang="ja-JP" dirty="0" smtClean="0"/>
              <a:t>4 </a:t>
            </a:r>
            <a:r>
              <a:rPr kumimoji="0" lang="ja-JP" altLang="en-US" dirty="0" smtClean="0"/>
              <a:t>レベル</a:t>
            </a:r>
          </a:p>
          <a:p>
            <a:pPr lvl="4" eaLnBrk="1" latinLnBrk="0" hangingPunct="1"/>
            <a:r>
              <a:rPr kumimoji="0" lang="ja-JP" altLang="en-US" dirty="0" smtClean="0"/>
              <a:t>第 </a:t>
            </a:r>
            <a:r>
              <a:rPr kumimoji="0" lang="en-US" altLang="ja-JP" dirty="0" smtClean="0"/>
              <a:t>5 </a:t>
            </a:r>
            <a:r>
              <a:rPr kumimoji="0" lang="ja-JP" altLang="en-US" dirty="0" smtClean="0"/>
              <a:t>レベル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ja-JP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 kumimoji="0"/>
            </a:pPr>
            <a:fld id="{CF868321-17F5-401B-BEA9-5E840D19AD65}" type="datetimeFigureOut">
              <a:rPr kumimoji="0" lang="en-US" altLang="en-US"/>
              <a:pPr>
                <a:defRPr kumimoji="0"/>
              </a:pPr>
              <a:t>13/01/15</a:t>
            </a:fld>
            <a:endParaRPr kumimoji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ja-JP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ja-JP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 kumimoji="0"/>
            </a:pPr>
            <a:fld id="{74B8F42E-998D-45F2-B224-7980468F97AD}" type="slidenum">
              <a:rPr kumimoji="0" lang="en-US" altLang="ja-JP"/>
              <a:pPr>
                <a:defRPr kumimoji="0"/>
              </a:pPr>
              <a:t>‹#›</a:t>
            </a:fld>
            <a:endParaRPr kumimoji="0"/>
          </a:p>
        </p:txBody>
      </p:sp>
      <p:pic>
        <p:nvPicPr>
          <p:cNvPr id="1032" name="Picture 7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-152400" y="-109538"/>
            <a:ext cx="819150" cy="7083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1" r:id="rId4"/>
    <p:sldLayoutId id="2147483660" r:id="rId5"/>
    <p:sldLayoutId id="2147483659" r:id="rId6"/>
    <p:sldLayoutId id="2147483658" r:id="rId7"/>
    <p:sldLayoutId id="2147483657" r:id="rId8"/>
    <p:sldLayoutId id="2147483656" r:id="rId9"/>
    <p:sldLayoutId id="2147483654" r:id="rId10"/>
    <p:sldLayoutId id="2147483653" r:id="rId11"/>
    <p:sldLayoutId id="2147483665" r:id="rId12"/>
  </p:sldLayoutIdLst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fontAlgn="base" latinLnBrk="0" hangingPunct="1">
        <a:spcBef>
          <a:spcPct val="0"/>
        </a:spcBef>
        <a:spcAft>
          <a:spcPct val="0"/>
        </a:spcAft>
        <a:defRPr kumimoji="1" lang="ja-JP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2pPr>
      <a:lvl3pPr algn="l" rtl="0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3pPr>
      <a:lvl4pPr algn="l" rtl="0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4pPr>
      <a:lvl5pPr algn="l" rtl="0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5pPr>
      <a:lvl6pPr marL="457200" algn="l" rtl="0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l" rtl="0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l" rtl="0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l" rtl="0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514350" indent="-514350" algn="l" rtl="0" eaLnBrk="1" fontAlgn="base" latinLnBrk="0" hangingPunct="1">
        <a:lnSpc>
          <a:spcPct val="130000"/>
        </a:lnSpc>
        <a:spcBef>
          <a:spcPts val="1272"/>
        </a:spcBef>
        <a:spcAft>
          <a:spcPts val="0"/>
        </a:spcAft>
        <a:buFont typeface="+mj-lt"/>
        <a:buAutoNum type="arabicPeriod"/>
        <a:defRPr kumimoji="1" lang="ja-JP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0" hangingPunct="1">
        <a:lnSpc>
          <a:spcPct val="130000"/>
        </a:lnSpc>
        <a:spcBef>
          <a:spcPts val="600"/>
        </a:spcBef>
        <a:spcAft>
          <a:spcPts val="600"/>
        </a:spcAft>
        <a:buFont typeface="Wingdings" charset="2"/>
        <a:buChar char="ü"/>
        <a:defRPr kumimoji="1" lang="ja-JP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0" hangingPunct="1">
        <a:spcBef>
          <a:spcPct val="20000"/>
        </a:spcBef>
        <a:spcAft>
          <a:spcPct val="0"/>
        </a:spcAft>
        <a:buFont typeface="Arial" charset="0"/>
        <a:buChar char="•"/>
        <a:defRPr kumimoji="1" lang="ja-JP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0" hangingPunct="1">
        <a:spcBef>
          <a:spcPct val="20000"/>
        </a:spcBef>
        <a:spcAft>
          <a:spcPct val="0"/>
        </a:spcAft>
        <a:buFont typeface="Arial" charset="0"/>
        <a:buChar char="–"/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0" hangingPunct="1">
        <a:spcBef>
          <a:spcPct val="20000"/>
        </a:spcBef>
        <a:spcAft>
          <a:spcPct val="0"/>
        </a:spcAft>
        <a:buFont typeface="Arial" charset="0"/>
        <a:buChar char="»"/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lang="ja-JP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lang="ja-JP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lang="ja-JP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lang="ja-JP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ja-JP"/>
      </a:defPPr>
      <a:lvl1pPr marL="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Relationship Id="rId11" Type="http://schemas.microsoft.com/office/2007/relationships/diagramDrawing" Target="../diagrams/drawing2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まず</a:t>
            </a:r>
            <a:r>
              <a:rPr kumimoji="1" lang="en-US" altLang="ja-JP" dirty="0" smtClean="0"/>
              <a:t>PC</a:t>
            </a:r>
            <a:r>
              <a:rPr kumimoji="1" lang="ja-JP" altLang="en-US" dirty="0" smtClean="0"/>
              <a:t>のソフトウェアを確認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+mj-ea"/>
              <a:buAutoNum type="circleNumDbPlain"/>
            </a:pPr>
            <a:r>
              <a:rPr kumimoji="1" lang="en-US" altLang="ja-JP" dirty="0" err="1" smtClean="0"/>
              <a:t>Arduino</a:t>
            </a:r>
            <a:r>
              <a:rPr kumimoji="1" lang="en-US" altLang="ja-JP" dirty="0" smtClean="0"/>
              <a:t> IDE</a:t>
            </a:r>
            <a:r>
              <a:rPr kumimoji="1" lang="en-US" altLang="ja-JP" dirty="0"/>
              <a:t> </a:t>
            </a:r>
            <a:r>
              <a:rPr kumimoji="1" lang="ja-JP" altLang="en-US" dirty="0" smtClean="0"/>
              <a:t>ソフトウェアを「開く」．</a:t>
            </a:r>
            <a:endParaRPr kumimoji="1" lang="en-US" altLang="ja-JP" dirty="0"/>
          </a:p>
          <a:p>
            <a:pPr lvl="1">
              <a:buFont typeface="Wingdings" charset="2"/>
              <a:buChar char="ü"/>
            </a:pPr>
            <a:r>
              <a:rPr kumimoji="1" lang="ja-JP" altLang="en-US" dirty="0" smtClean="0"/>
              <a:t>空の、または前回編集していた</a:t>
            </a:r>
            <a:r>
              <a:rPr kumimoji="1" lang="ja-JP" altLang="en-US" dirty="0"/>
              <a:t>スケッチ（プログラム</a:t>
            </a:r>
            <a:r>
              <a:rPr kumimoji="1" lang="ja-JP" altLang="en-US" dirty="0" smtClean="0"/>
              <a:t>）が開く．</a:t>
            </a:r>
            <a:endParaRPr kumimoji="1" lang="en-US" altLang="ja-JP" dirty="0" smtClean="0"/>
          </a:p>
          <a:p>
            <a:pPr marL="514350" indent="-514350">
              <a:buFont typeface="+mj-ea"/>
              <a:buAutoNum type="circleNumDbPlain"/>
            </a:pPr>
            <a:r>
              <a:rPr kumimoji="1" lang="ja-JP" altLang="en-US" dirty="0" smtClean="0"/>
              <a:t>メニュー「</a:t>
            </a:r>
            <a:r>
              <a:rPr kumimoji="1" lang="en-US" altLang="ja-JP" dirty="0" smtClean="0"/>
              <a:t>Tools</a:t>
            </a:r>
            <a:r>
              <a:rPr kumimoji="1" lang="ja-JP" altLang="en-US" dirty="0" smtClean="0"/>
              <a:t>／ツール」</a:t>
            </a:r>
            <a:r>
              <a:rPr kumimoji="1" lang="en-US" altLang="ja-JP" dirty="0" smtClean="0"/>
              <a:t>→</a:t>
            </a:r>
            <a:r>
              <a:rPr kumimoji="1" lang="ja-JP" altLang="en-US" dirty="0" smtClean="0"/>
              <a:t>「</a:t>
            </a:r>
            <a:r>
              <a:rPr kumimoji="1" lang="en-US" altLang="ja-JP" dirty="0" smtClean="0"/>
              <a:t>Board/</a:t>
            </a:r>
            <a:r>
              <a:rPr kumimoji="1" lang="ja-JP" altLang="en-US" dirty="0" smtClean="0"/>
              <a:t>ボード」に使うボードのモデルが表示され、選択されている（チェックが入る）</a:t>
            </a:r>
            <a:endParaRPr kumimoji="1" lang="en-US" altLang="ja-JP" dirty="0" smtClean="0"/>
          </a:p>
          <a:p>
            <a:pPr lvl="1">
              <a:buFont typeface="Wingdings" charset="2"/>
              <a:buChar char="ü"/>
            </a:pPr>
            <a:r>
              <a:rPr kumimoji="1" lang="ja-JP" altLang="en-US" dirty="0" smtClean="0"/>
              <a:t>ほとんどの人は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Arduino</a:t>
            </a:r>
            <a:r>
              <a:rPr kumimoji="1" lang="en-US" altLang="ja-JP" dirty="0" smtClean="0"/>
              <a:t> UNO</a:t>
            </a:r>
          </a:p>
          <a:p>
            <a:pPr marL="514350" indent="-514350">
              <a:buFont typeface="+mj-ea"/>
              <a:buAutoNum type="circleNumDbPlain"/>
            </a:pPr>
            <a:r>
              <a:rPr kumimoji="1" lang="ja-JP" altLang="en-US" dirty="0" smtClean="0"/>
              <a:t>接続後、「</a:t>
            </a:r>
            <a:r>
              <a:rPr kumimoji="1" lang="en-US" altLang="ja-JP" dirty="0"/>
              <a:t>Tools</a:t>
            </a:r>
            <a:r>
              <a:rPr kumimoji="1" lang="ja-JP" altLang="en-US" dirty="0"/>
              <a:t>／ツール」</a:t>
            </a:r>
            <a:r>
              <a:rPr kumimoji="1" lang="en-US" altLang="ja-JP" dirty="0"/>
              <a:t>→</a:t>
            </a:r>
            <a:r>
              <a:rPr kumimoji="1" lang="ja-JP" altLang="en-US" dirty="0" smtClean="0"/>
              <a:t>「</a:t>
            </a:r>
            <a:r>
              <a:rPr kumimoji="1" lang="en-US" altLang="ja-JP" dirty="0" smtClean="0"/>
              <a:t>Serial Ports/</a:t>
            </a:r>
            <a:r>
              <a:rPr kumimoji="1" lang="ja-JP" altLang="en-US" dirty="0" smtClean="0"/>
              <a:t>シリアルポート」に自分のボードのシリアルポート番号が追加表示される</a:t>
            </a:r>
            <a:endParaRPr kumimoji="1" lang="en-US" altLang="ja-JP" dirty="0" smtClean="0"/>
          </a:p>
          <a:p>
            <a:pPr lvl="1">
              <a:buFont typeface="Wingdings" charset="2"/>
              <a:buChar char="ü"/>
            </a:pPr>
            <a:r>
              <a:rPr kumimoji="1" lang="en-US" altLang="ja-JP" dirty="0" smtClean="0"/>
              <a:t>COM?? </a:t>
            </a:r>
            <a:r>
              <a:rPr kumimoji="1" lang="ja-JP" altLang="en-US" dirty="0" smtClean="0"/>
              <a:t>で、番号</a:t>
            </a:r>
            <a:r>
              <a:rPr kumimoji="1" lang="en-US" altLang="ja-JP" dirty="0" smtClean="0"/>
              <a:t>??</a:t>
            </a:r>
            <a:r>
              <a:rPr kumimoji="1" lang="ja-JP" altLang="en-US" dirty="0" smtClean="0"/>
              <a:t>は決まっていない．接続してメニューが増えたら、それ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69885079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3600" dirty="0" smtClean="0"/>
              <a:t>ＬＥＤを光らせるにはコツがいる</a:t>
            </a:r>
            <a:r>
              <a:rPr lang="en-US" altLang="ja-JP" sz="3600" dirty="0" smtClean="0"/>
              <a:t/>
            </a:r>
            <a:br>
              <a:rPr lang="en-US" altLang="ja-JP" sz="3600" dirty="0" smtClean="0"/>
            </a:br>
            <a:r>
              <a:rPr lang="ja-JP" altLang="en-US" sz="2800" dirty="0" smtClean="0"/>
              <a:t>なんと！ダイオードはオームの法則に従わない</a:t>
            </a:r>
            <a:endParaRPr kumimoji="1" lang="ja-JP" altLang="en-US" sz="2800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ja-JP" altLang="en-US" sz="2400" dirty="0" smtClean="0"/>
              <a:t>電流は一方通行</a:t>
            </a:r>
            <a:endParaRPr kumimoji="1" lang="en-US" altLang="ja-JP" sz="2400" dirty="0" smtClean="0"/>
          </a:p>
          <a:p>
            <a:pPr lvl="1"/>
            <a:r>
              <a:rPr kumimoji="1" lang="ja-JP" altLang="en-US" sz="1800" dirty="0" smtClean="0"/>
              <a:t>ダイオードはアノード</a:t>
            </a:r>
            <a:r>
              <a:rPr kumimoji="1" lang="en-US" altLang="ja-JP" sz="1800" dirty="0" smtClean="0"/>
              <a:t> A → K </a:t>
            </a:r>
            <a:r>
              <a:rPr kumimoji="1" lang="ja-JP" altLang="en-US" sz="1800" dirty="0" smtClean="0"/>
              <a:t>カソード</a:t>
            </a:r>
            <a:endParaRPr kumimoji="1" lang="en-US" altLang="ja-JP" sz="1800" dirty="0" smtClean="0"/>
          </a:p>
          <a:p>
            <a:r>
              <a:rPr kumimoji="1" lang="ja-JP" altLang="en-US" sz="2400" dirty="0" smtClean="0"/>
              <a:t>電流が流れたとき生じる電位差は一定</a:t>
            </a:r>
            <a:endParaRPr kumimoji="1" lang="en-US" altLang="ja-JP" sz="2400" dirty="0" smtClean="0"/>
          </a:p>
          <a:p>
            <a:pPr lvl="1"/>
            <a:r>
              <a:rPr kumimoji="1" lang="ja-JP" altLang="en-US" sz="1800" dirty="0" smtClean="0"/>
              <a:t>小さなＬＥＤ１個は</a:t>
            </a:r>
            <a:r>
              <a:rPr kumimoji="1" lang="en-US" altLang="ja-JP" sz="1800" dirty="0" smtClean="0"/>
              <a:t> 2V </a:t>
            </a:r>
            <a:r>
              <a:rPr kumimoji="1" lang="ja-JP" altLang="en-US" sz="1800" dirty="0" smtClean="0"/>
              <a:t>強　程度</a:t>
            </a:r>
            <a:endParaRPr kumimoji="1" lang="en-US" altLang="ja-JP" sz="1800" dirty="0" smtClean="0"/>
          </a:p>
          <a:p>
            <a:r>
              <a:rPr kumimoji="1" lang="ja-JP" altLang="en-US" sz="2400" dirty="0" smtClean="0"/>
              <a:t>流せる電流に上限あり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r>
              <a:rPr kumimoji="1" lang="ja-JP" altLang="en-US" sz="2400" dirty="0" smtClean="0"/>
              <a:t>（</a:t>
            </a:r>
            <a:r>
              <a:rPr kumimoji="1" lang="en-US" altLang="ja-JP" sz="2400" dirty="0" smtClean="0"/>
              <a:t>※</a:t>
            </a:r>
            <a:r>
              <a:rPr kumimoji="1" lang="ja-JP" altLang="en-US" sz="2400" dirty="0" smtClean="0"/>
              <a:t>流しすぎ危険！）</a:t>
            </a:r>
            <a:endParaRPr kumimoji="1" lang="en-US" altLang="ja-JP" sz="2400" dirty="0" smtClean="0"/>
          </a:p>
          <a:p>
            <a:pPr lvl="1"/>
            <a:r>
              <a:rPr kumimoji="1" lang="en-US" altLang="ja-JP" sz="2000" dirty="0" smtClean="0"/>
              <a:t>15mA </a:t>
            </a:r>
            <a:r>
              <a:rPr kumimoji="1" lang="ja-JP" altLang="en-US" sz="2000" dirty="0" smtClean="0"/>
              <a:t>でじゅうぶん明るい</a:t>
            </a:r>
            <a:endParaRPr kumimoji="1" lang="en-US" altLang="ja-JP" sz="2000" dirty="0" smtClean="0"/>
          </a:p>
        </p:txBody>
      </p:sp>
      <p:grpSp>
        <p:nvGrpSpPr>
          <p:cNvPr id="43" name="図形グループ 42"/>
          <p:cNvGrpSpPr/>
          <p:nvPr/>
        </p:nvGrpSpPr>
        <p:grpSpPr>
          <a:xfrm>
            <a:off x="1259632" y="1916832"/>
            <a:ext cx="3326854" cy="4104456"/>
            <a:chOff x="4355976" y="1916832"/>
            <a:chExt cx="3326854" cy="4104456"/>
          </a:xfrm>
        </p:grpSpPr>
        <p:grpSp>
          <p:nvGrpSpPr>
            <p:cNvPr id="45" name="図形グループ 44"/>
            <p:cNvGrpSpPr/>
            <p:nvPr/>
          </p:nvGrpSpPr>
          <p:grpSpPr>
            <a:xfrm>
              <a:off x="6516216" y="4005064"/>
              <a:ext cx="1166614" cy="1224136"/>
              <a:chOff x="6012160" y="2492896"/>
              <a:chExt cx="1166614" cy="1224136"/>
            </a:xfrm>
          </p:grpSpPr>
          <p:cxnSp>
            <p:nvCxnSpPr>
              <p:cNvPr id="86" name="直線コネクタ 85"/>
              <p:cNvCxnSpPr/>
              <p:nvPr/>
            </p:nvCxnSpPr>
            <p:spPr>
              <a:xfrm>
                <a:off x="6300192" y="2492896"/>
                <a:ext cx="0" cy="1224136"/>
              </a:xfrm>
              <a:prstGeom prst="line">
                <a:avLst/>
              </a:prstGeom>
              <a:ln w="28575" cmpd="sng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フリーフォーム 86"/>
              <p:cNvSpPr/>
              <p:nvPr/>
            </p:nvSpPr>
            <p:spPr>
              <a:xfrm>
                <a:off x="6012160" y="3212976"/>
                <a:ext cx="576064" cy="72008"/>
              </a:xfrm>
              <a:custGeom>
                <a:avLst/>
                <a:gdLst>
                  <a:gd name="connsiteX0" fmla="*/ 0 w 495300"/>
                  <a:gd name="connsiteY0" fmla="*/ 0 h 76200"/>
                  <a:gd name="connsiteX1" fmla="*/ 495300 w 495300"/>
                  <a:gd name="connsiteY1" fmla="*/ 6350 h 76200"/>
                  <a:gd name="connsiteX2" fmla="*/ 495300 w 495300"/>
                  <a:gd name="connsiteY2" fmla="*/ 76200 h 76200"/>
                  <a:gd name="connsiteX3" fmla="*/ 0 w 495300"/>
                  <a:gd name="connsiteY3" fmla="*/ 69850 h 76200"/>
                  <a:gd name="connsiteX4" fmla="*/ 0 w 495300"/>
                  <a:gd name="connsiteY4" fmla="*/ 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5300" h="76200">
                    <a:moveTo>
                      <a:pt x="0" y="0"/>
                    </a:moveTo>
                    <a:lnTo>
                      <a:pt x="495300" y="6350"/>
                    </a:lnTo>
                    <a:lnTo>
                      <a:pt x="495300" y="76200"/>
                    </a:lnTo>
                    <a:lnTo>
                      <a:pt x="0" y="698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28575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フリーフォーム 87"/>
              <p:cNvSpPr/>
              <p:nvPr/>
            </p:nvSpPr>
            <p:spPr>
              <a:xfrm>
                <a:off x="6588224" y="2996952"/>
                <a:ext cx="590550" cy="184150"/>
              </a:xfrm>
              <a:custGeom>
                <a:avLst/>
                <a:gdLst>
                  <a:gd name="connsiteX0" fmla="*/ 0 w 704850"/>
                  <a:gd name="connsiteY0" fmla="*/ 177800 h 222250"/>
                  <a:gd name="connsiteX1" fmla="*/ 342900 w 704850"/>
                  <a:gd name="connsiteY1" fmla="*/ 0 h 222250"/>
                  <a:gd name="connsiteX2" fmla="*/ 298450 w 704850"/>
                  <a:gd name="connsiteY2" fmla="*/ 222250 h 222250"/>
                  <a:gd name="connsiteX3" fmla="*/ 704850 w 704850"/>
                  <a:gd name="connsiteY3" fmla="*/ 38100 h 222250"/>
                  <a:gd name="connsiteX0" fmla="*/ 0 w 704850"/>
                  <a:gd name="connsiteY0" fmla="*/ 139700 h 184150"/>
                  <a:gd name="connsiteX1" fmla="*/ 330200 w 704850"/>
                  <a:gd name="connsiteY1" fmla="*/ 6350 h 184150"/>
                  <a:gd name="connsiteX2" fmla="*/ 298450 w 704850"/>
                  <a:gd name="connsiteY2" fmla="*/ 184150 h 184150"/>
                  <a:gd name="connsiteX3" fmla="*/ 704850 w 704850"/>
                  <a:gd name="connsiteY3" fmla="*/ 0 h 184150"/>
                  <a:gd name="connsiteX0" fmla="*/ 0 w 704850"/>
                  <a:gd name="connsiteY0" fmla="*/ 165100 h 209550"/>
                  <a:gd name="connsiteX1" fmla="*/ 330200 w 704850"/>
                  <a:gd name="connsiteY1" fmla="*/ 0 h 209550"/>
                  <a:gd name="connsiteX2" fmla="*/ 298450 w 704850"/>
                  <a:gd name="connsiteY2" fmla="*/ 209550 h 209550"/>
                  <a:gd name="connsiteX3" fmla="*/ 704850 w 704850"/>
                  <a:gd name="connsiteY3" fmla="*/ 25400 h 209550"/>
                  <a:gd name="connsiteX0" fmla="*/ 0 w 615950"/>
                  <a:gd name="connsiteY0" fmla="*/ 165100 h 209550"/>
                  <a:gd name="connsiteX1" fmla="*/ 330200 w 615950"/>
                  <a:gd name="connsiteY1" fmla="*/ 0 h 209550"/>
                  <a:gd name="connsiteX2" fmla="*/ 298450 w 615950"/>
                  <a:gd name="connsiteY2" fmla="*/ 209550 h 209550"/>
                  <a:gd name="connsiteX3" fmla="*/ 615950 w 615950"/>
                  <a:gd name="connsiteY3" fmla="*/ 25400 h 209550"/>
                  <a:gd name="connsiteX0" fmla="*/ 0 w 539750"/>
                  <a:gd name="connsiteY0" fmla="*/ 171450 h 209550"/>
                  <a:gd name="connsiteX1" fmla="*/ 254000 w 539750"/>
                  <a:gd name="connsiteY1" fmla="*/ 0 h 209550"/>
                  <a:gd name="connsiteX2" fmla="*/ 222250 w 539750"/>
                  <a:gd name="connsiteY2" fmla="*/ 209550 h 209550"/>
                  <a:gd name="connsiteX3" fmla="*/ 539750 w 539750"/>
                  <a:gd name="connsiteY3" fmla="*/ 25400 h 209550"/>
                  <a:gd name="connsiteX0" fmla="*/ 0 w 539750"/>
                  <a:gd name="connsiteY0" fmla="*/ 146050 h 184150"/>
                  <a:gd name="connsiteX1" fmla="*/ 260350 w 539750"/>
                  <a:gd name="connsiteY1" fmla="*/ 6350 h 184150"/>
                  <a:gd name="connsiteX2" fmla="*/ 222250 w 539750"/>
                  <a:gd name="connsiteY2" fmla="*/ 184150 h 184150"/>
                  <a:gd name="connsiteX3" fmla="*/ 539750 w 539750"/>
                  <a:gd name="connsiteY3" fmla="*/ 0 h 184150"/>
                  <a:gd name="connsiteX0" fmla="*/ 0 w 590550"/>
                  <a:gd name="connsiteY0" fmla="*/ 146050 h 184150"/>
                  <a:gd name="connsiteX1" fmla="*/ 260350 w 590550"/>
                  <a:gd name="connsiteY1" fmla="*/ 6350 h 184150"/>
                  <a:gd name="connsiteX2" fmla="*/ 222250 w 590550"/>
                  <a:gd name="connsiteY2" fmla="*/ 184150 h 184150"/>
                  <a:gd name="connsiteX3" fmla="*/ 590550 w 590550"/>
                  <a:gd name="connsiteY3" fmla="*/ 0 h 184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0550" h="184150">
                    <a:moveTo>
                      <a:pt x="0" y="146050"/>
                    </a:moveTo>
                    <a:lnTo>
                      <a:pt x="260350" y="6350"/>
                    </a:lnTo>
                    <a:lnTo>
                      <a:pt x="222250" y="184150"/>
                    </a:lnTo>
                    <a:lnTo>
                      <a:pt x="590550" y="0"/>
                    </a:lnTo>
                  </a:path>
                </a:pathLst>
              </a:custGeom>
              <a:ln>
                <a:solidFill>
                  <a:schemeClr val="tx2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n w="38100" cmpd="sng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89" name="フリーフォーム 88"/>
              <p:cNvSpPr/>
              <p:nvPr/>
            </p:nvSpPr>
            <p:spPr>
              <a:xfrm>
                <a:off x="6084168" y="2852936"/>
                <a:ext cx="442423" cy="416983"/>
              </a:xfrm>
              <a:custGeom>
                <a:avLst/>
                <a:gdLst>
                  <a:gd name="connsiteX0" fmla="*/ 0 w 474134"/>
                  <a:gd name="connsiteY0" fmla="*/ 0 h 474133"/>
                  <a:gd name="connsiteX1" fmla="*/ 474134 w 474134"/>
                  <a:gd name="connsiteY1" fmla="*/ 16933 h 474133"/>
                  <a:gd name="connsiteX2" fmla="*/ 254000 w 474134"/>
                  <a:gd name="connsiteY2" fmla="*/ 474133 h 474133"/>
                  <a:gd name="connsiteX3" fmla="*/ 0 w 474134"/>
                  <a:gd name="connsiteY3" fmla="*/ 0 h 474133"/>
                  <a:gd name="connsiteX0" fmla="*/ 0 w 491067"/>
                  <a:gd name="connsiteY0" fmla="*/ 0 h 474133"/>
                  <a:gd name="connsiteX1" fmla="*/ 491067 w 491067"/>
                  <a:gd name="connsiteY1" fmla="*/ 8466 h 474133"/>
                  <a:gd name="connsiteX2" fmla="*/ 254000 w 491067"/>
                  <a:gd name="connsiteY2" fmla="*/ 474133 h 474133"/>
                  <a:gd name="connsiteX3" fmla="*/ 0 w 491067"/>
                  <a:gd name="connsiteY3" fmla="*/ 0 h 474133"/>
                  <a:gd name="connsiteX0" fmla="*/ 0 w 491067"/>
                  <a:gd name="connsiteY0" fmla="*/ 0 h 474133"/>
                  <a:gd name="connsiteX1" fmla="*/ 491067 w 491067"/>
                  <a:gd name="connsiteY1" fmla="*/ 2116 h 474133"/>
                  <a:gd name="connsiteX2" fmla="*/ 254000 w 491067"/>
                  <a:gd name="connsiteY2" fmla="*/ 474133 h 474133"/>
                  <a:gd name="connsiteX3" fmla="*/ 0 w 491067"/>
                  <a:gd name="connsiteY3" fmla="*/ 0 h 474133"/>
                  <a:gd name="connsiteX0" fmla="*/ 0 w 446763"/>
                  <a:gd name="connsiteY0" fmla="*/ 10584 h 472017"/>
                  <a:gd name="connsiteX1" fmla="*/ 446763 w 446763"/>
                  <a:gd name="connsiteY1" fmla="*/ 0 h 472017"/>
                  <a:gd name="connsiteX2" fmla="*/ 209696 w 446763"/>
                  <a:gd name="connsiteY2" fmla="*/ 472017 h 472017"/>
                  <a:gd name="connsiteX3" fmla="*/ 0 w 446763"/>
                  <a:gd name="connsiteY3" fmla="*/ 10584 h 472017"/>
                  <a:gd name="connsiteX0" fmla="*/ 0 w 396921"/>
                  <a:gd name="connsiteY0" fmla="*/ 0 h 461433"/>
                  <a:gd name="connsiteX1" fmla="*/ 396921 w 396921"/>
                  <a:gd name="connsiteY1" fmla="*/ 14816 h 461433"/>
                  <a:gd name="connsiteX2" fmla="*/ 209696 w 396921"/>
                  <a:gd name="connsiteY2" fmla="*/ 461433 h 461433"/>
                  <a:gd name="connsiteX3" fmla="*/ 0 w 396921"/>
                  <a:gd name="connsiteY3" fmla="*/ 0 h 461433"/>
                  <a:gd name="connsiteX0" fmla="*/ 0 w 385845"/>
                  <a:gd name="connsiteY0" fmla="*/ 0 h 448733"/>
                  <a:gd name="connsiteX1" fmla="*/ 385845 w 385845"/>
                  <a:gd name="connsiteY1" fmla="*/ 2116 h 448733"/>
                  <a:gd name="connsiteX2" fmla="*/ 198620 w 385845"/>
                  <a:gd name="connsiteY2" fmla="*/ 448733 h 448733"/>
                  <a:gd name="connsiteX3" fmla="*/ 0 w 385845"/>
                  <a:gd name="connsiteY3" fmla="*/ 0 h 448733"/>
                  <a:gd name="connsiteX0" fmla="*/ 0 w 385845"/>
                  <a:gd name="connsiteY0" fmla="*/ 0 h 416983"/>
                  <a:gd name="connsiteX1" fmla="*/ 385845 w 385845"/>
                  <a:gd name="connsiteY1" fmla="*/ 2116 h 416983"/>
                  <a:gd name="connsiteX2" fmla="*/ 198620 w 385845"/>
                  <a:gd name="connsiteY2" fmla="*/ 416983 h 416983"/>
                  <a:gd name="connsiteX3" fmla="*/ 0 w 385845"/>
                  <a:gd name="connsiteY3" fmla="*/ 0 h 416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845" h="416983">
                    <a:moveTo>
                      <a:pt x="0" y="0"/>
                    </a:moveTo>
                    <a:lnTo>
                      <a:pt x="385845" y="2116"/>
                    </a:lnTo>
                    <a:lnTo>
                      <a:pt x="198620" y="4169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28575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1" name="図形グループ 60"/>
            <p:cNvGrpSpPr/>
            <p:nvPr/>
          </p:nvGrpSpPr>
          <p:grpSpPr>
            <a:xfrm flipH="1">
              <a:off x="4427984" y="1916832"/>
              <a:ext cx="2376263" cy="432048"/>
              <a:chOff x="5580112" y="4509120"/>
              <a:chExt cx="2376263" cy="432048"/>
            </a:xfrm>
          </p:grpSpPr>
          <p:cxnSp>
            <p:nvCxnSpPr>
              <p:cNvPr id="79" name="直線コネクタ 78"/>
              <p:cNvCxnSpPr/>
              <p:nvPr/>
            </p:nvCxnSpPr>
            <p:spPr>
              <a:xfrm>
                <a:off x="5580112" y="4725144"/>
                <a:ext cx="432048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フリーフォーム 84"/>
              <p:cNvSpPr/>
              <p:nvPr/>
            </p:nvSpPr>
            <p:spPr>
              <a:xfrm rot="5400000" flipH="1">
                <a:off x="6769260" y="3754052"/>
                <a:ext cx="432048" cy="1942183"/>
              </a:xfrm>
              <a:custGeom>
                <a:avLst/>
                <a:gdLst>
                  <a:gd name="connsiteX0" fmla="*/ 0 w 571500"/>
                  <a:gd name="connsiteY0" fmla="*/ 0 h 273050"/>
                  <a:gd name="connsiteX1" fmla="*/ 571500 w 571500"/>
                  <a:gd name="connsiteY1" fmla="*/ 6350 h 273050"/>
                  <a:gd name="connsiteX2" fmla="*/ 260350 w 571500"/>
                  <a:gd name="connsiteY2" fmla="*/ 273050 h 273050"/>
                  <a:gd name="connsiteX3" fmla="*/ 0 w 571500"/>
                  <a:gd name="connsiteY3" fmla="*/ 0 h 273050"/>
                  <a:gd name="connsiteX0" fmla="*/ 0 w 571500"/>
                  <a:gd name="connsiteY0" fmla="*/ 0 h 266700"/>
                  <a:gd name="connsiteX1" fmla="*/ 571500 w 571500"/>
                  <a:gd name="connsiteY1" fmla="*/ 6350 h 266700"/>
                  <a:gd name="connsiteX2" fmla="*/ 292100 w 571500"/>
                  <a:gd name="connsiteY2" fmla="*/ 266700 h 266700"/>
                  <a:gd name="connsiteX3" fmla="*/ 0 w 571500"/>
                  <a:gd name="connsiteY3" fmla="*/ 0 h 266700"/>
                  <a:gd name="connsiteX0" fmla="*/ 0 w 565150"/>
                  <a:gd name="connsiteY0" fmla="*/ 74962 h 341662"/>
                  <a:gd name="connsiteX1" fmla="*/ 565150 w 565150"/>
                  <a:gd name="connsiteY1" fmla="*/ 0 h 341662"/>
                  <a:gd name="connsiteX2" fmla="*/ 292100 w 565150"/>
                  <a:gd name="connsiteY2" fmla="*/ 341662 h 341662"/>
                  <a:gd name="connsiteX3" fmla="*/ 0 w 565150"/>
                  <a:gd name="connsiteY3" fmla="*/ 74962 h 341662"/>
                  <a:gd name="connsiteX0" fmla="*/ 0 w 488950"/>
                  <a:gd name="connsiteY0" fmla="*/ 426 h 341662"/>
                  <a:gd name="connsiteX1" fmla="*/ 488950 w 488950"/>
                  <a:gd name="connsiteY1" fmla="*/ 0 h 341662"/>
                  <a:gd name="connsiteX2" fmla="*/ 215900 w 488950"/>
                  <a:gd name="connsiteY2" fmla="*/ 341662 h 341662"/>
                  <a:gd name="connsiteX3" fmla="*/ 0 w 488950"/>
                  <a:gd name="connsiteY3" fmla="*/ 426 h 341662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244645 w 488950"/>
                  <a:gd name="connsiteY2" fmla="*/ 343347 h 343347"/>
                  <a:gd name="connsiteX3" fmla="*/ 0 w 488950"/>
                  <a:gd name="connsiteY3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288435 w 488950"/>
                  <a:gd name="connsiteY2" fmla="*/ 296371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2465 w 488950"/>
                  <a:gd name="connsiteY2" fmla="*/ 170015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151895 w 488950"/>
                  <a:gd name="connsiteY4" fmla="*/ 202025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15354 w 488950"/>
                  <a:gd name="connsiteY4" fmla="*/ 264361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4859 w 488950"/>
                  <a:gd name="connsiteY2" fmla="*/ 294108 h 343347"/>
                  <a:gd name="connsiteX3" fmla="*/ 244645 w 488950"/>
                  <a:gd name="connsiteY3" fmla="*/ 343347 h 343347"/>
                  <a:gd name="connsiteX4" fmla="*/ 15354 w 488950"/>
                  <a:gd name="connsiteY4" fmla="*/ 264361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4859 w 488950"/>
                  <a:gd name="connsiteY2" fmla="*/ 294108 h 343347"/>
                  <a:gd name="connsiteX3" fmla="*/ 244645 w 488950"/>
                  <a:gd name="connsiteY3" fmla="*/ 343347 h 343347"/>
                  <a:gd name="connsiteX4" fmla="*/ 5772 w 488950"/>
                  <a:gd name="connsiteY4" fmla="*/ 295793 h 343347"/>
                  <a:gd name="connsiteX5" fmla="*/ 0 w 488950"/>
                  <a:gd name="connsiteY5" fmla="*/ 426 h 34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8950" h="343347">
                    <a:moveTo>
                      <a:pt x="0" y="426"/>
                    </a:moveTo>
                    <a:lnTo>
                      <a:pt x="488950" y="0"/>
                    </a:lnTo>
                    <a:cubicBezTo>
                      <a:pt x="487586" y="98036"/>
                      <a:pt x="486223" y="196072"/>
                      <a:pt x="484859" y="294108"/>
                    </a:cubicBezTo>
                    <a:lnTo>
                      <a:pt x="244645" y="343347"/>
                    </a:lnTo>
                    <a:lnTo>
                      <a:pt x="5772" y="295793"/>
                    </a:lnTo>
                    <a:lnTo>
                      <a:pt x="0" y="426"/>
                    </a:lnTo>
                    <a:close/>
                  </a:path>
                </a:pathLst>
              </a:custGeom>
              <a:noFill/>
              <a:ln w="28575" cmpd="sng">
                <a:solidFill>
                  <a:srgbClr val="1F497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3" name="テキスト ボックス 62"/>
            <p:cNvSpPr txBox="1"/>
            <p:nvPr/>
          </p:nvSpPr>
          <p:spPr>
            <a:xfrm>
              <a:off x="4355976" y="1916832"/>
              <a:ext cx="18500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>
                  <a:solidFill>
                    <a:srgbClr val="1F497D"/>
                  </a:solidFill>
                  <a:latin typeface="+mn-lt"/>
                  <a:cs typeface="Verdana"/>
                </a:rPr>
                <a:t>DIGITAL </a:t>
              </a:r>
              <a:r>
                <a:rPr lang="en-US" altLang="ja-JP" sz="2000" dirty="0" smtClean="0">
                  <a:solidFill>
                    <a:srgbClr val="1F497D"/>
                  </a:solidFill>
                  <a:latin typeface="+mn-lt"/>
                  <a:cs typeface="Verdana"/>
                </a:rPr>
                <a:t>OUT 13</a:t>
              </a:r>
              <a:endParaRPr kumimoji="1" lang="ja-JP" altLang="en-US" sz="2000" dirty="0">
                <a:solidFill>
                  <a:srgbClr val="1F497D"/>
                </a:solidFill>
                <a:latin typeface="+mn-lt"/>
                <a:cs typeface="Verdana"/>
              </a:endParaRPr>
            </a:p>
          </p:txBody>
        </p:sp>
        <p:sp>
          <p:nvSpPr>
            <p:cNvPr id="65" name="フリーフォーム 64"/>
            <p:cNvSpPr/>
            <p:nvPr/>
          </p:nvSpPr>
          <p:spPr>
            <a:xfrm>
              <a:off x="6588224" y="2780928"/>
              <a:ext cx="432048" cy="1229639"/>
            </a:xfrm>
            <a:custGeom>
              <a:avLst/>
              <a:gdLst>
                <a:gd name="connsiteX0" fmla="*/ 482600 w 990600"/>
                <a:gd name="connsiteY0" fmla="*/ 0 h 4783666"/>
                <a:gd name="connsiteX1" fmla="*/ 482600 w 990600"/>
                <a:gd name="connsiteY1" fmla="*/ 474133 h 4783666"/>
                <a:gd name="connsiteX2" fmla="*/ 0 w 990600"/>
                <a:gd name="connsiteY2" fmla="*/ 711200 h 4783666"/>
                <a:gd name="connsiteX3" fmla="*/ 982133 w 990600"/>
                <a:gd name="connsiteY3" fmla="*/ 1202266 h 4783666"/>
                <a:gd name="connsiteX4" fmla="*/ 8467 w 990600"/>
                <a:gd name="connsiteY4" fmla="*/ 1684866 h 4783666"/>
                <a:gd name="connsiteX5" fmla="*/ 973667 w 990600"/>
                <a:gd name="connsiteY5" fmla="*/ 2150533 h 4783666"/>
                <a:gd name="connsiteX6" fmla="*/ 8467 w 990600"/>
                <a:gd name="connsiteY6" fmla="*/ 2641600 h 4783666"/>
                <a:gd name="connsiteX7" fmla="*/ 990600 w 990600"/>
                <a:gd name="connsiteY7" fmla="*/ 3107266 h 4783666"/>
                <a:gd name="connsiteX8" fmla="*/ 16933 w 990600"/>
                <a:gd name="connsiteY8" fmla="*/ 3581400 h 4783666"/>
                <a:gd name="connsiteX9" fmla="*/ 973667 w 990600"/>
                <a:gd name="connsiteY9" fmla="*/ 4055533 h 4783666"/>
                <a:gd name="connsiteX10" fmla="*/ 482600 w 990600"/>
                <a:gd name="connsiteY10" fmla="*/ 4309533 h 4783666"/>
                <a:gd name="connsiteX11" fmla="*/ 482600 w 990600"/>
                <a:gd name="connsiteY11" fmla="*/ 4783666 h 4783666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82600 w 990600"/>
                <a:gd name="connsiteY10" fmla="*/ 4309533 h 4922401"/>
                <a:gd name="connsiteX11" fmla="*/ 497159 w 990600"/>
                <a:gd name="connsiteY11" fmla="*/ 4922401 h 4922401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97159 w 990600"/>
                <a:gd name="connsiteY10" fmla="*/ 4259085 h 4922401"/>
                <a:gd name="connsiteX11" fmla="*/ 497159 w 990600"/>
                <a:gd name="connsiteY11" fmla="*/ 4922401 h 4922401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97159 w 990600"/>
                <a:gd name="connsiteY10" fmla="*/ 4309534 h 4922401"/>
                <a:gd name="connsiteX11" fmla="*/ 497159 w 990600"/>
                <a:gd name="connsiteY11" fmla="*/ 4922401 h 4922401"/>
                <a:gd name="connsiteX0" fmla="*/ 489880 w 990600"/>
                <a:gd name="connsiteY0" fmla="*/ 0 h 4909789"/>
                <a:gd name="connsiteX1" fmla="*/ 482600 w 990600"/>
                <a:gd name="connsiteY1" fmla="*/ 461521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4909789"/>
                <a:gd name="connsiteX1" fmla="*/ 504439 w 990600"/>
                <a:gd name="connsiteY1" fmla="*/ 461520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4909789"/>
                <a:gd name="connsiteX1" fmla="*/ 489880 w 990600"/>
                <a:gd name="connsiteY1" fmla="*/ 461520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5111585"/>
                <a:gd name="connsiteX1" fmla="*/ 489880 w 990600"/>
                <a:gd name="connsiteY1" fmla="*/ 663316 h 5111585"/>
                <a:gd name="connsiteX2" fmla="*/ 0 w 990600"/>
                <a:gd name="connsiteY2" fmla="*/ 900384 h 5111585"/>
                <a:gd name="connsiteX3" fmla="*/ 982133 w 990600"/>
                <a:gd name="connsiteY3" fmla="*/ 1391450 h 5111585"/>
                <a:gd name="connsiteX4" fmla="*/ 8467 w 990600"/>
                <a:gd name="connsiteY4" fmla="*/ 1874050 h 5111585"/>
                <a:gd name="connsiteX5" fmla="*/ 973667 w 990600"/>
                <a:gd name="connsiteY5" fmla="*/ 2339717 h 5111585"/>
                <a:gd name="connsiteX6" fmla="*/ 8467 w 990600"/>
                <a:gd name="connsiteY6" fmla="*/ 2830784 h 5111585"/>
                <a:gd name="connsiteX7" fmla="*/ 990600 w 990600"/>
                <a:gd name="connsiteY7" fmla="*/ 3296450 h 5111585"/>
                <a:gd name="connsiteX8" fmla="*/ 16933 w 990600"/>
                <a:gd name="connsiteY8" fmla="*/ 3770584 h 5111585"/>
                <a:gd name="connsiteX9" fmla="*/ 973667 w 990600"/>
                <a:gd name="connsiteY9" fmla="*/ 4244717 h 5111585"/>
                <a:gd name="connsiteX10" fmla="*/ 497159 w 990600"/>
                <a:gd name="connsiteY10" fmla="*/ 4498718 h 5111585"/>
                <a:gd name="connsiteX11" fmla="*/ 497159 w 990600"/>
                <a:gd name="connsiteY11" fmla="*/ 5111585 h 5111585"/>
                <a:gd name="connsiteX0" fmla="*/ 489880 w 990600"/>
                <a:gd name="connsiteY0" fmla="*/ 0 h 5111585"/>
                <a:gd name="connsiteX1" fmla="*/ 489880 w 990600"/>
                <a:gd name="connsiteY1" fmla="*/ 650704 h 5111585"/>
                <a:gd name="connsiteX2" fmla="*/ 0 w 990600"/>
                <a:gd name="connsiteY2" fmla="*/ 900384 h 5111585"/>
                <a:gd name="connsiteX3" fmla="*/ 982133 w 990600"/>
                <a:gd name="connsiteY3" fmla="*/ 1391450 h 5111585"/>
                <a:gd name="connsiteX4" fmla="*/ 8467 w 990600"/>
                <a:gd name="connsiteY4" fmla="*/ 1874050 h 5111585"/>
                <a:gd name="connsiteX5" fmla="*/ 973667 w 990600"/>
                <a:gd name="connsiteY5" fmla="*/ 2339717 h 5111585"/>
                <a:gd name="connsiteX6" fmla="*/ 8467 w 990600"/>
                <a:gd name="connsiteY6" fmla="*/ 2830784 h 5111585"/>
                <a:gd name="connsiteX7" fmla="*/ 990600 w 990600"/>
                <a:gd name="connsiteY7" fmla="*/ 3296450 h 5111585"/>
                <a:gd name="connsiteX8" fmla="*/ 16933 w 990600"/>
                <a:gd name="connsiteY8" fmla="*/ 3770584 h 5111585"/>
                <a:gd name="connsiteX9" fmla="*/ 973667 w 990600"/>
                <a:gd name="connsiteY9" fmla="*/ 4244717 h 5111585"/>
                <a:gd name="connsiteX10" fmla="*/ 497159 w 990600"/>
                <a:gd name="connsiteY10" fmla="*/ 4498718 h 5111585"/>
                <a:gd name="connsiteX11" fmla="*/ 497159 w 990600"/>
                <a:gd name="connsiteY11" fmla="*/ 5111585 h 5111585"/>
                <a:gd name="connsiteX0" fmla="*/ 497159 w 990600"/>
                <a:gd name="connsiteY0" fmla="*/ 0 h 4884565"/>
                <a:gd name="connsiteX1" fmla="*/ 489880 w 990600"/>
                <a:gd name="connsiteY1" fmla="*/ 423684 h 4884565"/>
                <a:gd name="connsiteX2" fmla="*/ 0 w 990600"/>
                <a:gd name="connsiteY2" fmla="*/ 673364 h 4884565"/>
                <a:gd name="connsiteX3" fmla="*/ 982133 w 990600"/>
                <a:gd name="connsiteY3" fmla="*/ 1164430 h 4884565"/>
                <a:gd name="connsiteX4" fmla="*/ 8467 w 990600"/>
                <a:gd name="connsiteY4" fmla="*/ 1647030 h 4884565"/>
                <a:gd name="connsiteX5" fmla="*/ 973667 w 990600"/>
                <a:gd name="connsiteY5" fmla="*/ 2112697 h 4884565"/>
                <a:gd name="connsiteX6" fmla="*/ 8467 w 990600"/>
                <a:gd name="connsiteY6" fmla="*/ 2603764 h 4884565"/>
                <a:gd name="connsiteX7" fmla="*/ 990600 w 990600"/>
                <a:gd name="connsiteY7" fmla="*/ 3069430 h 4884565"/>
                <a:gd name="connsiteX8" fmla="*/ 16933 w 990600"/>
                <a:gd name="connsiteY8" fmla="*/ 3543564 h 4884565"/>
                <a:gd name="connsiteX9" fmla="*/ 973667 w 990600"/>
                <a:gd name="connsiteY9" fmla="*/ 4017697 h 4884565"/>
                <a:gd name="connsiteX10" fmla="*/ 497159 w 990600"/>
                <a:gd name="connsiteY10" fmla="*/ 4271698 h 4884565"/>
                <a:gd name="connsiteX11" fmla="*/ 497159 w 990600"/>
                <a:gd name="connsiteY11" fmla="*/ 4884565 h 4884565"/>
                <a:gd name="connsiteX0" fmla="*/ 497159 w 990600"/>
                <a:gd name="connsiteY0" fmla="*/ 0 h 4884565"/>
                <a:gd name="connsiteX1" fmla="*/ 494674 w 990600"/>
                <a:gd name="connsiteY1" fmla="*/ 397172 h 4884565"/>
                <a:gd name="connsiteX2" fmla="*/ 489880 w 990600"/>
                <a:gd name="connsiteY2" fmla="*/ 423684 h 4884565"/>
                <a:gd name="connsiteX3" fmla="*/ 0 w 990600"/>
                <a:gd name="connsiteY3" fmla="*/ 673364 h 4884565"/>
                <a:gd name="connsiteX4" fmla="*/ 982133 w 990600"/>
                <a:gd name="connsiteY4" fmla="*/ 1164430 h 4884565"/>
                <a:gd name="connsiteX5" fmla="*/ 8467 w 990600"/>
                <a:gd name="connsiteY5" fmla="*/ 1647030 h 4884565"/>
                <a:gd name="connsiteX6" fmla="*/ 973667 w 990600"/>
                <a:gd name="connsiteY6" fmla="*/ 2112697 h 4884565"/>
                <a:gd name="connsiteX7" fmla="*/ 8467 w 990600"/>
                <a:gd name="connsiteY7" fmla="*/ 2603764 h 4884565"/>
                <a:gd name="connsiteX8" fmla="*/ 990600 w 990600"/>
                <a:gd name="connsiteY8" fmla="*/ 3069430 h 4884565"/>
                <a:gd name="connsiteX9" fmla="*/ 16933 w 990600"/>
                <a:gd name="connsiteY9" fmla="*/ 3543564 h 4884565"/>
                <a:gd name="connsiteX10" fmla="*/ 973667 w 990600"/>
                <a:gd name="connsiteY10" fmla="*/ 4017697 h 4884565"/>
                <a:gd name="connsiteX11" fmla="*/ 497159 w 990600"/>
                <a:gd name="connsiteY11" fmla="*/ 4271698 h 4884565"/>
                <a:gd name="connsiteX12" fmla="*/ 497159 w 990600"/>
                <a:gd name="connsiteY12" fmla="*/ 4884565 h 4884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90600" h="4884565">
                  <a:moveTo>
                    <a:pt x="497159" y="0"/>
                  </a:moveTo>
                  <a:cubicBezTo>
                    <a:pt x="493904" y="128187"/>
                    <a:pt x="497929" y="268985"/>
                    <a:pt x="494674" y="397172"/>
                  </a:cubicBezTo>
                  <a:lnTo>
                    <a:pt x="489880" y="423684"/>
                  </a:lnTo>
                  <a:lnTo>
                    <a:pt x="0" y="673364"/>
                  </a:lnTo>
                  <a:lnTo>
                    <a:pt x="982133" y="1164430"/>
                  </a:lnTo>
                  <a:lnTo>
                    <a:pt x="8467" y="1647030"/>
                  </a:lnTo>
                  <a:lnTo>
                    <a:pt x="973667" y="2112697"/>
                  </a:lnTo>
                  <a:lnTo>
                    <a:pt x="8467" y="2603764"/>
                  </a:lnTo>
                  <a:lnTo>
                    <a:pt x="990600" y="3069430"/>
                  </a:lnTo>
                  <a:lnTo>
                    <a:pt x="16933" y="3543564"/>
                  </a:lnTo>
                  <a:lnTo>
                    <a:pt x="973667" y="4017697"/>
                  </a:lnTo>
                  <a:lnTo>
                    <a:pt x="497159" y="4271698"/>
                  </a:lnTo>
                  <a:lnTo>
                    <a:pt x="497159" y="4884565"/>
                  </a:lnTo>
                </a:path>
              </a:pathLst>
            </a:custGeom>
            <a:ln>
              <a:solidFill>
                <a:schemeClr val="tx2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6" name="直線コネクタ 65"/>
            <p:cNvCxnSpPr>
              <a:endCxn id="65" idx="0"/>
            </p:cNvCxnSpPr>
            <p:nvPr/>
          </p:nvCxnSpPr>
          <p:spPr>
            <a:xfrm>
              <a:off x="6804248" y="2132856"/>
              <a:ext cx="811" cy="648072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図形グループ 67"/>
            <p:cNvGrpSpPr/>
            <p:nvPr/>
          </p:nvGrpSpPr>
          <p:grpSpPr>
            <a:xfrm>
              <a:off x="6516216" y="5445224"/>
              <a:ext cx="576064" cy="576064"/>
              <a:chOff x="2915816" y="4437112"/>
              <a:chExt cx="576064" cy="576064"/>
            </a:xfrm>
          </p:grpSpPr>
          <p:cxnSp>
            <p:nvCxnSpPr>
              <p:cNvPr id="71" name="直線コネクタ 70"/>
              <p:cNvCxnSpPr/>
              <p:nvPr/>
            </p:nvCxnSpPr>
            <p:spPr>
              <a:xfrm>
                <a:off x="3203848" y="4437112"/>
                <a:ext cx="0" cy="288032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線コネクタ 71"/>
              <p:cNvCxnSpPr/>
              <p:nvPr/>
            </p:nvCxnSpPr>
            <p:spPr>
              <a:xfrm>
                <a:off x="2915816" y="4725144"/>
                <a:ext cx="576064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コネクタ 75"/>
              <p:cNvCxnSpPr/>
              <p:nvPr/>
            </p:nvCxnSpPr>
            <p:spPr>
              <a:xfrm>
                <a:off x="2987824" y="4869160"/>
                <a:ext cx="432048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コネクタ 76"/>
              <p:cNvCxnSpPr/>
              <p:nvPr/>
            </p:nvCxnSpPr>
            <p:spPr>
              <a:xfrm>
                <a:off x="3059832" y="5013176"/>
                <a:ext cx="288032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直線コネクタ 69"/>
            <p:cNvCxnSpPr/>
            <p:nvPr/>
          </p:nvCxnSpPr>
          <p:spPr>
            <a:xfrm flipV="1">
              <a:off x="6804248" y="5229200"/>
              <a:ext cx="0" cy="216024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テキスト ボックス 5"/>
          <p:cNvSpPr txBox="1"/>
          <p:nvPr/>
        </p:nvSpPr>
        <p:spPr>
          <a:xfrm>
            <a:off x="3131840" y="4005064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rgbClr val="1F497D"/>
                </a:solidFill>
                <a:latin typeface="+mn-lt"/>
              </a:rPr>
              <a:t>A</a:t>
            </a:r>
            <a:endParaRPr kumimoji="1" lang="ja-JP" altLang="en-US" sz="2000" dirty="0">
              <a:solidFill>
                <a:srgbClr val="1F497D"/>
              </a:solidFill>
              <a:latin typeface="+mn-lt"/>
            </a:endParaRPr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3131840" y="479715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>
                <a:solidFill>
                  <a:srgbClr val="1F497D"/>
                </a:solidFill>
                <a:latin typeface="+mn-lt"/>
              </a:rPr>
              <a:t>K</a:t>
            </a:r>
            <a:endParaRPr kumimoji="1" lang="ja-JP" altLang="en-US" sz="2000" dirty="0">
              <a:solidFill>
                <a:srgbClr val="1F497D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3824943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Arduino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ボードの接続テスト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ja-JP" altLang="en-US" dirty="0" smtClean="0"/>
              <a:t>ＵＳＢケーブルでＰＣと接続してみる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電源</a:t>
            </a:r>
            <a:r>
              <a:rPr kumimoji="1" lang="en-US" altLang="ja-JP" dirty="0" smtClean="0"/>
              <a:t>ON</a:t>
            </a:r>
            <a:r>
              <a:rPr kumimoji="1" lang="ja-JP" altLang="en-US" dirty="0" smtClean="0"/>
              <a:t>になり、ボードの</a:t>
            </a:r>
            <a:r>
              <a:rPr kumimoji="1" lang="en-US" altLang="ja-JP" dirty="0" smtClean="0"/>
              <a:t>Power On </a:t>
            </a:r>
            <a:r>
              <a:rPr kumimoji="1" lang="ja-JP" altLang="en-US" dirty="0" smtClean="0"/>
              <a:t>ＬＥＤが点灯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ユーザーＬＥＤ（</a:t>
            </a:r>
            <a:r>
              <a:rPr kumimoji="1" lang="en-US" altLang="ja-JP" dirty="0" smtClean="0"/>
              <a:t>d13 LED</a:t>
            </a:r>
            <a:r>
              <a:rPr kumimoji="1" lang="ja-JP" altLang="en-US" dirty="0" smtClean="0"/>
              <a:t>）を点滅させるプログラムが書き込まれている場合も</a:t>
            </a:r>
            <a:endParaRPr kumimoji="1" lang="en-US" altLang="ja-JP" dirty="0"/>
          </a:p>
          <a:p>
            <a:r>
              <a:rPr kumimoji="1" lang="en-US" altLang="ja-JP" dirty="0" err="1" smtClean="0"/>
              <a:t>Arduino</a:t>
            </a:r>
            <a:r>
              <a:rPr kumimoji="1" lang="en-US" altLang="ja-JP" dirty="0" smtClean="0"/>
              <a:t> IDE </a:t>
            </a:r>
            <a:r>
              <a:rPr kumimoji="1" lang="ja-JP" altLang="en-US" dirty="0" smtClean="0"/>
              <a:t>との接続を確かめる</a:t>
            </a:r>
            <a:endParaRPr kumimoji="1" lang="en-US" altLang="ja-JP" dirty="0"/>
          </a:p>
          <a:p>
            <a:pPr lvl="1"/>
            <a:r>
              <a:rPr kumimoji="1" lang="ja-JP" altLang="en-US" dirty="0" smtClean="0"/>
              <a:t>シリアルポートに新しい</a:t>
            </a:r>
            <a:r>
              <a:rPr kumimoji="1" lang="en-US" altLang="ja-JP" dirty="0" smtClean="0"/>
              <a:t>COM</a:t>
            </a:r>
            <a:r>
              <a:rPr kumimoji="1" lang="ja-JP" altLang="en-US" dirty="0" smtClean="0"/>
              <a:t>ポートがあらわれる．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他の</a:t>
            </a:r>
            <a:r>
              <a:rPr kumimoji="1" lang="en-US" altLang="ja-JP" dirty="0" smtClean="0"/>
              <a:t>COM</a:t>
            </a:r>
            <a:r>
              <a:rPr kumimoji="1" lang="ja-JP" altLang="en-US" dirty="0" smtClean="0"/>
              <a:t>ポート（プリンタやモデム）と間違わないよう、番号をおぼえておこう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995283640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自分のＰＣでうまくいかない場合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 smtClean="0"/>
              <a:t>ソフトはインストールされている？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ダウンロードして、適切なディレクトリにおく</a:t>
            </a:r>
            <a:endParaRPr kumimoji="1" lang="en-US" altLang="ja-JP" dirty="0" smtClean="0"/>
          </a:p>
          <a:p>
            <a:r>
              <a:rPr kumimoji="1" lang="ja-JP" altLang="en-US" dirty="0" smtClean="0"/>
              <a:t>ボードのＬＥＤは点灯する？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Arduino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のＣＯＭポート用ドライバはインストールされている？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インストールが必要．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ただし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Arduino</a:t>
            </a:r>
            <a:r>
              <a:rPr kumimoji="1" lang="en-US" altLang="ja-JP" dirty="0" smtClean="0"/>
              <a:t> IDE </a:t>
            </a:r>
            <a:r>
              <a:rPr kumimoji="1" lang="ja-JP" altLang="en-US" dirty="0" smtClean="0"/>
              <a:t>にドライバも同梱されている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1038221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接続、スケッチ作成、アップロード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ja-JP" altLang="en-US" dirty="0" smtClean="0"/>
              <a:t>ＵＳＢケーブルで接続し、シリアルポートメニューでボードのＣＯＭポートを選ぶ．</a:t>
            </a:r>
            <a:endParaRPr kumimoji="1" lang="en-US" altLang="ja-JP" dirty="0" smtClean="0"/>
          </a:p>
          <a:p>
            <a:r>
              <a:rPr kumimoji="1" lang="ja-JP" altLang="en-US" dirty="0" smtClean="0"/>
              <a:t>スケッチを書く、例</a:t>
            </a:r>
            <a:r>
              <a:rPr kumimoji="1" lang="en-US" altLang="ja-JP" dirty="0" smtClean="0"/>
              <a:t> Example </a:t>
            </a:r>
            <a:r>
              <a:rPr kumimoji="1" lang="ja-JP" altLang="en-US" dirty="0" smtClean="0"/>
              <a:t>を開いてみる．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Files &gt; Examples &gt; 01. Basics &gt; Blink </a:t>
            </a:r>
            <a:r>
              <a:rPr kumimoji="1" lang="ja-JP" altLang="en-US" dirty="0" smtClean="0"/>
              <a:t>を開く．</a:t>
            </a:r>
            <a:endParaRPr kumimoji="1" lang="en-US" altLang="ja-JP" dirty="0"/>
          </a:p>
          <a:p>
            <a:r>
              <a:rPr kumimoji="1" lang="en-US" altLang="ja-JP" dirty="0" smtClean="0"/>
              <a:t>File &gt; Upload </a:t>
            </a:r>
            <a:r>
              <a:rPr kumimoji="1" lang="ja-JP" altLang="en-US" dirty="0" smtClean="0"/>
              <a:t>または</a:t>
            </a:r>
            <a:r>
              <a:rPr kumimoji="1" lang="en-US" altLang="ja-JP" dirty="0" smtClean="0"/>
              <a:t> Upload </a:t>
            </a:r>
            <a:r>
              <a:rPr kumimoji="1" lang="ja-JP" altLang="en-US" dirty="0" smtClean="0"/>
              <a:t>ボタンで、プログラムを書き込んでみる．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コンパイルメッセージが出た後、ボードの送受信ＬＥＤが点滅．その後、ゆっくりユーザーＬＥＤが点滅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882906991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プレースホルダー 4"/>
          <p:cNvSpPr txBox="1">
            <a:spLocks/>
          </p:cNvSpPr>
          <p:nvPr/>
        </p:nvSpPr>
        <p:spPr bwMode="auto">
          <a:xfrm>
            <a:off x="457200" y="1535113"/>
            <a:ext cx="4040188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47500" lnSpcReduction="20000"/>
          </a:bodyPr>
          <a:lstStyle>
            <a:lvl1pPr marL="514350" indent="-514350" algn="l" rtl="0" eaLnBrk="1" fontAlgn="base" latinLnBrk="0" hangingPunct="1">
              <a:lnSpc>
                <a:spcPct val="130000"/>
              </a:lnSpc>
              <a:spcBef>
                <a:spcPts val="1272"/>
              </a:spcBef>
              <a:spcAft>
                <a:spcPts val="0"/>
              </a:spcAft>
              <a:buFont typeface="+mj-lt"/>
              <a:buAutoNum type="arabicPeriod"/>
              <a:defRPr kumimoji="0" lang="ja-JP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ü"/>
              <a:defRPr kumimoji="0" lang="ja-JP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0" lang="ja-JP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0" lang="ja-JP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0" lang="ja-JP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err="1" smtClean="0"/>
              <a:t>Windows</a:t>
            </a:r>
            <a:r>
              <a:rPr lang="en-US" altLang="en-US" dirty="0" err="1" smtClean="0"/>
              <a:t>、</a:t>
            </a:r>
            <a:r>
              <a:rPr lang="en-US" altLang="ja-JP" dirty="0" err="1" smtClean="0"/>
              <a:t>UINX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Linux</a:t>
            </a:r>
            <a:r>
              <a:rPr lang="en-US" altLang="en-US" dirty="0" err="1" smtClean="0"/>
              <a:t>、</a:t>
            </a:r>
            <a:r>
              <a:rPr lang="en-US" altLang="ja-JP" dirty="0" err="1" smtClean="0"/>
              <a:t>iOS</a:t>
            </a:r>
            <a:r>
              <a:rPr lang="en-US" altLang="ja-JP" dirty="0" smtClean="0"/>
              <a:t> </a:t>
            </a:r>
            <a:r>
              <a:rPr lang="en-US" altLang="en-US" dirty="0" smtClean="0"/>
              <a:t>など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en-US" dirty="0" err="1" smtClean="0"/>
              <a:t>マルチタスク</a:t>
            </a:r>
            <a:r>
              <a:rPr lang="en-US" altLang="ja-JP" dirty="0" err="1" smtClean="0"/>
              <a:t>OS</a:t>
            </a:r>
            <a:endParaRPr kumimoji="1" lang="en-US" altLang="en-US" dirty="0"/>
          </a:p>
        </p:txBody>
      </p:sp>
      <p:sp>
        <p:nvSpPr>
          <p:cNvPr id="5" name="コンテンツ プレースホルダー 5"/>
          <p:cNvSpPr txBox="1">
            <a:spLocks/>
          </p:cNvSpPr>
          <p:nvPr/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 marL="514350" indent="-514350" algn="l" rtl="0" eaLnBrk="1" fontAlgn="base" latinLnBrk="0" hangingPunct="1">
              <a:lnSpc>
                <a:spcPct val="130000"/>
              </a:lnSpc>
              <a:spcBef>
                <a:spcPts val="1272"/>
              </a:spcBef>
              <a:spcAft>
                <a:spcPts val="0"/>
              </a:spcAft>
              <a:buFont typeface="+mj-lt"/>
              <a:buAutoNum type="arabicPeriod"/>
              <a:defRPr kumimoji="1" lang="ja-JP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ü"/>
              <a:defRPr kumimoji="1" lang="ja-JP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lang="ja-JP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lang="ja-JP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プログラムの起動、実行、終了を</a:t>
            </a:r>
            <a:r>
              <a:rPr lang="en-US" altLang="ja-JP" dirty="0" smtClean="0"/>
              <a:t>OS</a:t>
            </a:r>
            <a:r>
              <a:rPr lang="ja-JP" altLang="en-US" dirty="0" smtClean="0"/>
              <a:t>が制御</a:t>
            </a:r>
          </a:p>
          <a:p>
            <a:r>
              <a:rPr lang="ja-JP" altLang="en-US" dirty="0" smtClean="0"/>
              <a:t>同時に動く他のプログラムを気にせずプログラミング</a:t>
            </a:r>
          </a:p>
          <a:p>
            <a:r>
              <a:rPr lang="ja-JP" altLang="en-US" dirty="0" smtClean="0"/>
              <a:t>ハードウェア</a:t>
            </a:r>
            <a:r>
              <a:rPr lang="ja-JP" altLang="en-US" dirty="0" smtClean="0"/>
              <a:t>アクセス</a:t>
            </a:r>
            <a:r>
              <a:rPr lang="ja-JP" altLang="en-US" dirty="0" smtClean="0"/>
              <a:t>は</a:t>
            </a:r>
            <a:r>
              <a:rPr lang="ja-JP" altLang="en-US" dirty="0" smtClean="0"/>
              <a:t>ＯＳ</a:t>
            </a:r>
            <a:r>
              <a:rPr lang="ja-JP" altLang="en-US" dirty="0" smtClean="0"/>
              <a:t>経由に限る</a:t>
            </a:r>
            <a:endParaRPr lang="ja-JP" altLang="en-US" dirty="0" smtClean="0"/>
          </a:p>
        </p:txBody>
      </p:sp>
      <p:sp>
        <p:nvSpPr>
          <p:cNvPr id="6" name="テキスト プレースホルダー 6"/>
          <p:cNvSpPr txBox="1">
            <a:spLocks/>
          </p:cNvSpPr>
          <p:nvPr/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514350" indent="-514350" algn="l" rtl="0" eaLnBrk="1" fontAlgn="base" latinLnBrk="0" hangingPunct="1">
              <a:lnSpc>
                <a:spcPct val="130000"/>
              </a:lnSpc>
              <a:spcBef>
                <a:spcPts val="1272"/>
              </a:spcBef>
              <a:spcAft>
                <a:spcPts val="0"/>
              </a:spcAft>
              <a:buFont typeface="+mj-lt"/>
              <a:buAutoNum type="arabicPeriod"/>
              <a:defRPr kumimoji="1" lang="ja-JP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ü"/>
              <a:defRPr kumimoji="1" lang="ja-JP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lang="ja-JP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lang="ja-JP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mtClean="0"/>
              <a:t>マイコン、組込みリアルタイム</a:t>
            </a:r>
            <a:r>
              <a:rPr lang="en-US" altLang="ja-JP" smtClean="0"/>
              <a:t>OS</a:t>
            </a:r>
            <a:endParaRPr lang="ja-JP" altLang="en-US" dirty="0"/>
          </a:p>
        </p:txBody>
      </p:sp>
      <p:sp>
        <p:nvSpPr>
          <p:cNvPr id="7" name="コンテンツ プレースホルダー 7"/>
          <p:cNvSpPr txBox="1">
            <a:spLocks/>
          </p:cNvSpPr>
          <p:nvPr/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 marL="514350" indent="-514350" algn="l" rtl="0" eaLnBrk="1" fontAlgn="base" latinLnBrk="0" hangingPunct="1">
              <a:lnSpc>
                <a:spcPct val="130000"/>
              </a:lnSpc>
              <a:spcBef>
                <a:spcPts val="1272"/>
              </a:spcBef>
              <a:spcAft>
                <a:spcPts val="0"/>
              </a:spcAft>
              <a:buFont typeface="+mj-lt"/>
              <a:buAutoNum type="arabicPeriod"/>
              <a:defRPr kumimoji="1" lang="ja-JP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ü"/>
              <a:defRPr kumimoji="1" lang="ja-JP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lang="ja-JP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lang="ja-JP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動作するプログラムは一つ。</a:t>
            </a:r>
            <a:r>
              <a:rPr lang="ja-JP" altLang="en-US" dirty="0" smtClean="0"/>
              <a:t>振るまい</a:t>
            </a:r>
            <a:r>
              <a:rPr lang="ja-JP" altLang="en-US" dirty="0" smtClean="0"/>
              <a:t>はプログラムしだい</a:t>
            </a:r>
          </a:p>
          <a:p>
            <a:r>
              <a:rPr lang="ja-JP" altLang="en-US" dirty="0" smtClean="0"/>
              <a:t>作業の数、優先順位、メモリの使い方はプログラマが計画を立てる</a:t>
            </a:r>
          </a:p>
          <a:p>
            <a:r>
              <a:rPr lang="ja-JP" altLang="en-US" dirty="0" smtClean="0"/>
              <a:t>実際のハードウェアにビット単位で直接アクセスする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16962531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aphicFrame>
        <p:nvGraphicFramePr>
          <p:cNvPr id="6" name="コンテンツ プレースホルダー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1431079"/>
              </p:ext>
            </p:extLst>
          </p:nvPr>
        </p:nvGraphicFramePr>
        <p:xfrm>
          <a:off x="889248" y="1988840"/>
          <a:ext cx="3600400" cy="33452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コンテンツ プレースホルダー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1070417"/>
              </p:ext>
            </p:extLst>
          </p:nvPr>
        </p:nvGraphicFramePr>
        <p:xfrm>
          <a:off x="5137720" y="1988840"/>
          <a:ext cx="3538736" cy="4248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311872020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0" name="フリーフォーム 9"/>
          <p:cNvSpPr/>
          <p:nvPr/>
        </p:nvSpPr>
        <p:spPr>
          <a:xfrm>
            <a:off x="2987824" y="2708920"/>
            <a:ext cx="432048" cy="1229639"/>
          </a:xfrm>
          <a:custGeom>
            <a:avLst/>
            <a:gdLst>
              <a:gd name="connsiteX0" fmla="*/ 482600 w 990600"/>
              <a:gd name="connsiteY0" fmla="*/ 0 h 4783666"/>
              <a:gd name="connsiteX1" fmla="*/ 482600 w 990600"/>
              <a:gd name="connsiteY1" fmla="*/ 474133 h 4783666"/>
              <a:gd name="connsiteX2" fmla="*/ 0 w 990600"/>
              <a:gd name="connsiteY2" fmla="*/ 711200 h 4783666"/>
              <a:gd name="connsiteX3" fmla="*/ 982133 w 990600"/>
              <a:gd name="connsiteY3" fmla="*/ 1202266 h 4783666"/>
              <a:gd name="connsiteX4" fmla="*/ 8467 w 990600"/>
              <a:gd name="connsiteY4" fmla="*/ 1684866 h 4783666"/>
              <a:gd name="connsiteX5" fmla="*/ 973667 w 990600"/>
              <a:gd name="connsiteY5" fmla="*/ 2150533 h 4783666"/>
              <a:gd name="connsiteX6" fmla="*/ 8467 w 990600"/>
              <a:gd name="connsiteY6" fmla="*/ 2641600 h 4783666"/>
              <a:gd name="connsiteX7" fmla="*/ 990600 w 990600"/>
              <a:gd name="connsiteY7" fmla="*/ 3107266 h 4783666"/>
              <a:gd name="connsiteX8" fmla="*/ 16933 w 990600"/>
              <a:gd name="connsiteY8" fmla="*/ 3581400 h 4783666"/>
              <a:gd name="connsiteX9" fmla="*/ 973667 w 990600"/>
              <a:gd name="connsiteY9" fmla="*/ 4055533 h 4783666"/>
              <a:gd name="connsiteX10" fmla="*/ 482600 w 990600"/>
              <a:gd name="connsiteY10" fmla="*/ 4309533 h 4783666"/>
              <a:gd name="connsiteX11" fmla="*/ 482600 w 990600"/>
              <a:gd name="connsiteY11" fmla="*/ 4783666 h 4783666"/>
              <a:gd name="connsiteX0" fmla="*/ 482600 w 990600"/>
              <a:gd name="connsiteY0" fmla="*/ 0 h 4922401"/>
              <a:gd name="connsiteX1" fmla="*/ 482600 w 990600"/>
              <a:gd name="connsiteY1" fmla="*/ 474133 h 4922401"/>
              <a:gd name="connsiteX2" fmla="*/ 0 w 990600"/>
              <a:gd name="connsiteY2" fmla="*/ 711200 h 4922401"/>
              <a:gd name="connsiteX3" fmla="*/ 982133 w 990600"/>
              <a:gd name="connsiteY3" fmla="*/ 1202266 h 4922401"/>
              <a:gd name="connsiteX4" fmla="*/ 8467 w 990600"/>
              <a:gd name="connsiteY4" fmla="*/ 1684866 h 4922401"/>
              <a:gd name="connsiteX5" fmla="*/ 973667 w 990600"/>
              <a:gd name="connsiteY5" fmla="*/ 2150533 h 4922401"/>
              <a:gd name="connsiteX6" fmla="*/ 8467 w 990600"/>
              <a:gd name="connsiteY6" fmla="*/ 2641600 h 4922401"/>
              <a:gd name="connsiteX7" fmla="*/ 990600 w 990600"/>
              <a:gd name="connsiteY7" fmla="*/ 3107266 h 4922401"/>
              <a:gd name="connsiteX8" fmla="*/ 16933 w 990600"/>
              <a:gd name="connsiteY8" fmla="*/ 3581400 h 4922401"/>
              <a:gd name="connsiteX9" fmla="*/ 973667 w 990600"/>
              <a:gd name="connsiteY9" fmla="*/ 4055533 h 4922401"/>
              <a:gd name="connsiteX10" fmla="*/ 482600 w 990600"/>
              <a:gd name="connsiteY10" fmla="*/ 4309533 h 4922401"/>
              <a:gd name="connsiteX11" fmla="*/ 497159 w 990600"/>
              <a:gd name="connsiteY11" fmla="*/ 4922401 h 4922401"/>
              <a:gd name="connsiteX0" fmla="*/ 482600 w 990600"/>
              <a:gd name="connsiteY0" fmla="*/ 0 h 4922401"/>
              <a:gd name="connsiteX1" fmla="*/ 482600 w 990600"/>
              <a:gd name="connsiteY1" fmla="*/ 474133 h 4922401"/>
              <a:gd name="connsiteX2" fmla="*/ 0 w 990600"/>
              <a:gd name="connsiteY2" fmla="*/ 711200 h 4922401"/>
              <a:gd name="connsiteX3" fmla="*/ 982133 w 990600"/>
              <a:gd name="connsiteY3" fmla="*/ 1202266 h 4922401"/>
              <a:gd name="connsiteX4" fmla="*/ 8467 w 990600"/>
              <a:gd name="connsiteY4" fmla="*/ 1684866 h 4922401"/>
              <a:gd name="connsiteX5" fmla="*/ 973667 w 990600"/>
              <a:gd name="connsiteY5" fmla="*/ 2150533 h 4922401"/>
              <a:gd name="connsiteX6" fmla="*/ 8467 w 990600"/>
              <a:gd name="connsiteY6" fmla="*/ 2641600 h 4922401"/>
              <a:gd name="connsiteX7" fmla="*/ 990600 w 990600"/>
              <a:gd name="connsiteY7" fmla="*/ 3107266 h 4922401"/>
              <a:gd name="connsiteX8" fmla="*/ 16933 w 990600"/>
              <a:gd name="connsiteY8" fmla="*/ 3581400 h 4922401"/>
              <a:gd name="connsiteX9" fmla="*/ 973667 w 990600"/>
              <a:gd name="connsiteY9" fmla="*/ 4055533 h 4922401"/>
              <a:gd name="connsiteX10" fmla="*/ 497159 w 990600"/>
              <a:gd name="connsiteY10" fmla="*/ 4259085 h 4922401"/>
              <a:gd name="connsiteX11" fmla="*/ 497159 w 990600"/>
              <a:gd name="connsiteY11" fmla="*/ 4922401 h 4922401"/>
              <a:gd name="connsiteX0" fmla="*/ 482600 w 990600"/>
              <a:gd name="connsiteY0" fmla="*/ 0 h 4922401"/>
              <a:gd name="connsiteX1" fmla="*/ 482600 w 990600"/>
              <a:gd name="connsiteY1" fmla="*/ 474133 h 4922401"/>
              <a:gd name="connsiteX2" fmla="*/ 0 w 990600"/>
              <a:gd name="connsiteY2" fmla="*/ 711200 h 4922401"/>
              <a:gd name="connsiteX3" fmla="*/ 982133 w 990600"/>
              <a:gd name="connsiteY3" fmla="*/ 1202266 h 4922401"/>
              <a:gd name="connsiteX4" fmla="*/ 8467 w 990600"/>
              <a:gd name="connsiteY4" fmla="*/ 1684866 h 4922401"/>
              <a:gd name="connsiteX5" fmla="*/ 973667 w 990600"/>
              <a:gd name="connsiteY5" fmla="*/ 2150533 h 4922401"/>
              <a:gd name="connsiteX6" fmla="*/ 8467 w 990600"/>
              <a:gd name="connsiteY6" fmla="*/ 2641600 h 4922401"/>
              <a:gd name="connsiteX7" fmla="*/ 990600 w 990600"/>
              <a:gd name="connsiteY7" fmla="*/ 3107266 h 4922401"/>
              <a:gd name="connsiteX8" fmla="*/ 16933 w 990600"/>
              <a:gd name="connsiteY8" fmla="*/ 3581400 h 4922401"/>
              <a:gd name="connsiteX9" fmla="*/ 973667 w 990600"/>
              <a:gd name="connsiteY9" fmla="*/ 4055533 h 4922401"/>
              <a:gd name="connsiteX10" fmla="*/ 497159 w 990600"/>
              <a:gd name="connsiteY10" fmla="*/ 4309534 h 4922401"/>
              <a:gd name="connsiteX11" fmla="*/ 497159 w 990600"/>
              <a:gd name="connsiteY11" fmla="*/ 4922401 h 4922401"/>
              <a:gd name="connsiteX0" fmla="*/ 489880 w 990600"/>
              <a:gd name="connsiteY0" fmla="*/ 0 h 4909789"/>
              <a:gd name="connsiteX1" fmla="*/ 482600 w 990600"/>
              <a:gd name="connsiteY1" fmla="*/ 461521 h 4909789"/>
              <a:gd name="connsiteX2" fmla="*/ 0 w 990600"/>
              <a:gd name="connsiteY2" fmla="*/ 698588 h 4909789"/>
              <a:gd name="connsiteX3" fmla="*/ 982133 w 990600"/>
              <a:gd name="connsiteY3" fmla="*/ 1189654 h 4909789"/>
              <a:gd name="connsiteX4" fmla="*/ 8467 w 990600"/>
              <a:gd name="connsiteY4" fmla="*/ 1672254 h 4909789"/>
              <a:gd name="connsiteX5" fmla="*/ 973667 w 990600"/>
              <a:gd name="connsiteY5" fmla="*/ 2137921 h 4909789"/>
              <a:gd name="connsiteX6" fmla="*/ 8467 w 990600"/>
              <a:gd name="connsiteY6" fmla="*/ 2628988 h 4909789"/>
              <a:gd name="connsiteX7" fmla="*/ 990600 w 990600"/>
              <a:gd name="connsiteY7" fmla="*/ 3094654 h 4909789"/>
              <a:gd name="connsiteX8" fmla="*/ 16933 w 990600"/>
              <a:gd name="connsiteY8" fmla="*/ 3568788 h 4909789"/>
              <a:gd name="connsiteX9" fmla="*/ 973667 w 990600"/>
              <a:gd name="connsiteY9" fmla="*/ 4042921 h 4909789"/>
              <a:gd name="connsiteX10" fmla="*/ 497159 w 990600"/>
              <a:gd name="connsiteY10" fmla="*/ 4296922 h 4909789"/>
              <a:gd name="connsiteX11" fmla="*/ 497159 w 990600"/>
              <a:gd name="connsiteY11" fmla="*/ 4909789 h 4909789"/>
              <a:gd name="connsiteX0" fmla="*/ 489880 w 990600"/>
              <a:gd name="connsiteY0" fmla="*/ 0 h 4909789"/>
              <a:gd name="connsiteX1" fmla="*/ 504439 w 990600"/>
              <a:gd name="connsiteY1" fmla="*/ 461520 h 4909789"/>
              <a:gd name="connsiteX2" fmla="*/ 0 w 990600"/>
              <a:gd name="connsiteY2" fmla="*/ 698588 h 4909789"/>
              <a:gd name="connsiteX3" fmla="*/ 982133 w 990600"/>
              <a:gd name="connsiteY3" fmla="*/ 1189654 h 4909789"/>
              <a:gd name="connsiteX4" fmla="*/ 8467 w 990600"/>
              <a:gd name="connsiteY4" fmla="*/ 1672254 h 4909789"/>
              <a:gd name="connsiteX5" fmla="*/ 973667 w 990600"/>
              <a:gd name="connsiteY5" fmla="*/ 2137921 h 4909789"/>
              <a:gd name="connsiteX6" fmla="*/ 8467 w 990600"/>
              <a:gd name="connsiteY6" fmla="*/ 2628988 h 4909789"/>
              <a:gd name="connsiteX7" fmla="*/ 990600 w 990600"/>
              <a:gd name="connsiteY7" fmla="*/ 3094654 h 4909789"/>
              <a:gd name="connsiteX8" fmla="*/ 16933 w 990600"/>
              <a:gd name="connsiteY8" fmla="*/ 3568788 h 4909789"/>
              <a:gd name="connsiteX9" fmla="*/ 973667 w 990600"/>
              <a:gd name="connsiteY9" fmla="*/ 4042921 h 4909789"/>
              <a:gd name="connsiteX10" fmla="*/ 497159 w 990600"/>
              <a:gd name="connsiteY10" fmla="*/ 4296922 h 4909789"/>
              <a:gd name="connsiteX11" fmla="*/ 497159 w 990600"/>
              <a:gd name="connsiteY11" fmla="*/ 4909789 h 4909789"/>
              <a:gd name="connsiteX0" fmla="*/ 489880 w 990600"/>
              <a:gd name="connsiteY0" fmla="*/ 0 h 4909789"/>
              <a:gd name="connsiteX1" fmla="*/ 489880 w 990600"/>
              <a:gd name="connsiteY1" fmla="*/ 461520 h 4909789"/>
              <a:gd name="connsiteX2" fmla="*/ 0 w 990600"/>
              <a:gd name="connsiteY2" fmla="*/ 698588 h 4909789"/>
              <a:gd name="connsiteX3" fmla="*/ 982133 w 990600"/>
              <a:gd name="connsiteY3" fmla="*/ 1189654 h 4909789"/>
              <a:gd name="connsiteX4" fmla="*/ 8467 w 990600"/>
              <a:gd name="connsiteY4" fmla="*/ 1672254 h 4909789"/>
              <a:gd name="connsiteX5" fmla="*/ 973667 w 990600"/>
              <a:gd name="connsiteY5" fmla="*/ 2137921 h 4909789"/>
              <a:gd name="connsiteX6" fmla="*/ 8467 w 990600"/>
              <a:gd name="connsiteY6" fmla="*/ 2628988 h 4909789"/>
              <a:gd name="connsiteX7" fmla="*/ 990600 w 990600"/>
              <a:gd name="connsiteY7" fmla="*/ 3094654 h 4909789"/>
              <a:gd name="connsiteX8" fmla="*/ 16933 w 990600"/>
              <a:gd name="connsiteY8" fmla="*/ 3568788 h 4909789"/>
              <a:gd name="connsiteX9" fmla="*/ 973667 w 990600"/>
              <a:gd name="connsiteY9" fmla="*/ 4042921 h 4909789"/>
              <a:gd name="connsiteX10" fmla="*/ 497159 w 990600"/>
              <a:gd name="connsiteY10" fmla="*/ 4296922 h 4909789"/>
              <a:gd name="connsiteX11" fmla="*/ 497159 w 990600"/>
              <a:gd name="connsiteY11" fmla="*/ 4909789 h 4909789"/>
              <a:gd name="connsiteX0" fmla="*/ 489880 w 990600"/>
              <a:gd name="connsiteY0" fmla="*/ 0 h 5111585"/>
              <a:gd name="connsiteX1" fmla="*/ 489880 w 990600"/>
              <a:gd name="connsiteY1" fmla="*/ 663316 h 5111585"/>
              <a:gd name="connsiteX2" fmla="*/ 0 w 990600"/>
              <a:gd name="connsiteY2" fmla="*/ 900384 h 5111585"/>
              <a:gd name="connsiteX3" fmla="*/ 982133 w 990600"/>
              <a:gd name="connsiteY3" fmla="*/ 1391450 h 5111585"/>
              <a:gd name="connsiteX4" fmla="*/ 8467 w 990600"/>
              <a:gd name="connsiteY4" fmla="*/ 1874050 h 5111585"/>
              <a:gd name="connsiteX5" fmla="*/ 973667 w 990600"/>
              <a:gd name="connsiteY5" fmla="*/ 2339717 h 5111585"/>
              <a:gd name="connsiteX6" fmla="*/ 8467 w 990600"/>
              <a:gd name="connsiteY6" fmla="*/ 2830784 h 5111585"/>
              <a:gd name="connsiteX7" fmla="*/ 990600 w 990600"/>
              <a:gd name="connsiteY7" fmla="*/ 3296450 h 5111585"/>
              <a:gd name="connsiteX8" fmla="*/ 16933 w 990600"/>
              <a:gd name="connsiteY8" fmla="*/ 3770584 h 5111585"/>
              <a:gd name="connsiteX9" fmla="*/ 973667 w 990600"/>
              <a:gd name="connsiteY9" fmla="*/ 4244717 h 5111585"/>
              <a:gd name="connsiteX10" fmla="*/ 497159 w 990600"/>
              <a:gd name="connsiteY10" fmla="*/ 4498718 h 5111585"/>
              <a:gd name="connsiteX11" fmla="*/ 497159 w 990600"/>
              <a:gd name="connsiteY11" fmla="*/ 5111585 h 5111585"/>
              <a:gd name="connsiteX0" fmla="*/ 489880 w 990600"/>
              <a:gd name="connsiteY0" fmla="*/ 0 h 5111585"/>
              <a:gd name="connsiteX1" fmla="*/ 489880 w 990600"/>
              <a:gd name="connsiteY1" fmla="*/ 650704 h 5111585"/>
              <a:gd name="connsiteX2" fmla="*/ 0 w 990600"/>
              <a:gd name="connsiteY2" fmla="*/ 900384 h 5111585"/>
              <a:gd name="connsiteX3" fmla="*/ 982133 w 990600"/>
              <a:gd name="connsiteY3" fmla="*/ 1391450 h 5111585"/>
              <a:gd name="connsiteX4" fmla="*/ 8467 w 990600"/>
              <a:gd name="connsiteY4" fmla="*/ 1874050 h 5111585"/>
              <a:gd name="connsiteX5" fmla="*/ 973667 w 990600"/>
              <a:gd name="connsiteY5" fmla="*/ 2339717 h 5111585"/>
              <a:gd name="connsiteX6" fmla="*/ 8467 w 990600"/>
              <a:gd name="connsiteY6" fmla="*/ 2830784 h 5111585"/>
              <a:gd name="connsiteX7" fmla="*/ 990600 w 990600"/>
              <a:gd name="connsiteY7" fmla="*/ 3296450 h 5111585"/>
              <a:gd name="connsiteX8" fmla="*/ 16933 w 990600"/>
              <a:gd name="connsiteY8" fmla="*/ 3770584 h 5111585"/>
              <a:gd name="connsiteX9" fmla="*/ 973667 w 990600"/>
              <a:gd name="connsiteY9" fmla="*/ 4244717 h 5111585"/>
              <a:gd name="connsiteX10" fmla="*/ 497159 w 990600"/>
              <a:gd name="connsiteY10" fmla="*/ 4498718 h 5111585"/>
              <a:gd name="connsiteX11" fmla="*/ 497159 w 990600"/>
              <a:gd name="connsiteY11" fmla="*/ 5111585 h 5111585"/>
              <a:gd name="connsiteX0" fmla="*/ 497159 w 990600"/>
              <a:gd name="connsiteY0" fmla="*/ 0 h 4884565"/>
              <a:gd name="connsiteX1" fmla="*/ 489880 w 990600"/>
              <a:gd name="connsiteY1" fmla="*/ 423684 h 4884565"/>
              <a:gd name="connsiteX2" fmla="*/ 0 w 990600"/>
              <a:gd name="connsiteY2" fmla="*/ 673364 h 4884565"/>
              <a:gd name="connsiteX3" fmla="*/ 982133 w 990600"/>
              <a:gd name="connsiteY3" fmla="*/ 1164430 h 4884565"/>
              <a:gd name="connsiteX4" fmla="*/ 8467 w 990600"/>
              <a:gd name="connsiteY4" fmla="*/ 1647030 h 4884565"/>
              <a:gd name="connsiteX5" fmla="*/ 973667 w 990600"/>
              <a:gd name="connsiteY5" fmla="*/ 2112697 h 4884565"/>
              <a:gd name="connsiteX6" fmla="*/ 8467 w 990600"/>
              <a:gd name="connsiteY6" fmla="*/ 2603764 h 4884565"/>
              <a:gd name="connsiteX7" fmla="*/ 990600 w 990600"/>
              <a:gd name="connsiteY7" fmla="*/ 3069430 h 4884565"/>
              <a:gd name="connsiteX8" fmla="*/ 16933 w 990600"/>
              <a:gd name="connsiteY8" fmla="*/ 3543564 h 4884565"/>
              <a:gd name="connsiteX9" fmla="*/ 973667 w 990600"/>
              <a:gd name="connsiteY9" fmla="*/ 4017697 h 4884565"/>
              <a:gd name="connsiteX10" fmla="*/ 497159 w 990600"/>
              <a:gd name="connsiteY10" fmla="*/ 4271698 h 4884565"/>
              <a:gd name="connsiteX11" fmla="*/ 497159 w 990600"/>
              <a:gd name="connsiteY11" fmla="*/ 4884565 h 4884565"/>
              <a:gd name="connsiteX0" fmla="*/ 497159 w 990600"/>
              <a:gd name="connsiteY0" fmla="*/ 0 h 4884565"/>
              <a:gd name="connsiteX1" fmla="*/ 494674 w 990600"/>
              <a:gd name="connsiteY1" fmla="*/ 397172 h 4884565"/>
              <a:gd name="connsiteX2" fmla="*/ 489880 w 990600"/>
              <a:gd name="connsiteY2" fmla="*/ 423684 h 4884565"/>
              <a:gd name="connsiteX3" fmla="*/ 0 w 990600"/>
              <a:gd name="connsiteY3" fmla="*/ 673364 h 4884565"/>
              <a:gd name="connsiteX4" fmla="*/ 982133 w 990600"/>
              <a:gd name="connsiteY4" fmla="*/ 1164430 h 4884565"/>
              <a:gd name="connsiteX5" fmla="*/ 8467 w 990600"/>
              <a:gd name="connsiteY5" fmla="*/ 1647030 h 4884565"/>
              <a:gd name="connsiteX6" fmla="*/ 973667 w 990600"/>
              <a:gd name="connsiteY6" fmla="*/ 2112697 h 4884565"/>
              <a:gd name="connsiteX7" fmla="*/ 8467 w 990600"/>
              <a:gd name="connsiteY7" fmla="*/ 2603764 h 4884565"/>
              <a:gd name="connsiteX8" fmla="*/ 990600 w 990600"/>
              <a:gd name="connsiteY8" fmla="*/ 3069430 h 4884565"/>
              <a:gd name="connsiteX9" fmla="*/ 16933 w 990600"/>
              <a:gd name="connsiteY9" fmla="*/ 3543564 h 4884565"/>
              <a:gd name="connsiteX10" fmla="*/ 973667 w 990600"/>
              <a:gd name="connsiteY10" fmla="*/ 4017697 h 4884565"/>
              <a:gd name="connsiteX11" fmla="*/ 497159 w 990600"/>
              <a:gd name="connsiteY11" fmla="*/ 4271698 h 4884565"/>
              <a:gd name="connsiteX12" fmla="*/ 497159 w 990600"/>
              <a:gd name="connsiteY12" fmla="*/ 4884565 h 4884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90600" h="4884565">
                <a:moveTo>
                  <a:pt x="497159" y="0"/>
                </a:moveTo>
                <a:cubicBezTo>
                  <a:pt x="493904" y="128187"/>
                  <a:pt x="497929" y="268985"/>
                  <a:pt x="494674" y="397172"/>
                </a:cubicBezTo>
                <a:lnTo>
                  <a:pt x="489880" y="423684"/>
                </a:lnTo>
                <a:lnTo>
                  <a:pt x="0" y="673364"/>
                </a:lnTo>
                <a:lnTo>
                  <a:pt x="982133" y="1164430"/>
                </a:lnTo>
                <a:lnTo>
                  <a:pt x="8467" y="1647030"/>
                </a:lnTo>
                <a:lnTo>
                  <a:pt x="973667" y="2112697"/>
                </a:lnTo>
                <a:lnTo>
                  <a:pt x="8467" y="2603764"/>
                </a:lnTo>
                <a:lnTo>
                  <a:pt x="990600" y="3069430"/>
                </a:lnTo>
                <a:lnTo>
                  <a:pt x="16933" y="3543564"/>
                </a:lnTo>
                <a:lnTo>
                  <a:pt x="973667" y="4017697"/>
                </a:lnTo>
                <a:lnTo>
                  <a:pt x="497159" y="4271698"/>
                </a:lnTo>
                <a:lnTo>
                  <a:pt x="497159" y="4884565"/>
                </a:lnTo>
              </a:path>
            </a:pathLst>
          </a:custGeom>
          <a:ln>
            <a:solidFill>
              <a:schemeClr val="tx2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1" name="図形グループ 30"/>
          <p:cNvGrpSpPr/>
          <p:nvPr/>
        </p:nvGrpSpPr>
        <p:grpSpPr>
          <a:xfrm>
            <a:off x="3779912" y="2492896"/>
            <a:ext cx="288032" cy="1224136"/>
            <a:chOff x="3779912" y="2492896"/>
            <a:chExt cx="288032" cy="1224136"/>
          </a:xfrm>
        </p:grpSpPr>
        <p:cxnSp>
          <p:nvCxnSpPr>
            <p:cNvPr id="23" name="直線コネクタ 22"/>
            <p:cNvCxnSpPr/>
            <p:nvPr/>
          </p:nvCxnSpPr>
          <p:spPr>
            <a:xfrm>
              <a:off x="3923928" y="3573016"/>
              <a:ext cx="0" cy="144016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フリーフォーム 24"/>
            <p:cNvSpPr/>
            <p:nvPr/>
          </p:nvSpPr>
          <p:spPr>
            <a:xfrm>
              <a:off x="3779912" y="2636912"/>
              <a:ext cx="288032" cy="936104"/>
            </a:xfrm>
            <a:custGeom>
              <a:avLst/>
              <a:gdLst>
                <a:gd name="connsiteX0" fmla="*/ 0 w 965200"/>
                <a:gd name="connsiteY0" fmla="*/ 16933 h 2463800"/>
                <a:gd name="connsiteX1" fmla="*/ 0 w 965200"/>
                <a:gd name="connsiteY1" fmla="*/ 2455333 h 2463800"/>
                <a:gd name="connsiteX2" fmla="*/ 965200 w 965200"/>
                <a:gd name="connsiteY2" fmla="*/ 2463800 h 2463800"/>
                <a:gd name="connsiteX3" fmla="*/ 965200 w 965200"/>
                <a:gd name="connsiteY3" fmla="*/ 0 h 2463800"/>
                <a:gd name="connsiteX4" fmla="*/ 0 w 965200"/>
                <a:gd name="connsiteY4" fmla="*/ 16933 h 2463800"/>
                <a:gd name="connsiteX0" fmla="*/ 0 w 965200"/>
                <a:gd name="connsiteY0" fmla="*/ 0 h 2446867"/>
                <a:gd name="connsiteX1" fmla="*/ 0 w 965200"/>
                <a:gd name="connsiteY1" fmla="*/ 2438400 h 2446867"/>
                <a:gd name="connsiteX2" fmla="*/ 965200 w 965200"/>
                <a:gd name="connsiteY2" fmla="*/ 2446867 h 2446867"/>
                <a:gd name="connsiteX3" fmla="*/ 965200 w 965200"/>
                <a:gd name="connsiteY3" fmla="*/ 8467 h 2446867"/>
                <a:gd name="connsiteX4" fmla="*/ 0 w 965200"/>
                <a:gd name="connsiteY4" fmla="*/ 0 h 2446867"/>
                <a:gd name="connsiteX0" fmla="*/ 0 w 965200"/>
                <a:gd name="connsiteY0" fmla="*/ 0 h 2438400"/>
                <a:gd name="connsiteX1" fmla="*/ 0 w 965200"/>
                <a:gd name="connsiteY1" fmla="*/ 2429933 h 2438400"/>
                <a:gd name="connsiteX2" fmla="*/ 965200 w 965200"/>
                <a:gd name="connsiteY2" fmla="*/ 2438400 h 2438400"/>
                <a:gd name="connsiteX3" fmla="*/ 965200 w 965200"/>
                <a:gd name="connsiteY3" fmla="*/ 0 h 2438400"/>
                <a:gd name="connsiteX4" fmla="*/ 0 w 965200"/>
                <a:gd name="connsiteY4" fmla="*/ 0 h 243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5200" h="2438400">
                  <a:moveTo>
                    <a:pt x="0" y="0"/>
                  </a:moveTo>
                  <a:lnTo>
                    <a:pt x="0" y="2429933"/>
                  </a:lnTo>
                  <a:lnTo>
                    <a:pt x="965200" y="2438400"/>
                  </a:lnTo>
                  <a:lnTo>
                    <a:pt x="9652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7" name="直線コネクタ 26"/>
            <p:cNvCxnSpPr/>
            <p:nvPr/>
          </p:nvCxnSpPr>
          <p:spPr>
            <a:xfrm>
              <a:off x="3923928" y="2492896"/>
              <a:ext cx="0" cy="144016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図形グループ 44"/>
          <p:cNvGrpSpPr/>
          <p:nvPr/>
        </p:nvGrpSpPr>
        <p:grpSpPr>
          <a:xfrm>
            <a:off x="4860032" y="2492896"/>
            <a:ext cx="576064" cy="1224136"/>
            <a:chOff x="4860032" y="2492896"/>
            <a:chExt cx="576064" cy="1224136"/>
          </a:xfrm>
        </p:grpSpPr>
        <p:cxnSp>
          <p:nvCxnSpPr>
            <p:cNvPr id="33" name="直線コネクタ 32"/>
            <p:cNvCxnSpPr/>
            <p:nvPr/>
          </p:nvCxnSpPr>
          <p:spPr>
            <a:xfrm>
              <a:off x="5148064" y="2492896"/>
              <a:ext cx="0" cy="1224136"/>
            </a:xfrm>
            <a:prstGeom prst="line">
              <a:avLst/>
            </a:prstGeom>
            <a:ln w="28575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フリーフォーム 34"/>
            <p:cNvSpPr/>
            <p:nvPr/>
          </p:nvSpPr>
          <p:spPr>
            <a:xfrm>
              <a:off x="4923533" y="2878336"/>
              <a:ext cx="442423" cy="416983"/>
            </a:xfrm>
            <a:custGeom>
              <a:avLst/>
              <a:gdLst>
                <a:gd name="connsiteX0" fmla="*/ 0 w 474134"/>
                <a:gd name="connsiteY0" fmla="*/ 0 h 474133"/>
                <a:gd name="connsiteX1" fmla="*/ 474134 w 474134"/>
                <a:gd name="connsiteY1" fmla="*/ 16933 h 474133"/>
                <a:gd name="connsiteX2" fmla="*/ 254000 w 474134"/>
                <a:gd name="connsiteY2" fmla="*/ 474133 h 474133"/>
                <a:gd name="connsiteX3" fmla="*/ 0 w 474134"/>
                <a:gd name="connsiteY3" fmla="*/ 0 h 474133"/>
                <a:gd name="connsiteX0" fmla="*/ 0 w 491067"/>
                <a:gd name="connsiteY0" fmla="*/ 0 h 474133"/>
                <a:gd name="connsiteX1" fmla="*/ 491067 w 491067"/>
                <a:gd name="connsiteY1" fmla="*/ 8466 h 474133"/>
                <a:gd name="connsiteX2" fmla="*/ 254000 w 491067"/>
                <a:gd name="connsiteY2" fmla="*/ 474133 h 474133"/>
                <a:gd name="connsiteX3" fmla="*/ 0 w 491067"/>
                <a:gd name="connsiteY3" fmla="*/ 0 h 474133"/>
                <a:gd name="connsiteX0" fmla="*/ 0 w 491067"/>
                <a:gd name="connsiteY0" fmla="*/ 0 h 474133"/>
                <a:gd name="connsiteX1" fmla="*/ 491067 w 491067"/>
                <a:gd name="connsiteY1" fmla="*/ 2116 h 474133"/>
                <a:gd name="connsiteX2" fmla="*/ 254000 w 491067"/>
                <a:gd name="connsiteY2" fmla="*/ 474133 h 474133"/>
                <a:gd name="connsiteX3" fmla="*/ 0 w 491067"/>
                <a:gd name="connsiteY3" fmla="*/ 0 h 474133"/>
                <a:gd name="connsiteX0" fmla="*/ 0 w 446763"/>
                <a:gd name="connsiteY0" fmla="*/ 10584 h 472017"/>
                <a:gd name="connsiteX1" fmla="*/ 446763 w 446763"/>
                <a:gd name="connsiteY1" fmla="*/ 0 h 472017"/>
                <a:gd name="connsiteX2" fmla="*/ 209696 w 446763"/>
                <a:gd name="connsiteY2" fmla="*/ 472017 h 472017"/>
                <a:gd name="connsiteX3" fmla="*/ 0 w 446763"/>
                <a:gd name="connsiteY3" fmla="*/ 10584 h 472017"/>
                <a:gd name="connsiteX0" fmla="*/ 0 w 396921"/>
                <a:gd name="connsiteY0" fmla="*/ 0 h 461433"/>
                <a:gd name="connsiteX1" fmla="*/ 396921 w 396921"/>
                <a:gd name="connsiteY1" fmla="*/ 14816 h 461433"/>
                <a:gd name="connsiteX2" fmla="*/ 209696 w 396921"/>
                <a:gd name="connsiteY2" fmla="*/ 461433 h 461433"/>
                <a:gd name="connsiteX3" fmla="*/ 0 w 396921"/>
                <a:gd name="connsiteY3" fmla="*/ 0 h 461433"/>
                <a:gd name="connsiteX0" fmla="*/ 0 w 385845"/>
                <a:gd name="connsiteY0" fmla="*/ 0 h 448733"/>
                <a:gd name="connsiteX1" fmla="*/ 385845 w 385845"/>
                <a:gd name="connsiteY1" fmla="*/ 2116 h 448733"/>
                <a:gd name="connsiteX2" fmla="*/ 198620 w 385845"/>
                <a:gd name="connsiteY2" fmla="*/ 448733 h 448733"/>
                <a:gd name="connsiteX3" fmla="*/ 0 w 385845"/>
                <a:gd name="connsiteY3" fmla="*/ 0 h 448733"/>
                <a:gd name="connsiteX0" fmla="*/ 0 w 385845"/>
                <a:gd name="connsiteY0" fmla="*/ 0 h 416983"/>
                <a:gd name="connsiteX1" fmla="*/ 385845 w 385845"/>
                <a:gd name="connsiteY1" fmla="*/ 2116 h 416983"/>
                <a:gd name="connsiteX2" fmla="*/ 198620 w 385845"/>
                <a:gd name="connsiteY2" fmla="*/ 416983 h 416983"/>
                <a:gd name="connsiteX3" fmla="*/ 0 w 385845"/>
                <a:gd name="connsiteY3" fmla="*/ 0 h 41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5845" h="416983">
                  <a:moveTo>
                    <a:pt x="0" y="0"/>
                  </a:moveTo>
                  <a:lnTo>
                    <a:pt x="385845" y="2116"/>
                  </a:lnTo>
                  <a:lnTo>
                    <a:pt x="198620" y="4169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28575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フリーフォーム 35"/>
            <p:cNvSpPr/>
            <p:nvPr/>
          </p:nvSpPr>
          <p:spPr>
            <a:xfrm>
              <a:off x="4860032" y="3212976"/>
              <a:ext cx="576064" cy="72008"/>
            </a:xfrm>
            <a:custGeom>
              <a:avLst/>
              <a:gdLst>
                <a:gd name="connsiteX0" fmla="*/ 0 w 495300"/>
                <a:gd name="connsiteY0" fmla="*/ 0 h 76200"/>
                <a:gd name="connsiteX1" fmla="*/ 495300 w 495300"/>
                <a:gd name="connsiteY1" fmla="*/ 6350 h 76200"/>
                <a:gd name="connsiteX2" fmla="*/ 495300 w 495300"/>
                <a:gd name="connsiteY2" fmla="*/ 76200 h 76200"/>
                <a:gd name="connsiteX3" fmla="*/ 0 w 495300"/>
                <a:gd name="connsiteY3" fmla="*/ 69850 h 76200"/>
                <a:gd name="connsiteX4" fmla="*/ 0 w 495300"/>
                <a:gd name="connsiteY4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300" h="76200">
                  <a:moveTo>
                    <a:pt x="0" y="0"/>
                  </a:moveTo>
                  <a:lnTo>
                    <a:pt x="495300" y="6350"/>
                  </a:lnTo>
                  <a:lnTo>
                    <a:pt x="495300" y="76200"/>
                  </a:lnTo>
                  <a:lnTo>
                    <a:pt x="0" y="69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28575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6" name="図形グループ 45"/>
          <p:cNvGrpSpPr/>
          <p:nvPr/>
        </p:nvGrpSpPr>
        <p:grpSpPr>
          <a:xfrm>
            <a:off x="6012160" y="2492896"/>
            <a:ext cx="1166614" cy="1224136"/>
            <a:chOff x="6012160" y="2492896"/>
            <a:chExt cx="1166614" cy="1224136"/>
          </a:xfrm>
        </p:grpSpPr>
        <p:cxnSp>
          <p:nvCxnSpPr>
            <p:cNvPr id="39" name="直線コネクタ 38"/>
            <p:cNvCxnSpPr/>
            <p:nvPr/>
          </p:nvCxnSpPr>
          <p:spPr>
            <a:xfrm>
              <a:off x="6300192" y="2492896"/>
              <a:ext cx="0" cy="1224136"/>
            </a:xfrm>
            <a:prstGeom prst="line">
              <a:avLst/>
            </a:prstGeom>
            <a:ln w="28575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フリーフォーム 40"/>
            <p:cNvSpPr/>
            <p:nvPr/>
          </p:nvSpPr>
          <p:spPr>
            <a:xfrm>
              <a:off x="6012160" y="3212976"/>
              <a:ext cx="576064" cy="72008"/>
            </a:xfrm>
            <a:custGeom>
              <a:avLst/>
              <a:gdLst>
                <a:gd name="connsiteX0" fmla="*/ 0 w 495300"/>
                <a:gd name="connsiteY0" fmla="*/ 0 h 76200"/>
                <a:gd name="connsiteX1" fmla="*/ 495300 w 495300"/>
                <a:gd name="connsiteY1" fmla="*/ 6350 h 76200"/>
                <a:gd name="connsiteX2" fmla="*/ 495300 w 495300"/>
                <a:gd name="connsiteY2" fmla="*/ 76200 h 76200"/>
                <a:gd name="connsiteX3" fmla="*/ 0 w 495300"/>
                <a:gd name="connsiteY3" fmla="*/ 69850 h 76200"/>
                <a:gd name="connsiteX4" fmla="*/ 0 w 495300"/>
                <a:gd name="connsiteY4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300" h="76200">
                  <a:moveTo>
                    <a:pt x="0" y="0"/>
                  </a:moveTo>
                  <a:lnTo>
                    <a:pt x="495300" y="6350"/>
                  </a:lnTo>
                  <a:lnTo>
                    <a:pt x="495300" y="76200"/>
                  </a:lnTo>
                  <a:lnTo>
                    <a:pt x="0" y="69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28575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フリーフォーム 41"/>
            <p:cNvSpPr/>
            <p:nvPr/>
          </p:nvSpPr>
          <p:spPr>
            <a:xfrm>
              <a:off x="6588224" y="2996952"/>
              <a:ext cx="590550" cy="184150"/>
            </a:xfrm>
            <a:custGeom>
              <a:avLst/>
              <a:gdLst>
                <a:gd name="connsiteX0" fmla="*/ 0 w 704850"/>
                <a:gd name="connsiteY0" fmla="*/ 177800 h 222250"/>
                <a:gd name="connsiteX1" fmla="*/ 342900 w 704850"/>
                <a:gd name="connsiteY1" fmla="*/ 0 h 222250"/>
                <a:gd name="connsiteX2" fmla="*/ 298450 w 704850"/>
                <a:gd name="connsiteY2" fmla="*/ 222250 h 222250"/>
                <a:gd name="connsiteX3" fmla="*/ 704850 w 704850"/>
                <a:gd name="connsiteY3" fmla="*/ 38100 h 222250"/>
                <a:gd name="connsiteX0" fmla="*/ 0 w 704850"/>
                <a:gd name="connsiteY0" fmla="*/ 139700 h 184150"/>
                <a:gd name="connsiteX1" fmla="*/ 330200 w 704850"/>
                <a:gd name="connsiteY1" fmla="*/ 6350 h 184150"/>
                <a:gd name="connsiteX2" fmla="*/ 298450 w 704850"/>
                <a:gd name="connsiteY2" fmla="*/ 184150 h 184150"/>
                <a:gd name="connsiteX3" fmla="*/ 704850 w 704850"/>
                <a:gd name="connsiteY3" fmla="*/ 0 h 184150"/>
                <a:gd name="connsiteX0" fmla="*/ 0 w 704850"/>
                <a:gd name="connsiteY0" fmla="*/ 165100 h 209550"/>
                <a:gd name="connsiteX1" fmla="*/ 330200 w 704850"/>
                <a:gd name="connsiteY1" fmla="*/ 0 h 209550"/>
                <a:gd name="connsiteX2" fmla="*/ 298450 w 704850"/>
                <a:gd name="connsiteY2" fmla="*/ 209550 h 209550"/>
                <a:gd name="connsiteX3" fmla="*/ 704850 w 704850"/>
                <a:gd name="connsiteY3" fmla="*/ 25400 h 209550"/>
                <a:gd name="connsiteX0" fmla="*/ 0 w 615950"/>
                <a:gd name="connsiteY0" fmla="*/ 165100 h 209550"/>
                <a:gd name="connsiteX1" fmla="*/ 330200 w 615950"/>
                <a:gd name="connsiteY1" fmla="*/ 0 h 209550"/>
                <a:gd name="connsiteX2" fmla="*/ 298450 w 615950"/>
                <a:gd name="connsiteY2" fmla="*/ 209550 h 209550"/>
                <a:gd name="connsiteX3" fmla="*/ 615950 w 615950"/>
                <a:gd name="connsiteY3" fmla="*/ 25400 h 209550"/>
                <a:gd name="connsiteX0" fmla="*/ 0 w 539750"/>
                <a:gd name="connsiteY0" fmla="*/ 171450 h 209550"/>
                <a:gd name="connsiteX1" fmla="*/ 254000 w 539750"/>
                <a:gd name="connsiteY1" fmla="*/ 0 h 209550"/>
                <a:gd name="connsiteX2" fmla="*/ 222250 w 539750"/>
                <a:gd name="connsiteY2" fmla="*/ 209550 h 209550"/>
                <a:gd name="connsiteX3" fmla="*/ 539750 w 539750"/>
                <a:gd name="connsiteY3" fmla="*/ 25400 h 209550"/>
                <a:gd name="connsiteX0" fmla="*/ 0 w 539750"/>
                <a:gd name="connsiteY0" fmla="*/ 146050 h 184150"/>
                <a:gd name="connsiteX1" fmla="*/ 260350 w 539750"/>
                <a:gd name="connsiteY1" fmla="*/ 6350 h 184150"/>
                <a:gd name="connsiteX2" fmla="*/ 222250 w 539750"/>
                <a:gd name="connsiteY2" fmla="*/ 184150 h 184150"/>
                <a:gd name="connsiteX3" fmla="*/ 539750 w 539750"/>
                <a:gd name="connsiteY3" fmla="*/ 0 h 184150"/>
                <a:gd name="connsiteX0" fmla="*/ 0 w 590550"/>
                <a:gd name="connsiteY0" fmla="*/ 146050 h 184150"/>
                <a:gd name="connsiteX1" fmla="*/ 260350 w 590550"/>
                <a:gd name="connsiteY1" fmla="*/ 6350 h 184150"/>
                <a:gd name="connsiteX2" fmla="*/ 222250 w 590550"/>
                <a:gd name="connsiteY2" fmla="*/ 184150 h 184150"/>
                <a:gd name="connsiteX3" fmla="*/ 590550 w 590550"/>
                <a:gd name="connsiteY3" fmla="*/ 0 h 184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0550" h="184150">
                  <a:moveTo>
                    <a:pt x="0" y="146050"/>
                  </a:moveTo>
                  <a:lnTo>
                    <a:pt x="260350" y="6350"/>
                  </a:lnTo>
                  <a:lnTo>
                    <a:pt x="222250" y="184150"/>
                  </a:lnTo>
                  <a:lnTo>
                    <a:pt x="590550" y="0"/>
                  </a:lnTo>
                </a:path>
              </a:pathLst>
            </a:custGeom>
            <a:ln>
              <a:solidFill>
                <a:schemeClr val="tx2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n w="38100" cmpd="sng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4" name="フリーフォーム 43"/>
            <p:cNvSpPr/>
            <p:nvPr/>
          </p:nvSpPr>
          <p:spPr>
            <a:xfrm>
              <a:off x="6084168" y="2852936"/>
              <a:ext cx="442423" cy="416983"/>
            </a:xfrm>
            <a:custGeom>
              <a:avLst/>
              <a:gdLst>
                <a:gd name="connsiteX0" fmla="*/ 0 w 474134"/>
                <a:gd name="connsiteY0" fmla="*/ 0 h 474133"/>
                <a:gd name="connsiteX1" fmla="*/ 474134 w 474134"/>
                <a:gd name="connsiteY1" fmla="*/ 16933 h 474133"/>
                <a:gd name="connsiteX2" fmla="*/ 254000 w 474134"/>
                <a:gd name="connsiteY2" fmla="*/ 474133 h 474133"/>
                <a:gd name="connsiteX3" fmla="*/ 0 w 474134"/>
                <a:gd name="connsiteY3" fmla="*/ 0 h 474133"/>
                <a:gd name="connsiteX0" fmla="*/ 0 w 491067"/>
                <a:gd name="connsiteY0" fmla="*/ 0 h 474133"/>
                <a:gd name="connsiteX1" fmla="*/ 491067 w 491067"/>
                <a:gd name="connsiteY1" fmla="*/ 8466 h 474133"/>
                <a:gd name="connsiteX2" fmla="*/ 254000 w 491067"/>
                <a:gd name="connsiteY2" fmla="*/ 474133 h 474133"/>
                <a:gd name="connsiteX3" fmla="*/ 0 w 491067"/>
                <a:gd name="connsiteY3" fmla="*/ 0 h 474133"/>
                <a:gd name="connsiteX0" fmla="*/ 0 w 491067"/>
                <a:gd name="connsiteY0" fmla="*/ 0 h 474133"/>
                <a:gd name="connsiteX1" fmla="*/ 491067 w 491067"/>
                <a:gd name="connsiteY1" fmla="*/ 2116 h 474133"/>
                <a:gd name="connsiteX2" fmla="*/ 254000 w 491067"/>
                <a:gd name="connsiteY2" fmla="*/ 474133 h 474133"/>
                <a:gd name="connsiteX3" fmla="*/ 0 w 491067"/>
                <a:gd name="connsiteY3" fmla="*/ 0 h 474133"/>
                <a:gd name="connsiteX0" fmla="*/ 0 w 446763"/>
                <a:gd name="connsiteY0" fmla="*/ 10584 h 472017"/>
                <a:gd name="connsiteX1" fmla="*/ 446763 w 446763"/>
                <a:gd name="connsiteY1" fmla="*/ 0 h 472017"/>
                <a:gd name="connsiteX2" fmla="*/ 209696 w 446763"/>
                <a:gd name="connsiteY2" fmla="*/ 472017 h 472017"/>
                <a:gd name="connsiteX3" fmla="*/ 0 w 446763"/>
                <a:gd name="connsiteY3" fmla="*/ 10584 h 472017"/>
                <a:gd name="connsiteX0" fmla="*/ 0 w 396921"/>
                <a:gd name="connsiteY0" fmla="*/ 0 h 461433"/>
                <a:gd name="connsiteX1" fmla="*/ 396921 w 396921"/>
                <a:gd name="connsiteY1" fmla="*/ 14816 h 461433"/>
                <a:gd name="connsiteX2" fmla="*/ 209696 w 396921"/>
                <a:gd name="connsiteY2" fmla="*/ 461433 h 461433"/>
                <a:gd name="connsiteX3" fmla="*/ 0 w 396921"/>
                <a:gd name="connsiteY3" fmla="*/ 0 h 461433"/>
                <a:gd name="connsiteX0" fmla="*/ 0 w 385845"/>
                <a:gd name="connsiteY0" fmla="*/ 0 h 448733"/>
                <a:gd name="connsiteX1" fmla="*/ 385845 w 385845"/>
                <a:gd name="connsiteY1" fmla="*/ 2116 h 448733"/>
                <a:gd name="connsiteX2" fmla="*/ 198620 w 385845"/>
                <a:gd name="connsiteY2" fmla="*/ 448733 h 448733"/>
                <a:gd name="connsiteX3" fmla="*/ 0 w 385845"/>
                <a:gd name="connsiteY3" fmla="*/ 0 h 448733"/>
                <a:gd name="connsiteX0" fmla="*/ 0 w 385845"/>
                <a:gd name="connsiteY0" fmla="*/ 0 h 416983"/>
                <a:gd name="connsiteX1" fmla="*/ 385845 w 385845"/>
                <a:gd name="connsiteY1" fmla="*/ 2116 h 416983"/>
                <a:gd name="connsiteX2" fmla="*/ 198620 w 385845"/>
                <a:gd name="connsiteY2" fmla="*/ 416983 h 416983"/>
                <a:gd name="connsiteX3" fmla="*/ 0 w 385845"/>
                <a:gd name="connsiteY3" fmla="*/ 0 h 41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5845" h="416983">
                  <a:moveTo>
                    <a:pt x="0" y="0"/>
                  </a:moveTo>
                  <a:lnTo>
                    <a:pt x="385845" y="2116"/>
                  </a:lnTo>
                  <a:lnTo>
                    <a:pt x="198620" y="4169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28575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3" name="図形グループ 52"/>
          <p:cNvGrpSpPr/>
          <p:nvPr/>
        </p:nvGrpSpPr>
        <p:grpSpPr>
          <a:xfrm>
            <a:off x="7596336" y="2492896"/>
            <a:ext cx="1310630" cy="1224136"/>
            <a:chOff x="7596336" y="2492896"/>
            <a:chExt cx="1310630" cy="1224136"/>
          </a:xfrm>
        </p:grpSpPr>
        <p:cxnSp>
          <p:nvCxnSpPr>
            <p:cNvPr id="48" name="直線コネクタ 47"/>
            <p:cNvCxnSpPr/>
            <p:nvPr/>
          </p:nvCxnSpPr>
          <p:spPr>
            <a:xfrm>
              <a:off x="8028384" y="2492896"/>
              <a:ext cx="0" cy="1224136"/>
            </a:xfrm>
            <a:prstGeom prst="line">
              <a:avLst/>
            </a:prstGeom>
            <a:ln w="28575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フリーフォーム 48"/>
            <p:cNvSpPr/>
            <p:nvPr/>
          </p:nvSpPr>
          <p:spPr>
            <a:xfrm>
              <a:off x="7740352" y="3212976"/>
              <a:ext cx="576064" cy="72008"/>
            </a:xfrm>
            <a:custGeom>
              <a:avLst/>
              <a:gdLst>
                <a:gd name="connsiteX0" fmla="*/ 0 w 495300"/>
                <a:gd name="connsiteY0" fmla="*/ 0 h 76200"/>
                <a:gd name="connsiteX1" fmla="*/ 495300 w 495300"/>
                <a:gd name="connsiteY1" fmla="*/ 6350 h 76200"/>
                <a:gd name="connsiteX2" fmla="*/ 495300 w 495300"/>
                <a:gd name="connsiteY2" fmla="*/ 76200 h 76200"/>
                <a:gd name="connsiteX3" fmla="*/ 0 w 495300"/>
                <a:gd name="connsiteY3" fmla="*/ 69850 h 76200"/>
                <a:gd name="connsiteX4" fmla="*/ 0 w 495300"/>
                <a:gd name="connsiteY4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300" h="76200">
                  <a:moveTo>
                    <a:pt x="0" y="0"/>
                  </a:moveTo>
                  <a:lnTo>
                    <a:pt x="495300" y="6350"/>
                  </a:lnTo>
                  <a:lnTo>
                    <a:pt x="495300" y="76200"/>
                  </a:lnTo>
                  <a:lnTo>
                    <a:pt x="0" y="69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28575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フリーフォーム 49"/>
            <p:cNvSpPr/>
            <p:nvPr/>
          </p:nvSpPr>
          <p:spPr>
            <a:xfrm>
              <a:off x="8316416" y="2996952"/>
              <a:ext cx="590550" cy="184150"/>
            </a:xfrm>
            <a:custGeom>
              <a:avLst/>
              <a:gdLst>
                <a:gd name="connsiteX0" fmla="*/ 0 w 704850"/>
                <a:gd name="connsiteY0" fmla="*/ 177800 h 222250"/>
                <a:gd name="connsiteX1" fmla="*/ 342900 w 704850"/>
                <a:gd name="connsiteY1" fmla="*/ 0 h 222250"/>
                <a:gd name="connsiteX2" fmla="*/ 298450 w 704850"/>
                <a:gd name="connsiteY2" fmla="*/ 222250 h 222250"/>
                <a:gd name="connsiteX3" fmla="*/ 704850 w 704850"/>
                <a:gd name="connsiteY3" fmla="*/ 38100 h 222250"/>
                <a:gd name="connsiteX0" fmla="*/ 0 w 704850"/>
                <a:gd name="connsiteY0" fmla="*/ 139700 h 184150"/>
                <a:gd name="connsiteX1" fmla="*/ 330200 w 704850"/>
                <a:gd name="connsiteY1" fmla="*/ 6350 h 184150"/>
                <a:gd name="connsiteX2" fmla="*/ 298450 w 704850"/>
                <a:gd name="connsiteY2" fmla="*/ 184150 h 184150"/>
                <a:gd name="connsiteX3" fmla="*/ 704850 w 704850"/>
                <a:gd name="connsiteY3" fmla="*/ 0 h 184150"/>
                <a:gd name="connsiteX0" fmla="*/ 0 w 704850"/>
                <a:gd name="connsiteY0" fmla="*/ 165100 h 209550"/>
                <a:gd name="connsiteX1" fmla="*/ 330200 w 704850"/>
                <a:gd name="connsiteY1" fmla="*/ 0 h 209550"/>
                <a:gd name="connsiteX2" fmla="*/ 298450 w 704850"/>
                <a:gd name="connsiteY2" fmla="*/ 209550 h 209550"/>
                <a:gd name="connsiteX3" fmla="*/ 704850 w 704850"/>
                <a:gd name="connsiteY3" fmla="*/ 25400 h 209550"/>
                <a:gd name="connsiteX0" fmla="*/ 0 w 615950"/>
                <a:gd name="connsiteY0" fmla="*/ 165100 h 209550"/>
                <a:gd name="connsiteX1" fmla="*/ 330200 w 615950"/>
                <a:gd name="connsiteY1" fmla="*/ 0 h 209550"/>
                <a:gd name="connsiteX2" fmla="*/ 298450 w 615950"/>
                <a:gd name="connsiteY2" fmla="*/ 209550 h 209550"/>
                <a:gd name="connsiteX3" fmla="*/ 615950 w 615950"/>
                <a:gd name="connsiteY3" fmla="*/ 25400 h 209550"/>
                <a:gd name="connsiteX0" fmla="*/ 0 w 539750"/>
                <a:gd name="connsiteY0" fmla="*/ 171450 h 209550"/>
                <a:gd name="connsiteX1" fmla="*/ 254000 w 539750"/>
                <a:gd name="connsiteY1" fmla="*/ 0 h 209550"/>
                <a:gd name="connsiteX2" fmla="*/ 222250 w 539750"/>
                <a:gd name="connsiteY2" fmla="*/ 209550 h 209550"/>
                <a:gd name="connsiteX3" fmla="*/ 539750 w 539750"/>
                <a:gd name="connsiteY3" fmla="*/ 25400 h 209550"/>
                <a:gd name="connsiteX0" fmla="*/ 0 w 539750"/>
                <a:gd name="connsiteY0" fmla="*/ 146050 h 184150"/>
                <a:gd name="connsiteX1" fmla="*/ 260350 w 539750"/>
                <a:gd name="connsiteY1" fmla="*/ 6350 h 184150"/>
                <a:gd name="connsiteX2" fmla="*/ 222250 w 539750"/>
                <a:gd name="connsiteY2" fmla="*/ 184150 h 184150"/>
                <a:gd name="connsiteX3" fmla="*/ 539750 w 539750"/>
                <a:gd name="connsiteY3" fmla="*/ 0 h 184150"/>
                <a:gd name="connsiteX0" fmla="*/ 0 w 590550"/>
                <a:gd name="connsiteY0" fmla="*/ 146050 h 184150"/>
                <a:gd name="connsiteX1" fmla="*/ 260350 w 590550"/>
                <a:gd name="connsiteY1" fmla="*/ 6350 h 184150"/>
                <a:gd name="connsiteX2" fmla="*/ 222250 w 590550"/>
                <a:gd name="connsiteY2" fmla="*/ 184150 h 184150"/>
                <a:gd name="connsiteX3" fmla="*/ 590550 w 590550"/>
                <a:gd name="connsiteY3" fmla="*/ 0 h 184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0550" h="184150">
                  <a:moveTo>
                    <a:pt x="0" y="146050"/>
                  </a:moveTo>
                  <a:lnTo>
                    <a:pt x="260350" y="6350"/>
                  </a:lnTo>
                  <a:lnTo>
                    <a:pt x="222250" y="184150"/>
                  </a:lnTo>
                  <a:lnTo>
                    <a:pt x="590550" y="0"/>
                  </a:lnTo>
                </a:path>
              </a:pathLst>
            </a:custGeom>
            <a:ln>
              <a:solidFill>
                <a:schemeClr val="tx2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n w="38100" cmpd="sng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1" name="フリーフォーム 50"/>
            <p:cNvSpPr/>
            <p:nvPr/>
          </p:nvSpPr>
          <p:spPr>
            <a:xfrm>
              <a:off x="7812360" y="2852936"/>
              <a:ext cx="442423" cy="416983"/>
            </a:xfrm>
            <a:custGeom>
              <a:avLst/>
              <a:gdLst>
                <a:gd name="connsiteX0" fmla="*/ 0 w 474134"/>
                <a:gd name="connsiteY0" fmla="*/ 0 h 474133"/>
                <a:gd name="connsiteX1" fmla="*/ 474134 w 474134"/>
                <a:gd name="connsiteY1" fmla="*/ 16933 h 474133"/>
                <a:gd name="connsiteX2" fmla="*/ 254000 w 474134"/>
                <a:gd name="connsiteY2" fmla="*/ 474133 h 474133"/>
                <a:gd name="connsiteX3" fmla="*/ 0 w 474134"/>
                <a:gd name="connsiteY3" fmla="*/ 0 h 474133"/>
                <a:gd name="connsiteX0" fmla="*/ 0 w 491067"/>
                <a:gd name="connsiteY0" fmla="*/ 0 h 474133"/>
                <a:gd name="connsiteX1" fmla="*/ 491067 w 491067"/>
                <a:gd name="connsiteY1" fmla="*/ 8466 h 474133"/>
                <a:gd name="connsiteX2" fmla="*/ 254000 w 491067"/>
                <a:gd name="connsiteY2" fmla="*/ 474133 h 474133"/>
                <a:gd name="connsiteX3" fmla="*/ 0 w 491067"/>
                <a:gd name="connsiteY3" fmla="*/ 0 h 474133"/>
                <a:gd name="connsiteX0" fmla="*/ 0 w 491067"/>
                <a:gd name="connsiteY0" fmla="*/ 0 h 474133"/>
                <a:gd name="connsiteX1" fmla="*/ 491067 w 491067"/>
                <a:gd name="connsiteY1" fmla="*/ 2116 h 474133"/>
                <a:gd name="connsiteX2" fmla="*/ 254000 w 491067"/>
                <a:gd name="connsiteY2" fmla="*/ 474133 h 474133"/>
                <a:gd name="connsiteX3" fmla="*/ 0 w 491067"/>
                <a:gd name="connsiteY3" fmla="*/ 0 h 474133"/>
                <a:gd name="connsiteX0" fmla="*/ 0 w 446763"/>
                <a:gd name="connsiteY0" fmla="*/ 10584 h 472017"/>
                <a:gd name="connsiteX1" fmla="*/ 446763 w 446763"/>
                <a:gd name="connsiteY1" fmla="*/ 0 h 472017"/>
                <a:gd name="connsiteX2" fmla="*/ 209696 w 446763"/>
                <a:gd name="connsiteY2" fmla="*/ 472017 h 472017"/>
                <a:gd name="connsiteX3" fmla="*/ 0 w 446763"/>
                <a:gd name="connsiteY3" fmla="*/ 10584 h 472017"/>
                <a:gd name="connsiteX0" fmla="*/ 0 w 396921"/>
                <a:gd name="connsiteY0" fmla="*/ 0 h 461433"/>
                <a:gd name="connsiteX1" fmla="*/ 396921 w 396921"/>
                <a:gd name="connsiteY1" fmla="*/ 14816 h 461433"/>
                <a:gd name="connsiteX2" fmla="*/ 209696 w 396921"/>
                <a:gd name="connsiteY2" fmla="*/ 461433 h 461433"/>
                <a:gd name="connsiteX3" fmla="*/ 0 w 396921"/>
                <a:gd name="connsiteY3" fmla="*/ 0 h 461433"/>
                <a:gd name="connsiteX0" fmla="*/ 0 w 385845"/>
                <a:gd name="connsiteY0" fmla="*/ 0 h 448733"/>
                <a:gd name="connsiteX1" fmla="*/ 385845 w 385845"/>
                <a:gd name="connsiteY1" fmla="*/ 2116 h 448733"/>
                <a:gd name="connsiteX2" fmla="*/ 198620 w 385845"/>
                <a:gd name="connsiteY2" fmla="*/ 448733 h 448733"/>
                <a:gd name="connsiteX3" fmla="*/ 0 w 385845"/>
                <a:gd name="connsiteY3" fmla="*/ 0 h 448733"/>
                <a:gd name="connsiteX0" fmla="*/ 0 w 385845"/>
                <a:gd name="connsiteY0" fmla="*/ 0 h 416983"/>
                <a:gd name="connsiteX1" fmla="*/ 385845 w 385845"/>
                <a:gd name="connsiteY1" fmla="*/ 2116 h 416983"/>
                <a:gd name="connsiteX2" fmla="*/ 198620 w 385845"/>
                <a:gd name="connsiteY2" fmla="*/ 416983 h 416983"/>
                <a:gd name="connsiteX3" fmla="*/ 0 w 385845"/>
                <a:gd name="connsiteY3" fmla="*/ 0 h 41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5845" h="416983">
                  <a:moveTo>
                    <a:pt x="0" y="0"/>
                  </a:moveTo>
                  <a:lnTo>
                    <a:pt x="385845" y="2116"/>
                  </a:lnTo>
                  <a:lnTo>
                    <a:pt x="198620" y="4169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28575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円/楕円 51"/>
            <p:cNvSpPr/>
            <p:nvPr/>
          </p:nvSpPr>
          <p:spPr>
            <a:xfrm>
              <a:off x="7596336" y="2636912"/>
              <a:ext cx="864096" cy="864096"/>
            </a:xfrm>
            <a:prstGeom prst="ellipse">
              <a:avLst/>
            </a:prstGeom>
            <a:noFill/>
            <a:ln w="28575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8" name="図形グループ 127"/>
          <p:cNvGrpSpPr/>
          <p:nvPr/>
        </p:nvGrpSpPr>
        <p:grpSpPr>
          <a:xfrm>
            <a:off x="2915816" y="4437112"/>
            <a:ext cx="576064" cy="576064"/>
            <a:chOff x="2915816" y="4437112"/>
            <a:chExt cx="576064" cy="576064"/>
          </a:xfrm>
        </p:grpSpPr>
        <p:cxnSp>
          <p:nvCxnSpPr>
            <p:cNvPr id="55" name="直線コネクタ 54"/>
            <p:cNvCxnSpPr/>
            <p:nvPr/>
          </p:nvCxnSpPr>
          <p:spPr>
            <a:xfrm>
              <a:off x="3203848" y="4437112"/>
              <a:ext cx="0" cy="288032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コネクタ 56"/>
            <p:cNvCxnSpPr/>
            <p:nvPr/>
          </p:nvCxnSpPr>
          <p:spPr>
            <a:xfrm>
              <a:off x="2915816" y="4725144"/>
              <a:ext cx="576064" cy="0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/>
            <p:cNvCxnSpPr/>
            <p:nvPr/>
          </p:nvCxnSpPr>
          <p:spPr>
            <a:xfrm>
              <a:off x="2987824" y="4869160"/>
              <a:ext cx="432048" cy="0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/>
            <p:cNvCxnSpPr/>
            <p:nvPr/>
          </p:nvCxnSpPr>
          <p:spPr>
            <a:xfrm>
              <a:off x="3059832" y="5013176"/>
              <a:ext cx="288032" cy="0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図形グループ 126"/>
          <p:cNvGrpSpPr/>
          <p:nvPr/>
        </p:nvGrpSpPr>
        <p:grpSpPr>
          <a:xfrm>
            <a:off x="3635896" y="4149080"/>
            <a:ext cx="571500" cy="626740"/>
            <a:chOff x="3635896" y="4149080"/>
            <a:chExt cx="571500" cy="626740"/>
          </a:xfrm>
        </p:grpSpPr>
        <p:cxnSp>
          <p:nvCxnSpPr>
            <p:cNvPr id="69" name="直線コネクタ 68"/>
            <p:cNvCxnSpPr/>
            <p:nvPr/>
          </p:nvCxnSpPr>
          <p:spPr>
            <a:xfrm>
              <a:off x="3923928" y="4149080"/>
              <a:ext cx="0" cy="360040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フリーフォーム 72"/>
            <p:cNvSpPr/>
            <p:nvPr/>
          </p:nvSpPr>
          <p:spPr>
            <a:xfrm>
              <a:off x="3635896" y="4509120"/>
              <a:ext cx="571500" cy="266700"/>
            </a:xfrm>
            <a:custGeom>
              <a:avLst/>
              <a:gdLst>
                <a:gd name="connsiteX0" fmla="*/ 0 w 571500"/>
                <a:gd name="connsiteY0" fmla="*/ 0 h 273050"/>
                <a:gd name="connsiteX1" fmla="*/ 571500 w 571500"/>
                <a:gd name="connsiteY1" fmla="*/ 6350 h 273050"/>
                <a:gd name="connsiteX2" fmla="*/ 260350 w 571500"/>
                <a:gd name="connsiteY2" fmla="*/ 273050 h 273050"/>
                <a:gd name="connsiteX3" fmla="*/ 0 w 571500"/>
                <a:gd name="connsiteY3" fmla="*/ 0 h 273050"/>
                <a:gd name="connsiteX0" fmla="*/ 0 w 571500"/>
                <a:gd name="connsiteY0" fmla="*/ 0 h 266700"/>
                <a:gd name="connsiteX1" fmla="*/ 571500 w 571500"/>
                <a:gd name="connsiteY1" fmla="*/ 6350 h 266700"/>
                <a:gd name="connsiteX2" fmla="*/ 292100 w 571500"/>
                <a:gd name="connsiteY2" fmla="*/ 266700 h 266700"/>
                <a:gd name="connsiteX3" fmla="*/ 0 w 571500"/>
                <a:gd name="connsiteY3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66700">
                  <a:moveTo>
                    <a:pt x="0" y="0"/>
                  </a:moveTo>
                  <a:lnTo>
                    <a:pt x="571500" y="6350"/>
                  </a:lnTo>
                  <a:lnTo>
                    <a:pt x="292100" y="2667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 cmpd="sng"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4" name="図形グループ 123"/>
          <p:cNvGrpSpPr/>
          <p:nvPr/>
        </p:nvGrpSpPr>
        <p:grpSpPr>
          <a:xfrm>
            <a:off x="3707904" y="1556792"/>
            <a:ext cx="432048" cy="504056"/>
            <a:chOff x="3707904" y="1556792"/>
            <a:chExt cx="432048" cy="504056"/>
          </a:xfrm>
        </p:grpSpPr>
        <p:cxnSp>
          <p:nvCxnSpPr>
            <p:cNvPr id="76" name="直線コネクタ 75"/>
            <p:cNvCxnSpPr/>
            <p:nvPr/>
          </p:nvCxnSpPr>
          <p:spPr>
            <a:xfrm>
              <a:off x="3923928" y="1556792"/>
              <a:ext cx="0" cy="504056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フリーフォーム 77"/>
            <p:cNvSpPr/>
            <p:nvPr/>
          </p:nvSpPr>
          <p:spPr>
            <a:xfrm>
              <a:off x="3707904" y="1556792"/>
              <a:ext cx="432048" cy="256530"/>
            </a:xfrm>
            <a:custGeom>
              <a:avLst/>
              <a:gdLst>
                <a:gd name="connsiteX0" fmla="*/ 0 w 266700"/>
                <a:gd name="connsiteY0" fmla="*/ 146050 h 146050"/>
                <a:gd name="connsiteX1" fmla="*/ 127000 w 266700"/>
                <a:gd name="connsiteY1" fmla="*/ 0 h 146050"/>
                <a:gd name="connsiteX2" fmla="*/ 266700 w 266700"/>
                <a:gd name="connsiteY2" fmla="*/ 146050 h 146050"/>
                <a:gd name="connsiteX0" fmla="*/ 0 w 256620"/>
                <a:gd name="connsiteY0" fmla="*/ 146050 h 171525"/>
                <a:gd name="connsiteX1" fmla="*/ 127000 w 256620"/>
                <a:gd name="connsiteY1" fmla="*/ 0 h 171525"/>
                <a:gd name="connsiteX2" fmla="*/ 256620 w 256620"/>
                <a:gd name="connsiteY2" fmla="*/ 171525 h 171525"/>
                <a:gd name="connsiteX0" fmla="*/ 0 w 256620"/>
                <a:gd name="connsiteY0" fmla="*/ 163033 h 171525"/>
                <a:gd name="connsiteX1" fmla="*/ 127000 w 256620"/>
                <a:gd name="connsiteY1" fmla="*/ 0 h 171525"/>
                <a:gd name="connsiteX2" fmla="*/ 256620 w 256620"/>
                <a:gd name="connsiteY2" fmla="*/ 171525 h 171525"/>
                <a:gd name="connsiteX0" fmla="*/ 0 w 263340"/>
                <a:gd name="connsiteY0" fmla="*/ 171525 h 171525"/>
                <a:gd name="connsiteX1" fmla="*/ 133720 w 263340"/>
                <a:gd name="connsiteY1" fmla="*/ 0 h 171525"/>
                <a:gd name="connsiteX2" fmla="*/ 263340 w 263340"/>
                <a:gd name="connsiteY2" fmla="*/ 171525 h 1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3340" h="171525">
                  <a:moveTo>
                    <a:pt x="0" y="171525"/>
                  </a:moveTo>
                  <a:lnTo>
                    <a:pt x="133720" y="0"/>
                  </a:lnTo>
                  <a:lnTo>
                    <a:pt x="263340" y="171525"/>
                  </a:lnTo>
                </a:path>
              </a:pathLst>
            </a:cu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6" name="図形グループ 95"/>
          <p:cNvGrpSpPr/>
          <p:nvPr/>
        </p:nvGrpSpPr>
        <p:grpSpPr>
          <a:xfrm>
            <a:off x="5076056" y="4437112"/>
            <a:ext cx="2376263" cy="432048"/>
            <a:chOff x="5580112" y="4509120"/>
            <a:chExt cx="2376263" cy="432048"/>
          </a:xfrm>
        </p:grpSpPr>
        <p:cxnSp>
          <p:nvCxnSpPr>
            <p:cNvPr id="92" name="直線コネクタ 91"/>
            <p:cNvCxnSpPr/>
            <p:nvPr/>
          </p:nvCxnSpPr>
          <p:spPr>
            <a:xfrm>
              <a:off x="5580112" y="4725144"/>
              <a:ext cx="432048" cy="0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フリーフォーム 92"/>
            <p:cNvSpPr/>
            <p:nvPr/>
          </p:nvSpPr>
          <p:spPr>
            <a:xfrm rot="5400000" flipH="1">
              <a:off x="6769260" y="3754052"/>
              <a:ext cx="432048" cy="1942183"/>
            </a:xfrm>
            <a:custGeom>
              <a:avLst/>
              <a:gdLst>
                <a:gd name="connsiteX0" fmla="*/ 0 w 571500"/>
                <a:gd name="connsiteY0" fmla="*/ 0 h 273050"/>
                <a:gd name="connsiteX1" fmla="*/ 571500 w 571500"/>
                <a:gd name="connsiteY1" fmla="*/ 6350 h 273050"/>
                <a:gd name="connsiteX2" fmla="*/ 260350 w 571500"/>
                <a:gd name="connsiteY2" fmla="*/ 273050 h 273050"/>
                <a:gd name="connsiteX3" fmla="*/ 0 w 571500"/>
                <a:gd name="connsiteY3" fmla="*/ 0 h 273050"/>
                <a:gd name="connsiteX0" fmla="*/ 0 w 571500"/>
                <a:gd name="connsiteY0" fmla="*/ 0 h 266700"/>
                <a:gd name="connsiteX1" fmla="*/ 571500 w 571500"/>
                <a:gd name="connsiteY1" fmla="*/ 6350 h 266700"/>
                <a:gd name="connsiteX2" fmla="*/ 292100 w 571500"/>
                <a:gd name="connsiteY2" fmla="*/ 266700 h 266700"/>
                <a:gd name="connsiteX3" fmla="*/ 0 w 571500"/>
                <a:gd name="connsiteY3" fmla="*/ 0 h 266700"/>
                <a:gd name="connsiteX0" fmla="*/ 0 w 565150"/>
                <a:gd name="connsiteY0" fmla="*/ 74962 h 341662"/>
                <a:gd name="connsiteX1" fmla="*/ 565150 w 565150"/>
                <a:gd name="connsiteY1" fmla="*/ 0 h 341662"/>
                <a:gd name="connsiteX2" fmla="*/ 292100 w 565150"/>
                <a:gd name="connsiteY2" fmla="*/ 341662 h 341662"/>
                <a:gd name="connsiteX3" fmla="*/ 0 w 565150"/>
                <a:gd name="connsiteY3" fmla="*/ 74962 h 341662"/>
                <a:gd name="connsiteX0" fmla="*/ 0 w 488950"/>
                <a:gd name="connsiteY0" fmla="*/ 426 h 341662"/>
                <a:gd name="connsiteX1" fmla="*/ 488950 w 488950"/>
                <a:gd name="connsiteY1" fmla="*/ 0 h 341662"/>
                <a:gd name="connsiteX2" fmla="*/ 215900 w 488950"/>
                <a:gd name="connsiteY2" fmla="*/ 341662 h 341662"/>
                <a:gd name="connsiteX3" fmla="*/ 0 w 488950"/>
                <a:gd name="connsiteY3" fmla="*/ 426 h 341662"/>
                <a:gd name="connsiteX0" fmla="*/ 0 w 488950"/>
                <a:gd name="connsiteY0" fmla="*/ 426 h 343347"/>
                <a:gd name="connsiteX1" fmla="*/ 488950 w 488950"/>
                <a:gd name="connsiteY1" fmla="*/ 0 h 343347"/>
                <a:gd name="connsiteX2" fmla="*/ 244645 w 488950"/>
                <a:gd name="connsiteY2" fmla="*/ 343347 h 343347"/>
                <a:gd name="connsiteX3" fmla="*/ 0 w 488950"/>
                <a:gd name="connsiteY3" fmla="*/ 426 h 343347"/>
                <a:gd name="connsiteX0" fmla="*/ 0 w 488950"/>
                <a:gd name="connsiteY0" fmla="*/ 426 h 343347"/>
                <a:gd name="connsiteX1" fmla="*/ 488950 w 488950"/>
                <a:gd name="connsiteY1" fmla="*/ 0 h 343347"/>
                <a:gd name="connsiteX2" fmla="*/ 288435 w 488950"/>
                <a:gd name="connsiteY2" fmla="*/ 296371 h 343347"/>
                <a:gd name="connsiteX3" fmla="*/ 244645 w 488950"/>
                <a:gd name="connsiteY3" fmla="*/ 343347 h 343347"/>
                <a:gd name="connsiteX4" fmla="*/ 0 w 488950"/>
                <a:gd name="connsiteY4" fmla="*/ 426 h 343347"/>
                <a:gd name="connsiteX0" fmla="*/ 0 w 488950"/>
                <a:gd name="connsiteY0" fmla="*/ 426 h 343347"/>
                <a:gd name="connsiteX1" fmla="*/ 488950 w 488950"/>
                <a:gd name="connsiteY1" fmla="*/ 0 h 343347"/>
                <a:gd name="connsiteX2" fmla="*/ 482465 w 488950"/>
                <a:gd name="connsiteY2" fmla="*/ 170015 h 343347"/>
                <a:gd name="connsiteX3" fmla="*/ 244645 w 488950"/>
                <a:gd name="connsiteY3" fmla="*/ 343347 h 343347"/>
                <a:gd name="connsiteX4" fmla="*/ 0 w 488950"/>
                <a:gd name="connsiteY4" fmla="*/ 426 h 343347"/>
                <a:gd name="connsiteX0" fmla="*/ 0 w 488950"/>
                <a:gd name="connsiteY0" fmla="*/ 426 h 343347"/>
                <a:gd name="connsiteX1" fmla="*/ 488950 w 488950"/>
                <a:gd name="connsiteY1" fmla="*/ 0 h 343347"/>
                <a:gd name="connsiteX2" fmla="*/ 475278 w 488950"/>
                <a:gd name="connsiteY2" fmla="*/ 262676 h 343347"/>
                <a:gd name="connsiteX3" fmla="*/ 244645 w 488950"/>
                <a:gd name="connsiteY3" fmla="*/ 343347 h 343347"/>
                <a:gd name="connsiteX4" fmla="*/ 0 w 488950"/>
                <a:gd name="connsiteY4" fmla="*/ 426 h 343347"/>
                <a:gd name="connsiteX0" fmla="*/ 0 w 488950"/>
                <a:gd name="connsiteY0" fmla="*/ 426 h 343347"/>
                <a:gd name="connsiteX1" fmla="*/ 488950 w 488950"/>
                <a:gd name="connsiteY1" fmla="*/ 0 h 343347"/>
                <a:gd name="connsiteX2" fmla="*/ 475278 w 488950"/>
                <a:gd name="connsiteY2" fmla="*/ 262676 h 343347"/>
                <a:gd name="connsiteX3" fmla="*/ 244645 w 488950"/>
                <a:gd name="connsiteY3" fmla="*/ 343347 h 343347"/>
                <a:gd name="connsiteX4" fmla="*/ 151895 w 488950"/>
                <a:gd name="connsiteY4" fmla="*/ 202025 h 343347"/>
                <a:gd name="connsiteX5" fmla="*/ 0 w 488950"/>
                <a:gd name="connsiteY5" fmla="*/ 426 h 343347"/>
                <a:gd name="connsiteX0" fmla="*/ 0 w 488950"/>
                <a:gd name="connsiteY0" fmla="*/ 426 h 343347"/>
                <a:gd name="connsiteX1" fmla="*/ 488950 w 488950"/>
                <a:gd name="connsiteY1" fmla="*/ 0 h 343347"/>
                <a:gd name="connsiteX2" fmla="*/ 475278 w 488950"/>
                <a:gd name="connsiteY2" fmla="*/ 262676 h 343347"/>
                <a:gd name="connsiteX3" fmla="*/ 244645 w 488950"/>
                <a:gd name="connsiteY3" fmla="*/ 343347 h 343347"/>
                <a:gd name="connsiteX4" fmla="*/ 15354 w 488950"/>
                <a:gd name="connsiteY4" fmla="*/ 264361 h 343347"/>
                <a:gd name="connsiteX5" fmla="*/ 0 w 488950"/>
                <a:gd name="connsiteY5" fmla="*/ 426 h 343347"/>
                <a:gd name="connsiteX0" fmla="*/ 0 w 488950"/>
                <a:gd name="connsiteY0" fmla="*/ 426 h 343347"/>
                <a:gd name="connsiteX1" fmla="*/ 488950 w 488950"/>
                <a:gd name="connsiteY1" fmla="*/ 0 h 343347"/>
                <a:gd name="connsiteX2" fmla="*/ 484859 w 488950"/>
                <a:gd name="connsiteY2" fmla="*/ 294108 h 343347"/>
                <a:gd name="connsiteX3" fmla="*/ 244645 w 488950"/>
                <a:gd name="connsiteY3" fmla="*/ 343347 h 343347"/>
                <a:gd name="connsiteX4" fmla="*/ 15354 w 488950"/>
                <a:gd name="connsiteY4" fmla="*/ 264361 h 343347"/>
                <a:gd name="connsiteX5" fmla="*/ 0 w 488950"/>
                <a:gd name="connsiteY5" fmla="*/ 426 h 343347"/>
                <a:gd name="connsiteX0" fmla="*/ 0 w 488950"/>
                <a:gd name="connsiteY0" fmla="*/ 426 h 343347"/>
                <a:gd name="connsiteX1" fmla="*/ 488950 w 488950"/>
                <a:gd name="connsiteY1" fmla="*/ 0 h 343347"/>
                <a:gd name="connsiteX2" fmla="*/ 484859 w 488950"/>
                <a:gd name="connsiteY2" fmla="*/ 294108 h 343347"/>
                <a:gd name="connsiteX3" fmla="*/ 244645 w 488950"/>
                <a:gd name="connsiteY3" fmla="*/ 343347 h 343347"/>
                <a:gd name="connsiteX4" fmla="*/ 5772 w 488950"/>
                <a:gd name="connsiteY4" fmla="*/ 295793 h 343347"/>
                <a:gd name="connsiteX5" fmla="*/ 0 w 488950"/>
                <a:gd name="connsiteY5" fmla="*/ 426 h 343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8950" h="343347">
                  <a:moveTo>
                    <a:pt x="0" y="426"/>
                  </a:moveTo>
                  <a:lnTo>
                    <a:pt x="488950" y="0"/>
                  </a:lnTo>
                  <a:cubicBezTo>
                    <a:pt x="487586" y="98036"/>
                    <a:pt x="486223" y="196072"/>
                    <a:pt x="484859" y="294108"/>
                  </a:cubicBezTo>
                  <a:lnTo>
                    <a:pt x="244645" y="343347"/>
                  </a:lnTo>
                  <a:lnTo>
                    <a:pt x="5772" y="295793"/>
                  </a:lnTo>
                  <a:lnTo>
                    <a:pt x="0" y="426"/>
                  </a:lnTo>
                  <a:close/>
                </a:path>
              </a:pathLst>
            </a:custGeom>
            <a:noFill/>
            <a:ln w="28575" cmpd="sng"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6" name="図形グループ 115"/>
          <p:cNvGrpSpPr/>
          <p:nvPr/>
        </p:nvGrpSpPr>
        <p:grpSpPr>
          <a:xfrm>
            <a:off x="1547664" y="3501008"/>
            <a:ext cx="648072" cy="1440160"/>
            <a:chOff x="1547664" y="3501008"/>
            <a:chExt cx="648072" cy="1440160"/>
          </a:xfrm>
        </p:grpSpPr>
        <p:cxnSp>
          <p:nvCxnSpPr>
            <p:cNvPr id="98" name="直線コネクタ 97"/>
            <p:cNvCxnSpPr>
              <a:stCxn id="113" idx="4"/>
            </p:cNvCxnSpPr>
            <p:nvPr/>
          </p:nvCxnSpPr>
          <p:spPr>
            <a:xfrm>
              <a:off x="2123728" y="4509120"/>
              <a:ext cx="0" cy="432048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コネクタ 98"/>
            <p:cNvCxnSpPr>
              <a:endCxn id="111" idx="0"/>
            </p:cNvCxnSpPr>
            <p:nvPr/>
          </p:nvCxnSpPr>
          <p:spPr>
            <a:xfrm>
              <a:off x="2123728" y="3501008"/>
              <a:ext cx="0" cy="360040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/>
            <p:cNvCxnSpPr/>
            <p:nvPr/>
          </p:nvCxnSpPr>
          <p:spPr>
            <a:xfrm>
              <a:off x="1835696" y="3789040"/>
              <a:ext cx="0" cy="792088"/>
            </a:xfrm>
            <a:prstGeom prst="line">
              <a:avLst/>
            </a:prstGeom>
            <a:ln w="57150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正方形/長方形 103"/>
            <p:cNvSpPr/>
            <p:nvPr/>
          </p:nvSpPr>
          <p:spPr>
            <a:xfrm>
              <a:off x="1547664" y="4005064"/>
              <a:ext cx="288032" cy="36004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1" name="円/楕円 110"/>
            <p:cNvSpPr/>
            <p:nvPr/>
          </p:nvSpPr>
          <p:spPr>
            <a:xfrm>
              <a:off x="2051720" y="3861048"/>
              <a:ext cx="144016" cy="144016"/>
            </a:xfrm>
            <a:prstGeom prst="ellipse">
              <a:avLst/>
            </a:prstGeom>
            <a:noFill/>
            <a:ln w="28575" cmpd="sng"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円/楕円 112"/>
            <p:cNvSpPr/>
            <p:nvPr/>
          </p:nvSpPr>
          <p:spPr>
            <a:xfrm>
              <a:off x="2051720" y="4365104"/>
              <a:ext cx="144016" cy="144016"/>
            </a:xfrm>
            <a:prstGeom prst="ellipse">
              <a:avLst/>
            </a:prstGeom>
            <a:noFill/>
            <a:ln w="28575" cmpd="sng"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1" name="フリーフォーム 120"/>
          <p:cNvSpPr/>
          <p:nvPr/>
        </p:nvSpPr>
        <p:spPr>
          <a:xfrm rot="16200000">
            <a:off x="1946460" y="2022092"/>
            <a:ext cx="432048" cy="1229639"/>
          </a:xfrm>
          <a:custGeom>
            <a:avLst/>
            <a:gdLst>
              <a:gd name="connsiteX0" fmla="*/ 482600 w 990600"/>
              <a:gd name="connsiteY0" fmla="*/ 0 h 4783666"/>
              <a:gd name="connsiteX1" fmla="*/ 482600 w 990600"/>
              <a:gd name="connsiteY1" fmla="*/ 474133 h 4783666"/>
              <a:gd name="connsiteX2" fmla="*/ 0 w 990600"/>
              <a:gd name="connsiteY2" fmla="*/ 711200 h 4783666"/>
              <a:gd name="connsiteX3" fmla="*/ 982133 w 990600"/>
              <a:gd name="connsiteY3" fmla="*/ 1202266 h 4783666"/>
              <a:gd name="connsiteX4" fmla="*/ 8467 w 990600"/>
              <a:gd name="connsiteY4" fmla="*/ 1684866 h 4783666"/>
              <a:gd name="connsiteX5" fmla="*/ 973667 w 990600"/>
              <a:gd name="connsiteY5" fmla="*/ 2150533 h 4783666"/>
              <a:gd name="connsiteX6" fmla="*/ 8467 w 990600"/>
              <a:gd name="connsiteY6" fmla="*/ 2641600 h 4783666"/>
              <a:gd name="connsiteX7" fmla="*/ 990600 w 990600"/>
              <a:gd name="connsiteY7" fmla="*/ 3107266 h 4783666"/>
              <a:gd name="connsiteX8" fmla="*/ 16933 w 990600"/>
              <a:gd name="connsiteY8" fmla="*/ 3581400 h 4783666"/>
              <a:gd name="connsiteX9" fmla="*/ 973667 w 990600"/>
              <a:gd name="connsiteY9" fmla="*/ 4055533 h 4783666"/>
              <a:gd name="connsiteX10" fmla="*/ 482600 w 990600"/>
              <a:gd name="connsiteY10" fmla="*/ 4309533 h 4783666"/>
              <a:gd name="connsiteX11" fmla="*/ 482600 w 990600"/>
              <a:gd name="connsiteY11" fmla="*/ 4783666 h 4783666"/>
              <a:gd name="connsiteX0" fmla="*/ 482600 w 990600"/>
              <a:gd name="connsiteY0" fmla="*/ 0 h 4922401"/>
              <a:gd name="connsiteX1" fmla="*/ 482600 w 990600"/>
              <a:gd name="connsiteY1" fmla="*/ 474133 h 4922401"/>
              <a:gd name="connsiteX2" fmla="*/ 0 w 990600"/>
              <a:gd name="connsiteY2" fmla="*/ 711200 h 4922401"/>
              <a:gd name="connsiteX3" fmla="*/ 982133 w 990600"/>
              <a:gd name="connsiteY3" fmla="*/ 1202266 h 4922401"/>
              <a:gd name="connsiteX4" fmla="*/ 8467 w 990600"/>
              <a:gd name="connsiteY4" fmla="*/ 1684866 h 4922401"/>
              <a:gd name="connsiteX5" fmla="*/ 973667 w 990600"/>
              <a:gd name="connsiteY5" fmla="*/ 2150533 h 4922401"/>
              <a:gd name="connsiteX6" fmla="*/ 8467 w 990600"/>
              <a:gd name="connsiteY6" fmla="*/ 2641600 h 4922401"/>
              <a:gd name="connsiteX7" fmla="*/ 990600 w 990600"/>
              <a:gd name="connsiteY7" fmla="*/ 3107266 h 4922401"/>
              <a:gd name="connsiteX8" fmla="*/ 16933 w 990600"/>
              <a:gd name="connsiteY8" fmla="*/ 3581400 h 4922401"/>
              <a:gd name="connsiteX9" fmla="*/ 973667 w 990600"/>
              <a:gd name="connsiteY9" fmla="*/ 4055533 h 4922401"/>
              <a:gd name="connsiteX10" fmla="*/ 482600 w 990600"/>
              <a:gd name="connsiteY10" fmla="*/ 4309533 h 4922401"/>
              <a:gd name="connsiteX11" fmla="*/ 497159 w 990600"/>
              <a:gd name="connsiteY11" fmla="*/ 4922401 h 4922401"/>
              <a:gd name="connsiteX0" fmla="*/ 482600 w 990600"/>
              <a:gd name="connsiteY0" fmla="*/ 0 h 4922401"/>
              <a:gd name="connsiteX1" fmla="*/ 482600 w 990600"/>
              <a:gd name="connsiteY1" fmla="*/ 474133 h 4922401"/>
              <a:gd name="connsiteX2" fmla="*/ 0 w 990600"/>
              <a:gd name="connsiteY2" fmla="*/ 711200 h 4922401"/>
              <a:gd name="connsiteX3" fmla="*/ 982133 w 990600"/>
              <a:gd name="connsiteY3" fmla="*/ 1202266 h 4922401"/>
              <a:gd name="connsiteX4" fmla="*/ 8467 w 990600"/>
              <a:gd name="connsiteY4" fmla="*/ 1684866 h 4922401"/>
              <a:gd name="connsiteX5" fmla="*/ 973667 w 990600"/>
              <a:gd name="connsiteY5" fmla="*/ 2150533 h 4922401"/>
              <a:gd name="connsiteX6" fmla="*/ 8467 w 990600"/>
              <a:gd name="connsiteY6" fmla="*/ 2641600 h 4922401"/>
              <a:gd name="connsiteX7" fmla="*/ 990600 w 990600"/>
              <a:gd name="connsiteY7" fmla="*/ 3107266 h 4922401"/>
              <a:gd name="connsiteX8" fmla="*/ 16933 w 990600"/>
              <a:gd name="connsiteY8" fmla="*/ 3581400 h 4922401"/>
              <a:gd name="connsiteX9" fmla="*/ 973667 w 990600"/>
              <a:gd name="connsiteY9" fmla="*/ 4055533 h 4922401"/>
              <a:gd name="connsiteX10" fmla="*/ 497159 w 990600"/>
              <a:gd name="connsiteY10" fmla="*/ 4259085 h 4922401"/>
              <a:gd name="connsiteX11" fmla="*/ 497159 w 990600"/>
              <a:gd name="connsiteY11" fmla="*/ 4922401 h 4922401"/>
              <a:gd name="connsiteX0" fmla="*/ 482600 w 990600"/>
              <a:gd name="connsiteY0" fmla="*/ 0 h 4922401"/>
              <a:gd name="connsiteX1" fmla="*/ 482600 w 990600"/>
              <a:gd name="connsiteY1" fmla="*/ 474133 h 4922401"/>
              <a:gd name="connsiteX2" fmla="*/ 0 w 990600"/>
              <a:gd name="connsiteY2" fmla="*/ 711200 h 4922401"/>
              <a:gd name="connsiteX3" fmla="*/ 982133 w 990600"/>
              <a:gd name="connsiteY3" fmla="*/ 1202266 h 4922401"/>
              <a:gd name="connsiteX4" fmla="*/ 8467 w 990600"/>
              <a:gd name="connsiteY4" fmla="*/ 1684866 h 4922401"/>
              <a:gd name="connsiteX5" fmla="*/ 973667 w 990600"/>
              <a:gd name="connsiteY5" fmla="*/ 2150533 h 4922401"/>
              <a:gd name="connsiteX6" fmla="*/ 8467 w 990600"/>
              <a:gd name="connsiteY6" fmla="*/ 2641600 h 4922401"/>
              <a:gd name="connsiteX7" fmla="*/ 990600 w 990600"/>
              <a:gd name="connsiteY7" fmla="*/ 3107266 h 4922401"/>
              <a:gd name="connsiteX8" fmla="*/ 16933 w 990600"/>
              <a:gd name="connsiteY8" fmla="*/ 3581400 h 4922401"/>
              <a:gd name="connsiteX9" fmla="*/ 973667 w 990600"/>
              <a:gd name="connsiteY9" fmla="*/ 4055533 h 4922401"/>
              <a:gd name="connsiteX10" fmla="*/ 497159 w 990600"/>
              <a:gd name="connsiteY10" fmla="*/ 4309534 h 4922401"/>
              <a:gd name="connsiteX11" fmla="*/ 497159 w 990600"/>
              <a:gd name="connsiteY11" fmla="*/ 4922401 h 4922401"/>
              <a:gd name="connsiteX0" fmla="*/ 489880 w 990600"/>
              <a:gd name="connsiteY0" fmla="*/ 0 h 4909789"/>
              <a:gd name="connsiteX1" fmla="*/ 482600 w 990600"/>
              <a:gd name="connsiteY1" fmla="*/ 461521 h 4909789"/>
              <a:gd name="connsiteX2" fmla="*/ 0 w 990600"/>
              <a:gd name="connsiteY2" fmla="*/ 698588 h 4909789"/>
              <a:gd name="connsiteX3" fmla="*/ 982133 w 990600"/>
              <a:gd name="connsiteY3" fmla="*/ 1189654 h 4909789"/>
              <a:gd name="connsiteX4" fmla="*/ 8467 w 990600"/>
              <a:gd name="connsiteY4" fmla="*/ 1672254 h 4909789"/>
              <a:gd name="connsiteX5" fmla="*/ 973667 w 990600"/>
              <a:gd name="connsiteY5" fmla="*/ 2137921 h 4909789"/>
              <a:gd name="connsiteX6" fmla="*/ 8467 w 990600"/>
              <a:gd name="connsiteY6" fmla="*/ 2628988 h 4909789"/>
              <a:gd name="connsiteX7" fmla="*/ 990600 w 990600"/>
              <a:gd name="connsiteY7" fmla="*/ 3094654 h 4909789"/>
              <a:gd name="connsiteX8" fmla="*/ 16933 w 990600"/>
              <a:gd name="connsiteY8" fmla="*/ 3568788 h 4909789"/>
              <a:gd name="connsiteX9" fmla="*/ 973667 w 990600"/>
              <a:gd name="connsiteY9" fmla="*/ 4042921 h 4909789"/>
              <a:gd name="connsiteX10" fmla="*/ 497159 w 990600"/>
              <a:gd name="connsiteY10" fmla="*/ 4296922 h 4909789"/>
              <a:gd name="connsiteX11" fmla="*/ 497159 w 990600"/>
              <a:gd name="connsiteY11" fmla="*/ 4909789 h 4909789"/>
              <a:gd name="connsiteX0" fmla="*/ 489880 w 990600"/>
              <a:gd name="connsiteY0" fmla="*/ 0 h 4909789"/>
              <a:gd name="connsiteX1" fmla="*/ 504439 w 990600"/>
              <a:gd name="connsiteY1" fmla="*/ 461520 h 4909789"/>
              <a:gd name="connsiteX2" fmla="*/ 0 w 990600"/>
              <a:gd name="connsiteY2" fmla="*/ 698588 h 4909789"/>
              <a:gd name="connsiteX3" fmla="*/ 982133 w 990600"/>
              <a:gd name="connsiteY3" fmla="*/ 1189654 h 4909789"/>
              <a:gd name="connsiteX4" fmla="*/ 8467 w 990600"/>
              <a:gd name="connsiteY4" fmla="*/ 1672254 h 4909789"/>
              <a:gd name="connsiteX5" fmla="*/ 973667 w 990600"/>
              <a:gd name="connsiteY5" fmla="*/ 2137921 h 4909789"/>
              <a:gd name="connsiteX6" fmla="*/ 8467 w 990600"/>
              <a:gd name="connsiteY6" fmla="*/ 2628988 h 4909789"/>
              <a:gd name="connsiteX7" fmla="*/ 990600 w 990600"/>
              <a:gd name="connsiteY7" fmla="*/ 3094654 h 4909789"/>
              <a:gd name="connsiteX8" fmla="*/ 16933 w 990600"/>
              <a:gd name="connsiteY8" fmla="*/ 3568788 h 4909789"/>
              <a:gd name="connsiteX9" fmla="*/ 973667 w 990600"/>
              <a:gd name="connsiteY9" fmla="*/ 4042921 h 4909789"/>
              <a:gd name="connsiteX10" fmla="*/ 497159 w 990600"/>
              <a:gd name="connsiteY10" fmla="*/ 4296922 h 4909789"/>
              <a:gd name="connsiteX11" fmla="*/ 497159 w 990600"/>
              <a:gd name="connsiteY11" fmla="*/ 4909789 h 4909789"/>
              <a:gd name="connsiteX0" fmla="*/ 489880 w 990600"/>
              <a:gd name="connsiteY0" fmla="*/ 0 h 4909789"/>
              <a:gd name="connsiteX1" fmla="*/ 489880 w 990600"/>
              <a:gd name="connsiteY1" fmla="*/ 461520 h 4909789"/>
              <a:gd name="connsiteX2" fmla="*/ 0 w 990600"/>
              <a:gd name="connsiteY2" fmla="*/ 698588 h 4909789"/>
              <a:gd name="connsiteX3" fmla="*/ 982133 w 990600"/>
              <a:gd name="connsiteY3" fmla="*/ 1189654 h 4909789"/>
              <a:gd name="connsiteX4" fmla="*/ 8467 w 990600"/>
              <a:gd name="connsiteY4" fmla="*/ 1672254 h 4909789"/>
              <a:gd name="connsiteX5" fmla="*/ 973667 w 990600"/>
              <a:gd name="connsiteY5" fmla="*/ 2137921 h 4909789"/>
              <a:gd name="connsiteX6" fmla="*/ 8467 w 990600"/>
              <a:gd name="connsiteY6" fmla="*/ 2628988 h 4909789"/>
              <a:gd name="connsiteX7" fmla="*/ 990600 w 990600"/>
              <a:gd name="connsiteY7" fmla="*/ 3094654 h 4909789"/>
              <a:gd name="connsiteX8" fmla="*/ 16933 w 990600"/>
              <a:gd name="connsiteY8" fmla="*/ 3568788 h 4909789"/>
              <a:gd name="connsiteX9" fmla="*/ 973667 w 990600"/>
              <a:gd name="connsiteY9" fmla="*/ 4042921 h 4909789"/>
              <a:gd name="connsiteX10" fmla="*/ 497159 w 990600"/>
              <a:gd name="connsiteY10" fmla="*/ 4296922 h 4909789"/>
              <a:gd name="connsiteX11" fmla="*/ 497159 w 990600"/>
              <a:gd name="connsiteY11" fmla="*/ 4909789 h 4909789"/>
              <a:gd name="connsiteX0" fmla="*/ 489880 w 990600"/>
              <a:gd name="connsiteY0" fmla="*/ 0 h 5111585"/>
              <a:gd name="connsiteX1" fmla="*/ 489880 w 990600"/>
              <a:gd name="connsiteY1" fmla="*/ 663316 h 5111585"/>
              <a:gd name="connsiteX2" fmla="*/ 0 w 990600"/>
              <a:gd name="connsiteY2" fmla="*/ 900384 h 5111585"/>
              <a:gd name="connsiteX3" fmla="*/ 982133 w 990600"/>
              <a:gd name="connsiteY3" fmla="*/ 1391450 h 5111585"/>
              <a:gd name="connsiteX4" fmla="*/ 8467 w 990600"/>
              <a:gd name="connsiteY4" fmla="*/ 1874050 h 5111585"/>
              <a:gd name="connsiteX5" fmla="*/ 973667 w 990600"/>
              <a:gd name="connsiteY5" fmla="*/ 2339717 h 5111585"/>
              <a:gd name="connsiteX6" fmla="*/ 8467 w 990600"/>
              <a:gd name="connsiteY6" fmla="*/ 2830784 h 5111585"/>
              <a:gd name="connsiteX7" fmla="*/ 990600 w 990600"/>
              <a:gd name="connsiteY7" fmla="*/ 3296450 h 5111585"/>
              <a:gd name="connsiteX8" fmla="*/ 16933 w 990600"/>
              <a:gd name="connsiteY8" fmla="*/ 3770584 h 5111585"/>
              <a:gd name="connsiteX9" fmla="*/ 973667 w 990600"/>
              <a:gd name="connsiteY9" fmla="*/ 4244717 h 5111585"/>
              <a:gd name="connsiteX10" fmla="*/ 497159 w 990600"/>
              <a:gd name="connsiteY10" fmla="*/ 4498718 h 5111585"/>
              <a:gd name="connsiteX11" fmla="*/ 497159 w 990600"/>
              <a:gd name="connsiteY11" fmla="*/ 5111585 h 5111585"/>
              <a:gd name="connsiteX0" fmla="*/ 489880 w 990600"/>
              <a:gd name="connsiteY0" fmla="*/ 0 h 5111585"/>
              <a:gd name="connsiteX1" fmla="*/ 489880 w 990600"/>
              <a:gd name="connsiteY1" fmla="*/ 650704 h 5111585"/>
              <a:gd name="connsiteX2" fmla="*/ 0 w 990600"/>
              <a:gd name="connsiteY2" fmla="*/ 900384 h 5111585"/>
              <a:gd name="connsiteX3" fmla="*/ 982133 w 990600"/>
              <a:gd name="connsiteY3" fmla="*/ 1391450 h 5111585"/>
              <a:gd name="connsiteX4" fmla="*/ 8467 w 990600"/>
              <a:gd name="connsiteY4" fmla="*/ 1874050 h 5111585"/>
              <a:gd name="connsiteX5" fmla="*/ 973667 w 990600"/>
              <a:gd name="connsiteY5" fmla="*/ 2339717 h 5111585"/>
              <a:gd name="connsiteX6" fmla="*/ 8467 w 990600"/>
              <a:gd name="connsiteY6" fmla="*/ 2830784 h 5111585"/>
              <a:gd name="connsiteX7" fmla="*/ 990600 w 990600"/>
              <a:gd name="connsiteY7" fmla="*/ 3296450 h 5111585"/>
              <a:gd name="connsiteX8" fmla="*/ 16933 w 990600"/>
              <a:gd name="connsiteY8" fmla="*/ 3770584 h 5111585"/>
              <a:gd name="connsiteX9" fmla="*/ 973667 w 990600"/>
              <a:gd name="connsiteY9" fmla="*/ 4244717 h 5111585"/>
              <a:gd name="connsiteX10" fmla="*/ 497159 w 990600"/>
              <a:gd name="connsiteY10" fmla="*/ 4498718 h 5111585"/>
              <a:gd name="connsiteX11" fmla="*/ 497159 w 990600"/>
              <a:gd name="connsiteY11" fmla="*/ 5111585 h 5111585"/>
              <a:gd name="connsiteX0" fmla="*/ 497159 w 990600"/>
              <a:gd name="connsiteY0" fmla="*/ 0 h 4884565"/>
              <a:gd name="connsiteX1" fmla="*/ 489880 w 990600"/>
              <a:gd name="connsiteY1" fmla="*/ 423684 h 4884565"/>
              <a:gd name="connsiteX2" fmla="*/ 0 w 990600"/>
              <a:gd name="connsiteY2" fmla="*/ 673364 h 4884565"/>
              <a:gd name="connsiteX3" fmla="*/ 982133 w 990600"/>
              <a:gd name="connsiteY3" fmla="*/ 1164430 h 4884565"/>
              <a:gd name="connsiteX4" fmla="*/ 8467 w 990600"/>
              <a:gd name="connsiteY4" fmla="*/ 1647030 h 4884565"/>
              <a:gd name="connsiteX5" fmla="*/ 973667 w 990600"/>
              <a:gd name="connsiteY5" fmla="*/ 2112697 h 4884565"/>
              <a:gd name="connsiteX6" fmla="*/ 8467 w 990600"/>
              <a:gd name="connsiteY6" fmla="*/ 2603764 h 4884565"/>
              <a:gd name="connsiteX7" fmla="*/ 990600 w 990600"/>
              <a:gd name="connsiteY7" fmla="*/ 3069430 h 4884565"/>
              <a:gd name="connsiteX8" fmla="*/ 16933 w 990600"/>
              <a:gd name="connsiteY8" fmla="*/ 3543564 h 4884565"/>
              <a:gd name="connsiteX9" fmla="*/ 973667 w 990600"/>
              <a:gd name="connsiteY9" fmla="*/ 4017697 h 4884565"/>
              <a:gd name="connsiteX10" fmla="*/ 497159 w 990600"/>
              <a:gd name="connsiteY10" fmla="*/ 4271698 h 4884565"/>
              <a:gd name="connsiteX11" fmla="*/ 497159 w 990600"/>
              <a:gd name="connsiteY11" fmla="*/ 4884565 h 4884565"/>
              <a:gd name="connsiteX0" fmla="*/ 497159 w 990600"/>
              <a:gd name="connsiteY0" fmla="*/ 0 h 4884565"/>
              <a:gd name="connsiteX1" fmla="*/ 494674 w 990600"/>
              <a:gd name="connsiteY1" fmla="*/ 397172 h 4884565"/>
              <a:gd name="connsiteX2" fmla="*/ 489880 w 990600"/>
              <a:gd name="connsiteY2" fmla="*/ 423684 h 4884565"/>
              <a:gd name="connsiteX3" fmla="*/ 0 w 990600"/>
              <a:gd name="connsiteY3" fmla="*/ 673364 h 4884565"/>
              <a:gd name="connsiteX4" fmla="*/ 982133 w 990600"/>
              <a:gd name="connsiteY4" fmla="*/ 1164430 h 4884565"/>
              <a:gd name="connsiteX5" fmla="*/ 8467 w 990600"/>
              <a:gd name="connsiteY5" fmla="*/ 1647030 h 4884565"/>
              <a:gd name="connsiteX6" fmla="*/ 973667 w 990600"/>
              <a:gd name="connsiteY6" fmla="*/ 2112697 h 4884565"/>
              <a:gd name="connsiteX7" fmla="*/ 8467 w 990600"/>
              <a:gd name="connsiteY7" fmla="*/ 2603764 h 4884565"/>
              <a:gd name="connsiteX8" fmla="*/ 990600 w 990600"/>
              <a:gd name="connsiteY8" fmla="*/ 3069430 h 4884565"/>
              <a:gd name="connsiteX9" fmla="*/ 16933 w 990600"/>
              <a:gd name="connsiteY9" fmla="*/ 3543564 h 4884565"/>
              <a:gd name="connsiteX10" fmla="*/ 973667 w 990600"/>
              <a:gd name="connsiteY10" fmla="*/ 4017697 h 4884565"/>
              <a:gd name="connsiteX11" fmla="*/ 497159 w 990600"/>
              <a:gd name="connsiteY11" fmla="*/ 4271698 h 4884565"/>
              <a:gd name="connsiteX12" fmla="*/ 497159 w 990600"/>
              <a:gd name="connsiteY12" fmla="*/ 4884565 h 4884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90600" h="4884565">
                <a:moveTo>
                  <a:pt x="497159" y="0"/>
                </a:moveTo>
                <a:cubicBezTo>
                  <a:pt x="493904" y="128187"/>
                  <a:pt x="497929" y="268985"/>
                  <a:pt x="494674" y="397172"/>
                </a:cubicBezTo>
                <a:lnTo>
                  <a:pt x="489880" y="423684"/>
                </a:lnTo>
                <a:lnTo>
                  <a:pt x="0" y="673364"/>
                </a:lnTo>
                <a:lnTo>
                  <a:pt x="982133" y="1164430"/>
                </a:lnTo>
                <a:lnTo>
                  <a:pt x="8467" y="1647030"/>
                </a:lnTo>
                <a:lnTo>
                  <a:pt x="973667" y="2112697"/>
                </a:lnTo>
                <a:lnTo>
                  <a:pt x="8467" y="2603764"/>
                </a:lnTo>
                <a:lnTo>
                  <a:pt x="990600" y="3069430"/>
                </a:lnTo>
                <a:lnTo>
                  <a:pt x="16933" y="3543564"/>
                </a:lnTo>
                <a:lnTo>
                  <a:pt x="973667" y="4017697"/>
                </a:lnTo>
                <a:lnTo>
                  <a:pt x="497159" y="4271698"/>
                </a:lnTo>
                <a:lnTo>
                  <a:pt x="497159" y="4884565"/>
                </a:lnTo>
              </a:path>
            </a:pathLst>
          </a:custGeom>
          <a:ln>
            <a:solidFill>
              <a:schemeClr val="tx2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1957532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grpSp>
        <p:nvGrpSpPr>
          <p:cNvPr id="24" name="図形グループ 23"/>
          <p:cNvGrpSpPr/>
          <p:nvPr/>
        </p:nvGrpSpPr>
        <p:grpSpPr>
          <a:xfrm>
            <a:off x="1547664" y="1700808"/>
            <a:ext cx="3528391" cy="4392488"/>
            <a:chOff x="1547664" y="1700808"/>
            <a:chExt cx="3528391" cy="4392488"/>
          </a:xfrm>
        </p:grpSpPr>
        <p:sp>
          <p:nvSpPr>
            <p:cNvPr id="10" name="フリーフォーム 9"/>
            <p:cNvSpPr/>
            <p:nvPr/>
          </p:nvSpPr>
          <p:spPr>
            <a:xfrm>
              <a:off x="1907704" y="2636912"/>
              <a:ext cx="432048" cy="1229639"/>
            </a:xfrm>
            <a:custGeom>
              <a:avLst/>
              <a:gdLst>
                <a:gd name="connsiteX0" fmla="*/ 482600 w 990600"/>
                <a:gd name="connsiteY0" fmla="*/ 0 h 4783666"/>
                <a:gd name="connsiteX1" fmla="*/ 482600 w 990600"/>
                <a:gd name="connsiteY1" fmla="*/ 474133 h 4783666"/>
                <a:gd name="connsiteX2" fmla="*/ 0 w 990600"/>
                <a:gd name="connsiteY2" fmla="*/ 711200 h 4783666"/>
                <a:gd name="connsiteX3" fmla="*/ 982133 w 990600"/>
                <a:gd name="connsiteY3" fmla="*/ 1202266 h 4783666"/>
                <a:gd name="connsiteX4" fmla="*/ 8467 w 990600"/>
                <a:gd name="connsiteY4" fmla="*/ 1684866 h 4783666"/>
                <a:gd name="connsiteX5" fmla="*/ 973667 w 990600"/>
                <a:gd name="connsiteY5" fmla="*/ 2150533 h 4783666"/>
                <a:gd name="connsiteX6" fmla="*/ 8467 w 990600"/>
                <a:gd name="connsiteY6" fmla="*/ 2641600 h 4783666"/>
                <a:gd name="connsiteX7" fmla="*/ 990600 w 990600"/>
                <a:gd name="connsiteY7" fmla="*/ 3107266 h 4783666"/>
                <a:gd name="connsiteX8" fmla="*/ 16933 w 990600"/>
                <a:gd name="connsiteY8" fmla="*/ 3581400 h 4783666"/>
                <a:gd name="connsiteX9" fmla="*/ 973667 w 990600"/>
                <a:gd name="connsiteY9" fmla="*/ 4055533 h 4783666"/>
                <a:gd name="connsiteX10" fmla="*/ 482600 w 990600"/>
                <a:gd name="connsiteY10" fmla="*/ 4309533 h 4783666"/>
                <a:gd name="connsiteX11" fmla="*/ 482600 w 990600"/>
                <a:gd name="connsiteY11" fmla="*/ 4783666 h 4783666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82600 w 990600"/>
                <a:gd name="connsiteY10" fmla="*/ 4309533 h 4922401"/>
                <a:gd name="connsiteX11" fmla="*/ 497159 w 990600"/>
                <a:gd name="connsiteY11" fmla="*/ 4922401 h 4922401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97159 w 990600"/>
                <a:gd name="connsiteY10" fmla="*/ 4259085 h 4922401"/>
                <a:gd name="connsiteX11" fmla="*/ 497159 w 990600"/>
                <a:gd name="connsiteY11" fmla="*/ 4922401 h 4922401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97159 w 990600"/>
                <a:gd name="connsiteY10" fmla="*/ 4309534 h 4922401"/>
                <a:gd name="connsiteX11" fmla="*/ 497159 w 990600"/>
                <a:gd name="connsiteY11" fmla="*/ 4922401 h 4922401"/>
                <a:gd name="connsiteX0" fmla="*/ 489880 w 990600"/>
                <a:gd name="connsiteY0" fmla="*/ 0 h 4909789"/>
                <a:gd name="connsiteX1" fmla="*/ 482600 w 990600"/>
                <a:gd name="connsiteY1" fmla="*/ 461521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4909789"/>
                <a:gd name="connsiteX1" fmla="*/ 504439 w 990600"/>
                <a:gd name="connsiteY1" fmla="*/ 461520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4909789"/>
                <a:gd name="connsiteX1" fmla="*/ 489880 w 990600"/>
                <a:gd name="connsiteY1" fmla="*/ 461520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5111585"/>
                <a:gd name="connsiteX1" fmla="*/ 489880 w 990600"/>
                <a:gd name="connsiteY1" fmla="*/ 663316 h 5111585"/>
                <a:gd name="connsiteX2" fmla="*/ 0 w 990600"/>
                <a:gd name="connsiteY2" fmla="*/ 900384 h 5111585"/>
                <a:gd name="connsiteX3" fmla="*/ 982133 w 990600"/>
                <a:gd name="connsiteY3" fmla="*/ 1391450 h 5111585"/>
                <a:gd name="connsiteX4" fmla="*/ 8467 w 990600"/>
                <a:gd name="connsiteY4" fmla="*/ 1874050 h 5111585"/>
                <a:gd name="connsiteX5" fmla="*/ 973667 w 990600"/>
                <a:gd name="connsiteY5" fmla="*/ 2339717 h 5111585"/>
                <a:gd name="connsiteX6" fmla="*/ 8467 w 990600"/>
                <a:gd name="connsiteY6" fmla="*/ 2830784 h 5111585"/>
                <a:gd name="connsiteX7" fmla="*/ 990600 w 990600"/>
                <a:gd name="connsiteY7" fmla="*/ 3296450 h 5111585"/>
                <a:gd name="connsiteX8" fmla="*/ 16933 w 990600"/>
                <a:gd name="connsiteY8" fmla="*/ 3770584 h 5111585"/>
                <a:gd name="connsiteX9" fmla="*/ 973667 w 990600"/>
                <a:gd name="connsiteY9" fmla="*/ 4244717 h 5111585"/>
                <a:gd name="connsiteX10" fmla="*/ 497159 w 990600"/>
                <a:gd name="connsiteY10" fmla="*/ 4498718 h 5111585"/>
                <a:gd name="connsiteX11" fmla="*/ 497159 w 990600"/>
                <a:gd name="connsiteY11" fmla="*/ 5111585 h 5111585"/>
                <a:gd name="connsiteX0" fmla="*/ 489880 w 990600"/>
                <a:gd name="connsiteY0" fmla="*/ 0 h 5111585"/>
                <a:gd name="connsiteX1" fmla="*/ 489880 w 990600"/>
                <a:gd name="connsiteY1" fmla="*/ 650704 h 5111585"/>
                <a:gd name="connsiteX2" fmla="*/ 0 w 990600"/>
                <a:gd name="connsiteY2" fmla="*/ 900384 h 5111585"/>
                <a:gd name="connsiteX3" fmla="*/ 982133 w 990600"/>
                <a:gd name="connsiteY3" fmla="*/ 1391450 h 5111585"/>
                <a:gd name="connsiteX4" fmla="*/ 8467 w 990600"/>
                <a:gd name="connsiteY4" fmla="*/ 1874050 h 5111585"/>
                <a:gd name="connsiteX5" fmla="*/ 973667 w 990600"/>
                <a:gd name="connsiteY5" fmla="*/ 2339717 h 5111585"/>
                <a:gd name="connsiteX6" fmla="*/ 8467 w 990600"/>
                <a:gd name="connsiteY6" fmla="*/ 2830784 h 5111585"/>
                <a:gd name="connsiteX7" fmla="*/ 990600 w 990600"/>
                <a:gd name="connsiteY7" fmla="*/ 3296450 h 5111585"/>
                <a:gd name="connsiteX8" fmla="*/ 16933 w 990600"/>
                <a:gd name="connsiteY8" fmla="*/ 3770584 h 5111585"/>
                <a:gd name="connsiteX9" fmla="*/ 973667 w 990600"/>
                <a:gd name="connsiteY9" fmla="*/ 4244717 h 5111585"/>
                <a:gd name="connsiteX10" fmla="*/ 497159 w 990600"/>
                <a:gd name="connsiteY10" fmla="*/ 4498718 h 5111585"/>
                <a:gd name="connsiteX11" fmla="*/ 497159 w 990600"/>
                <a:gd name="connsiteY11" fmla="*/ 5111585 h 5111585"/>
                <a:gd name="connsiteX0" fmla="*/ 497159 w 990600"/>
                <a:gd name="connsiteY0" fmla="*/ 0 h 4884565"/>
                <a:gd name="connsiteX1" fmla="*/ 489880 w 990600"/>
                <a:gd name="connsiteY1" fmla="*/ 423684 h 4884565"/>
                <a:gd name="connsiteX2" fmla="*/ 0 w 990600"/>
                <a:gd name="connsiteY2" fmla="*/ 673364 h 4884565"/>
                <a:gd name="connsiteX3" fmla="*/ 982133 w 990600"/>
                <a:gd name="connsiteY3" fmla="*/ 1164430 h 4884565"/>
                <a:gd name="connsiteX4" fmla="*/ 8467 w 990600"/>
                <a:gd name="connsiteY4" fmla="*/ 1647030 h 4884565"/>
                <a:gd name="connsiteX5" fmla="*/ 973667 w 990600"/>
                <a:gd name="connsiteY5" fmla="*/ 2112697 h 4884565"/>
                <a:gd name="connsiteX6" fmla="*/ 8467 w 990600"/>
                <a:gd name="connsiteY6" fmla="*/ 2603764 h 4884565"/>
                <a:gd name="connsiteX7" fmla="*/ 990600 w 990600"/>
                <a:gd name="connsiteY7" fmla="*/ 3069430 h 4884565"/>
                <a:gd name="connsiteX8" fmla="*/ 16933 w 990600"/>
                <a:gd name="connsiteY8" fmla="*/ 3543564 h 4884565"/>
                <a:gd name="connsiteX9" fmla="*/ 973667 w 990600"/>
                <a:gd name="connsiteY9" fmla="*/ 4017697 h 4884565"/>
                <a:gd name="connsiteX10" fmla="*/ 497159 w 990600"/>
                <a:gd name="connsiteY10" fmla="*/ 4271698 h 4884565"/>
                <a:gd name="connsiteX11" fmla="*/ 497159 w 990600"/>
                <a:gd name="connsiteY11" fmla="*/ 4884565 h 4884565"/>
                <a:gd name="connsiteX0" fmla="*/ 497159 w 990600"/>
                <a:gd name="connsiteY0" fmla="*/ 0 h 4884565"/>
                <a:gd name="connsiteX1" fmla="*/ 494674 w 990600"/>
                <a:gd name="connsiteY1" fmla="*/ 397172 h 4884565"/>
                <a:gd name="connsiteX2" fmla="*/ 489880 w 990600"/>
                <a:gd name="connsiteY2" fmla="*/ 423684 h 4884565"/>
                <a:gd name="connsiteX3" fmla="*/ 0 w 990600"/>
                <a:gd name="connsiteY3" fmla="*/ 673364 h 4884565"/>
                <a:gd name="connsiteX4" fmla="*/ 982133 w 990600"/>
                <a:gd name="connsiteY4" fmla="*/ 1164430 h 4884565"/>
                <a:gd name="connsiteX5" fmla="*/ 8467 w 990600"/>
                <a:gd name="connsiteY5" fmla="*/ 1647030 h 4884565"/>
                <a:gd name="connsiteX6" fmla="*/ 973667 w 990600"/>
                <a:gd name="connsiteY6" fmla="*/ 2112697 h 4884565"/>
                <a:gd name="connsiteX7" fmla="*/ 8467 w 990600"/>
                <a:gd name="connsiteY7" fmla="*/ 2603764 h 4884565"/>
                <a:gd name="connsiteX8" fmla="*/ 990600 w 990600"/>
                <a:gd name="connsiteY8" fmla="*/ 3069430 h 4884565"/>
                <a:gd name="connsiteX9" fmla="*/ 16933 w 990600"/>
                <a:gd name="connsiteY9" fmla="*/ 3543564 h 4884565"/>
                <a:gd name="connsiteX10" fmla="*/ 973667 w 990600"/>
                <a:gd name="connsiteY10" fmla="*/ 4017697 h 4884565"/>
                <a:gd name="connsiteX11" fmla="*/ 497159 w 990600"/>
                <a:gd name="connsiteY11" fmla="*/ 4271698 h 4884565"/>
                <a:gd name="connsiteX12" fmla="*/ 497159 w 990600"/>
                <a:gd name="connsiteY12" fmla="*/ 4884565 h 4884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90600" h="4884565">
                  <a:moveTo>
                    <a:pt x="497159" y="0"/>
                  </a:moveTo>
                  <a:cubicBezTo>
                    <a:pt x="493904" y="128187"/>
                    <a:pt x="497929" y="268985"/>
                    <a:pt x="494674" y="397172"/>
                  </a:cubicBezTo>
                  <a:lnTo>
                    <a:pt x="489880" y="423684"/>
                  </a:lnTo>
                  <a:lnTo>
                    <a:pt x="0" y="673364"/>
                  </a:lnTo>
                  <a:lnTo>
                    <a:pt x="982133" y="1164430"/>
                  </a:lnTo>
                  <a:lnTo>
                    <a:pt x="8467" y="1647030"/>
                  </a:lnTo>
                  <a:lnTo>
                    <a:pt x="973667" y="2112697"/>
                  </a:lnTo>
                  <a:lnTo>
                    <a:pt x="8467" y="2603764"/>
                  </a:lnTo>
                  <a:lnTo>
                    <a:pt x="990600" y="3069430"/>
                  </a:lnTo>
                  <a:lnTo>
                    <a:pt x="16933" y="3543564"/>
                  </a:lnTo>
                  <a:lnTo>
                    <a:pt x="973667" y="4017697"/>
                  </a:lnTo>
                  <a:lnTo>
                    <a:pt x="497159" y="4271698"/>
                  </a:lnTo>
                  <a:lnTo>
                    <a:pt x="497159" y="4884565"/>
                  </a:lnTo>
                </a:path>
              </a:pathLst>
            </a:custGeom>
            <a:ln>
              <a:solidFill>
                <a:schemeClr val="tx2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96" name="図形グループ 95"/>
            <p:cNvGrpSpPr/>
            <p:nvPr/>
          </p:nvGrpSpPr>
          <p:grpSpPr>
            <a:xfrm>
              <a:off x="2699792" y="3861048"/>
              <a:ext cx="2376263" cy="432048"/>
              <a:chOff x="5580112" y="4509120"/>
              <a:chExt cx="2376263" cy="432048"/>
            </a:xfrm>
          </p:grpSpPr>
          <p:cxnSp>
            <p:nvCxnSpPr>
              <p:cNvPr id="92" name="直線コネクタ 91"/>
              <p:cNvCxnSpPr/>
              <p:nvPr/>
            </p:nvCxnSpPr>
            <p:spPr>
              <a:xfrm>
                <a:off x="5580112" y="4725144"/>
                <a:ext cx="432048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フリーフォーム 92"/>
              <p:cNvSpPr/>
              <p:nvPr/>
            </p:nvSpPr>
            <p:spPr>
              <a:xfrm rot="5400000" flipH="1">
                <a:off x="6769260" y="3754052"/>
                <a:ext cx="432048" cy="1942183"/>
              </a:xfrm>
              <a:custGeom>
                <a:avLst/>
                <a:gdLst>
                  <a:gd name="connsiteX0" fmla="*/ 0 w 571500"/>
                  <a:gd name="connsiteY0" fmla="*/ 0 h 273050"/>
                  <a:gd name="connsiteX1" fmla="*/ 571500 w 571500"/>
                  <a:gd name="connsiteY1" fmla="*/ 6350 h 273050"/>
                  <a:gd name="connsiteX2" fmla="*/ 260350 w 571500"/>
                  <a:gd name="connsiteY2" fmla="*/ 273050 h 273050"/>
                  <a:gd name="connsiteX3" fmla="*/ 0 w 571500"/>
                  <a:gd name="connsiteY3" fmla="*/ 0 h 273050"/>
                  <a:gd name="connsiteX0" fmla="*/ 0 w 571500"/>
                  <a:gd name="connsiteY0" fmla="*/ 0 h 266700"/>
                  <a:gd name="connsiteX1" fmla="*/ 571500 w 571500"/>
                  <a:gd name="connsiteY1" fmla="*/ 6350 h 266700"/>
                  <a:gd name="connsiteX2" fmla="*/ 292100 w 571500"/>
                  <a:gd name="connsiteY2" fmla="*/ 266700 h 266700"/>
                  <a:gd name="connsiteX3" fmla="*/ 0 w 571500"/>
                  <a:gd name="connsiteY3" fmla="*/ 0 h 266700"/>
                  <a:gd name="connsiteX0" fmla="*/ 0 w 565150"/>
                  <a:gd name="connsiteY0" fmla="*/ 74962 h 341662"/>
                  <a:gd name="connsiteX1" fmla="*/ 565150 w 565150"/>
                  <a:gd name="connsiteY1" fmla="*/ 0 h 341662"/>
                  <a:gd name="connsiteX2" fmla="*/ 292100 w 565150"/>
                  <a:gd name="connsiteY2" fmla="*/ 341662 h 341662"/>
                  <a:gd name="connsiteX3" fmla="*/ 0 w 565150"/>
                  <a:gd name="connsiteY3" fmla="*/ 74962 h 341662"/>
                  <a:gd name="connsiteX0" fmla="*/ 0 w 488950"/>
                  <a:gd name="connsiteY0" fmla="*/ 426 h 341662"/>
                  <a:gd name="connsiteX1" fmla="*/ 488950 w 488950"/>
                  <a:gd name="connsiteY1" fmla="*/ 0 h 341662"/>
                  <a:gd name="connsiteX2" fmla="*/ 215900 w 488950"/>
                  <a:gd name="connsiteY2" fmla="*/ 341662 h 341662"/>
                  <a:gd name="connsiteX3" fmla="*/ 0 w 488950"/>
                  <a:gd name="connsiteY3" fmla="*/ 426 h 341662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244645 w 488950"/>
                  <a:gd name="connsiteY2" fmla="*/ 343347 h 343347"/>
                  <a:gd name="connsiteX3" fmla="*/ 0 w 488950"/>
                  <a:gd name="connsiteY3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288435 w 488950"/>
                  <a:gd name="connsiteY2" fmla="*/ 296371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2465 w 488950"/>
                  <a:gd name="connsiteY2" fmla="*/ 170015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151895 w 488950"/>
                  <a:gd name="connsiteY4" fmla="*/ 202025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15354 w 488950"/>
                  <a:gd name="connsiteY4" fmla="*/ 264361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4859 w 488950"/>
                  <a:gd name="connsiteY2" fmla="*/ 294108 h 343347"/>
                  <a:gd name="connsiteX3" fmla="*/ 244645 w 488950"/>
                  <a:gd name="connsiteY3" fmla="*/ 343347 h 343347"/>
                  <a:gd name="connsiteX4" fmla="*/ 15354 w 488950"/>
                  <a:gd name="connsiteY4" fmla="*/ 264361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4859 w 488950"/>
                  <a:gd name="connsiteY2" fmla="*/ 294108 h 343347"/>
                  <a:gd name="connsiteX3" fmla="*/ 244645 w 488950"/>
                  <a:gd name="connsiteY3" fmla="*/ 343347 h 343347"/>
                  <a:gd name="connsiteX4" fmla="*/ 5772 w 488950"/>
                  <a:gd name="connsiteY4" fmla="*/ 295793 h 343347"/>
                  <a:gd name="connsiteX5" fmla="*/ 0 w 488950"/>
                  <a:gd name="connsiteY5" fmla="*/ 426 h 34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8950" h="343347">
                    <a:moveTo>
                      <a:pt x="0" y="426"/>
                    </a:moveTo>
                    <a:lnTo>
                      <a:pt x="488950" y="0"/>
                    </a:lnTo>
                    <a:cubicBezTo>
                      <a:pt x="487586" y="98036"/>
                      <a:pt x="486223" y="196072"/>
                      <a:pt x="484859" y="294108"/>
                    </a:cubicBezTo>
                    <a:lnTo>
                      <a:pt x="244645" y="343347"/>
                    </a:lnTo>
                    <a:lnTo>
                      <a:pt x="5772" y="295793"/>
                    </a:lnTo>
                    <a:lnTo>
                      <a:pt x="0" y="426"/>
                    </a:lnTo>
                    <a:close/>
                  </a:path>
                </a:pathLst>
              </a:custGeom>
              <a:noFill/>
              <a:ln w="28575" cmpd="sng">
                <a:solidFill>
                  <a:srgbClr val="1F497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16" name="図形グループ 115"/>
            <p:cNvGrpSpPr/>
            <p:nvPr/>
          </p:nvGrpSpPr>
          <p:grpSpPr>
            <a:xfrm>
              <a:off x="1547664" y="4077072"/>
              <a:ext cx="648072" cy="1440160"/>
              <a:chOff x="1547664" y="3501008"/>
              <a:chExt cx="648072" cy="1440160"/>
            </a:xfrm>
          </p:grpSpPr>
          <p:cxnSp>
            <p:nvCxnSpPr>
              <p:cNvPr id="98" name="直線コネクタ 97"/>
              <p:cNvCxnSpPr>
                <a:stCxn id="113" idx="4"/>
              </p:cNvCxnSpPr>
              <p:nvPr/>
            </p:nvCxnSpPr>
            <p:spPr>
              <a:xfrm>
                <a:off x="2123728" y="4509120"/>
                <a:ext cx="0" cy="432048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コネクタ 98"/>
              <p:cNvCxnSpPr>
                <a:endCxn id="111" idx="0"/>
              </p:cNvCxnSpPr>
              <p:nvPr/>
            </p:nvCxnSpPr>
            <p:spPr>
              <a:xfrm>
                <a:off x="2123728" y="3501008"/>
                <a:ext cx="0" cy="36004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線コネクタ 100"/>
              <p:cNvCxnSpPr/>
              <p:nvPr/>
            </p:nvCxnSpPr>
            <p:spPr>
              <a:xfrm>
                <a:off x="1835696" y="3789040"/>
                <a:ext cx="0" cy="792088"/>
              </a:xfrm>
              <a:prstGeom prst="line">
                <a:avLst/>
              </a:prstGeom>
              <a:ln w="57150" cmpd="sng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正方形/長方形 103"/>
              <p:cNvSpPr/>
              <p:nvPr/>
            </p:nvSpPr>
            <p:spPr>
              <a:xfrm>
                <a:off x="1547664" y="4005064"/>
                <a:ext cx="288032" cy="36004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1" name="円/楕円 110"/>
              <p:cNvSpPr/>
              <p:nvPr/>
            </p:nvSpPr>
            <p:spPr>
              <a:xfrm>
                <a:off x="2051720" y="3861048"/>
                <a:ext cx="144016" cy="144016"/>
              </a:xfrm>
              <a:prstGeom prst="ellipse">
                <a:avLst/>
              </a:prstGeom>
              <a:noFill/>
              <a:ln w="28575" cmpd="sng">
                <a:solidFill>
                  <a:srgbClr val="1F497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3" name="円/楕円 112"/>
              <p:cNvSpPr/>
              <p:nvPr/>
            </p:nvSpPr>
            <p:spPr>
              <a:xfrm>
                <a:off x="2051720" y="4365104"/>
                <a:ext cx="144016" cy="144016"/>
              </a:xfrm>
              <a:prstGeom prst="ellipse">
                <a:avLst/>
              </a:prstGeom>
              <a:noFill/>
              <a:ln w="28575" cmpd="sng">
                <a:solidFill>
                  <a:srgbClr val="1F497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3" name="直線コネクタ 2"/>
            <p:cNvCxnSpPr>
              <a:stCxn id="10" idx="12"/>
            </p:cNvCxnSpPr>
            <p:nvPr/>
          </p:nvCxnSpPr>
          <p:spPr>
            <a:xfrm flipH="1">
              <a:off x="2123728" y="3866551"/>
              <a:ext cx="811" cy="210521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>
              <a:off x="2123728" y="4077072"/>
              <a:ext cx="576064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円/楕円 8"/>
            <p:cNvSpPr/>
            <p:nvPr/>
          </p:nvSpPr>
          <p:spPr>
            <a:xfrm>
              <a:off x="2051720" y="4005064"/>
              <a:ext cx="144016" cy="144016"/>
            </a:xfrm>
            <a:prstGeom prst="ellipse">
              <a:avLst/>
            </a:prstGeom>
            <a:solidFill>
              <a:schemeClr val="tx2"/>
            </a:solidFill>
            <a:ln w="381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3491880" y="3861048"/>
              <a:ext cx="13028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>
                  <a:solidFill>
                    <a:srgbClr val="1F497D"/>
                  </a:solidFill>
                  <a:latin typeface="+mn-lt"/>
                  <a:cs typeface="Verdana"/>
                </a:rPr>
                <a:t>DIGITAL </a:t>
              </a:r>
              <a:r>
                <a:rPr lang="en-US" altLang="ja-JP" sz="2000" dirty="0" smtClean="0">
                  <a:solidFill>
                    <a:srgbClr val="1F497D"/>
                  </a:solidFill>
                  <a:latin typeface="+mn-lt"/>
                  <a:cs typeface="Verdana"/>
                </a:rPr>
                <a:t>IN</a:t>
              </a:r>
              <a:endParaRPr kumimoji="1" lang="ja-JP" altLang="en-US" sz="2000" dirty="0">
                <a:solidFill>
                  <a:srgbClr val="1F497D"/>
                </a:solidFill>
                <a:latin typeface="+mn-lt"/>
                <a:cs typeface="Verdana"/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1835696" y="1700808"/>
              <a:ext cx="5950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>
                  <a:solidFill>
                    <a:srgbClr val="1F497D"/>
                  </a:solidFill>
                  <a:latin typeface="+mn-lt"/>
                </a:rPr>
                <a:t>+5V</a:t>
              </a:r>
              <a:endParaRPr kumimoji="1" lang="ja-JP" altLang="en-US" sz="2000" dirty="0">
                <a:solidFill>
                  <a:srgbClr val="1F497D"/>
                </a:solidFill>
                <a:latin typeface="+mn-lt"/>
              </a:endParaRPr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2483768" y="5589240"/>
              <a:ext cx="671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>
                  <a:solidFill>
                    <a:srgbClr val="1F497D"/>
                  </a:solidFill>
                  <a:latin typeface="+mn-lt"/>
                </a:rPr>
                <a:t>GND</a:t>
              </a:r>
              <a:endParaRPr kumimoji="1" lang="ja-JP" altLang="en-US" sz="2000" dirty="0">
                <a:solidFill>
                  <a:srgbClr val="1F497D"/>
                </a:solidFill>
                <a:latin typeface="+mn-lt"/>
              </a:endParaRPr>
            </a:p>
          </p:txBody>
        </p:sp>
        <p:grpSp>
          <p:nvGrpSpPr>
            <p:cNvPr id="61" name="図形グループ 60"/>
            <p:cNvGrpSpPr/>
            <p:nvPr/>
          </p:nvGrpSpPr>
          <p:grpSpPr>
            <a:xfrm>
              <a:off x="1907704" y="2132856"/>
              <a:ext cx="432048" cy="504056"/>
              <a:chOff x="3707904" y="1556792"/>
              <a:chExt cx="432048" cy="504056"/>
            </a:xfrm>
          </p:grpSpPr>
          <p:cxnSp>
            <p:nvCxnSpPr>
              <p:cNvPr id="63" name="直線コネクタ 62"/>
              <p:cNvCxnSpPr/>
              <p:nvPr/>
            </p:nvCxnSpPr>
            <p:spPr>
              <a:xfrm>
                <a:off x="3923928" y="1556792"/>
                <a:ext cx="0" cy="504056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フリーフォーム 64"/>
              <p:cNvSpPr/>
              <p:nvPr/>
            </p:nvSpPr>
            <p:spPr>
              <a:xfrm>
                <a:off x="3707904" y="1556792"/>
                <a:ext cx="432048" cy="256530"/>
              </a:xfrm>
              <a:custGeom>
                <a:avLst/>
                <a:gdLst>
                  <a:gd name="connsiteX0" fmla="*/ 0 w 266700"/>
                  <a:gd name="connsiteY0" fmla="*/ 146050 h 146050"/>
                  <a:gd name="connsiteX1" fmla="*/ 127000 w 266700"/>
                  <a:gd name="connsiteY1" fmla="*/ 0 h 146050"/>
                  <a:gd name="connsiteX2" fmla="*/ 266700 w 266700"/>
                  <a:gd name="connsiteY2" fmla="*/ 146050 h 146050"/>
                  <a:gd name="connsiteX0" fmla="*/ 0 w 256620"/>
                  <a:gd name="connsiteY0" fmla="*/ 146050 h 171525"/>
                  <a:gd name="connsiteX1" fmla="*/ 127000 w 256620"/>
                  <a:gd name="connsiteY1" fmla="*/ 0 h 171525"/>
                  <a:gd name="connsiteX2" fmla="*/ 256620 w 256620"/>
                  <a:gd name="connsiteY2" fmla="*/ 171525 h 171525"/>
                  <a:gd name="connsiteX0" fmla="*/ 0 w 256620"/>
                  <a:gd name="connsiteY0" fmla="*/ 163033 h 171525"/>
                  <a:gd name="connsiteX1" fmla="*/ 127000 w 256620"/>
                  <a:gd name="connsiteY1" fmla="*/ 0 h 171525"/>
                  <a:gd name="connsiteX2" fmla="*/ 256620 w 256620"/>
                  <a:gd name="connsiteY2" fmla="*/ 171525 h 171525"/>
                  <a:gd name="connsiteX0" fmla="*/ 0 w 263340"/>
                  <a:gd name="connsiteY0" fmla="*/ 171525 h 171525"/>
                  <a:gd name="connsiteX1" fmla="*/ 133720 w 263340"/>
                  <a:gd name="connsiteY1" fmla="*/ 0 h 171525"/>
                  <a:gd name="connsiteX2" fmla="*/ 263340 w 263340"/>
                  <a:gd name="connsiteY2" fmla="*/ 171525 h 1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3340" h="171525">
                    <a:moveTo>
                      <a:pt x="0" y="171525"/>
                    </a:moveTo>
                    <a:lnTo>
                      <a:pt x="133720" y="0"/>
                    </a:lnTo>
                    <a:lnTo>
                      <a:pt x="263340" y="171525"/>
                    </a:lnTo>
                  </a:path>
                </a:pathLst>
              </a:cu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6" name="図形グループ 65"/>
            <p:cNvGrpSpPr/>
            <p:nvPr/>
          </p:nvGrpSpPr>
          <p:grpSpPr>
            <a:xfrm>
              <a:off x="1835696" y="5517232"/>
              <a:ext cx="576064" cy="576064"/>
              <a:chOff x="2915816" y="4437112"/>
              <a:chExt cx="576064" cy="576064"/>
            </a:xfrm>
          </p:grpSpPr>
          <p:cxnSp>
            <p:nvCxnSpPr>
              <p:cNvPr id="68" name="直線コネクタ 67"/>
              <p:cNvCxnSpPr/>
              <p:nvPr/>
            </p:nvCxnSpPr>
            <p:spPr>
              <a:xfrm>
                <a:off x="3203848" y="4437112"/>
                <a:ext cx="0" cy="288032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コネクタ 69"/>
              <p:cNvCxnSpPr/>
              <p:nvPr/>
            </p:nvCxnSpPr>
            <p:spPr>
              <a:xfrm>
                <a:off x="2915816" y="4725144"/>
                <a:ext cx="576064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コネクタ 70"/>
              <p:cNvCxnSpPr/>
              <p:nvPr/>
            </p:nvCxnSpPr>
            <p:spPr>
              <a:xfrm>
                <a:off x="2987824" y="4869160"/>
                <a:ext cx="432048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線コネクタ 71"/>
              <p:cNvCxnSpPr/>
              <p:nvPr/>
            </p:nvCxnSpPr>
            <p:spPr>
              <a:xfrm>
                <a:off x="3059832" y="5013176"/>
                <a:ext cx="288032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図形グループ 25"/>
          <p:cNvGrpSpPr/>
          <p:nvPr/>
        </p:nvGrpSpPr>
        <p:grpSpPr>
          <a:xfrm>
            <a:off x="5148064" y="1916832"/>
            <a:ext cx="3326854" cy="4104456"/>
            <a:chOff x="4355976" y="1916832"/>
            <a:chExt cx="3326854" cy="4104456"/>
          </a:xfrm>
        </p:grpSpPr>
        <p:grpSp>
          <p:nvGrpSpPr>
            <p:cNvPr id="46" name="図形グループ 45"/>
            <p:cNvGrpSpPr/>
            <p:nvPr/>
          </p:nvGrpSpPr>
          <p:grpSpPr>
            <a:xfrm>
              <a:off x="6516216" y="4005064"/>
              <a:ext cx="1166614" cy="1224136"/>
              <a:chOff x="6012160" y="2492896"/>
              <a:chExt cx="1166614" cy="1224136"/>
            </a:xfrm>
          </p:grpSpPr>
          <p:cxnSp>
            <p:nvCxnSpPr>
              <p:cNvPr id="39" name="直線コネクタ 38"/>
              <p:cNvCxnSpPr/>
              <p:nvPr/>
            </p:nvCxnSpPr>
            <p:spPr>
              <a:xfrm>
                <a:off x="6300192" y="2492896"/>
                <a:ext cx="0" cy="1224136"/>
              </a:xfrm>
              <a:prstGeom prst="line">
                <a:avLst/>
              </a:prstGeom>
              <a:ln w="28575" cmpd="sng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フリーフォーム 40"/>
              <p:cNvSpPr/>
              <p:nvPr/>
            </p:nvSpPr>
            <p:spPr>
              <a:xfrm>
                <a:off x="6012160" y="3212976"/>
                <a:ext cx="576064" cy="72008"/>
              </a:xfrm>
              <a:custGeom>
                <a:avLst/>
                <a:gdLst>
                  <a:gd name="connsiteX0" fmla="*/ 0 w 495300"/>
                  <a:gd name="connsiteY0" fmla="*/ 0 h 76200"/>
                  <a:gd name="connsiteX1" fmla="*/ 495300 w 495300"/>
                  <a:gd name="connsiteY1" fmla="*/ 6350 h 76200"/>
                  <a:gd name="connsiteX2" fmla="*/ 495300 w 495300"/>
                  <a:gd name="connsiteY2" fmla="*/ 76200 h 76200"/>
                  <a:gd name="connsiteX3" fmla="*/ 0 w 495300"/>
                  <a:gd name="connsiteY3" fmla="*/ 69850 h 76200"/>
                  <a:gd name="connsiteX4" fmla="*/ 0 w 495300"/>
                  <a:gd name="connsiteY4" fmla="*/ 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5300" h="76200">
                    <a:moveTo>
                      <a:pt x="0" y="0"/>
                    </a:moveTo>
                    <a:lnTo>
                      <a:pt x="495300" y="6350"/>
                    </a:lnTo>
                    <a:lnTo>
                      <a:pt x="495300" y="76200"/>
                    </a:lnTo>
                    <a:lnTo>
                      <a:pt x="0" y="698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28575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フリーフォーム 41"/>
              <p:cNvSpPr/>
              <p:nvPr/>
            </p:nvSpPr>
            <p:spPr>
              <a:xfrm>
                <a:off x="6588224" y="2996952"/>
                <a:ext cx="590550" cy="184150"/>
              </a:xfrm>
              <a:custGeom>
                <a:avLst/>
                <a:gdLst>
                  <a:gd name="connsiteX0" fmla="*/ 0 w 704850"/>
                  <a:gd name="connsiteY0" fmla="*/ 177800 h 222250"/>
                  <a:gd name="connsiteX1" fmla="*/ 342900 w 704850"/>
                  <a:gd name="connsiteY1" fmla="*/ 0 h 222250"/>
                  <a:gd name="connsiteX2" fmla="*/ 298450 w 704850"/>
                  <a:gd name="connsiteY2" fmla="*/ 222250 h 222250"/>
                  <a:gd name="connsiteX3" fmla="*/ 704850 w 704850"/>
                  <a:gd name="connsiteY3" fmla="*/ 38100 h 222250"/>
                  <a:gd name="connsiteX0" fmla="*/ 0 w 704850"/>
                  <a:gd name="connsiteY0" fmla="*/ 139700 h 184150"/>
                  <a:gd name="connsiteX1" fmla="*/ 330200 w 704850"/>
                  <a:gd name="connsiteY1" fmla="*/ 6350 h 184150"/>
                  <a:gd name="connsiteX2" fmla="*/ 298450 w 704850"/>
                  <a:gd name="connsiteY2" fmla="*/ 184150 h 184150"/>
                  <a:gd name="connsiteX3" fmla="*/ 704850 w 704850"/>
                  <a:gd name="connsiteY3" fmla="*/ 0 h 184150"/>
                  <a:gd name="connsiteX0" fmla="*/ 0 w 704850"/>
                  <a:gd name="connsiteY0" fmla="*/ 165100 h 209550"/>
                  <a:gd name="connsiteX1" fmla="*/ 330200 w 704850"/>
                  <a:gd name="connsiteY1" fmla="*/ 0 h 209550"/>
                  <a:gd name="connsiteX2" fmla="*/ 298450 w 704850"/>
                  <a:gd name="connsiteY2" fmla="*/ 209550 h 209550"/>
                  <a:gd name="connsiteX3" fmla="*/ 704850 w 704850"/>
                  <a:gd name="connsiteY3" fmla="*/ 25400 h 209550"/>
                  <a:gd name="connsiteX0" fmla="*/ 0 w 615950"/>
                  <a:gd name="connsiteY0" fmla="*/ 165100 h 209550"/>
                  <a:gd name="connsiteX1" fmla="*/ 330200 w 615950"/>
                  <a:gd name="connsiteY1" fmla="*/ 0 h 209550"/>
                  <a:gd name="connsiteX2" fmla="*/ 298450 w 615950"/>
                  <a:gd name="connsiteY2" fmla="*/ 209550 h 209550"/>
                  <a:gd name="connsiteX3" fmla="*/ 615950 w 615950"/>
                  <a:gd name="connsiteY3" fmla="*/ 25400 h 209550"/>
                  <a:gd name="connsiteX0" fmla="*/ 0 w 539750"/>
                  <a:gd name="connsiteY0" fmla="*/ 171450 h 209550"/>
                  <a:gd name="connsiteX1" fmla="*/ 254000 w 539750"/>
                  <a:gd name="connsiteY1" fmla="*/ 0 h 209550"/>
                  <a:gd name="connsiteX2" fmla="*/ 222250 w 539750"/>
                  <a:gd name="connsiteY2" fmla="*/ 209550 h 209550"/>
                  <a:gd name="connsiteX3" fmla="*/ 539750 w 539750"/>
                  <a:gd name="connsiteY3" fmla="*/ 25400 h 209550"/>
                  <a:gd name="connsiteX0" fmla="*/ 0 w 539750"/>
                  <a:gd name="connsiteY0" fmla="*/ 146050 h 184150"/>
                  <a:gd name="connsiteX1" fmla="*/ 260350 w 539750"/>
                  <a:gd name="connsiteY1" fmla="*/ 6350 h 184150"/>
                  <a:gd name="connsiteX2" fmla="*/ 222250 w 539750"/>
                  <a:gd name="connsiteY2" fmla="*/ 184150 h 184150"/>
                  <a:gd name="connsiteX3" fmla="*/ 539750 w 539750"/>
                  <a:gd name="connsiteY3" fmla="*/ 0 h 184150"/>
                  <a:gd name="connsiteX0" fmla="*/ 0 w 590550"/>
                  <a:gd name="connsiteY0" fmla="*/ 146050 h 184150"/>
                  <a:gd name="connsiteX1" fmla="*/ 260350 w 590550"/>
                  <a:gd name="connsiteY1" fmla="*/ 6350 h 184150"/>
                  <a:gd name="connsiteX2" fmla="*/ 222250 w 590550"/>
                  <a:gd name="connsiteY2" fmla="*/ 184150 h 184150"/>
                  <a:gd name="connsiteX3" fmla="*/ 590550 w 590550"/>
                  <a:gd name="connsiteY3" fmla="*/ 0 h 184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0550" h="184150">
                    <a:moveTo>
                      <a:pt x="0" y="146050"/>
                    </a:moveTo>
                    <a:lnTo>
                      <a:pt x="260350" y="6350"/>
                    </a:lnTo>
                    <a:lnTo>
                      <a:pt x="222250" y="184150"/>
                    </a:lnTo>
                    <a:lnTo>
                      <a:pt x="590550" y="0"/>
                    </a:lnTo>
                  </a:path>
                </a:pathLst>
              </a:custGeom>
              <a:ln>
                <a:solidFill>
                  <a:schemeClr val="tx2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n w="38100" cmpd="sng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4" name="フリーフォーム 43"/>
              <p:cNvSpPr/>
              <p:nvPr/>
            </p:nvSpPr>
            <p:spPr>
              <a:xfrm>
                <a:off x="6084168" y="2852936"/>
                <a:ext cx="442423" cy="416983"/>
              </a:xfrm>
              <a:custGeom>
                <a:avLst/>
                <a:gdLst>
                  <a:gd name="connsiteX0" fmla="*/ 0 w 474134"/>
                  <a:gd name="connsiteY0" fmla="*/ 0 h 474133"/>
                  <a:gd name="connsiteX1" fmla="*/ 474134 w 474134"/>
                  <a:gd name="connsiteY1" fmla="*/ 16933 h 474133"/>
                  <a:gd name="connsiteX2" fmla="*/ 254000 w 474134"/>
                  <a:gd name="connsiteY2" fmla="*/ 474133 h 474133"/>
                  <a:gd name="connsiteX3" fmla="*/ 0 w 474134"/>
                  <a:gd name="connsiteY3" fmla="*/ 0 h 474133"/>
                  <a:gd name="connsiteX0" fmla="*/ 0 w 491067"/>
                  <a:gd name="connsiteY0" fmla="*/ 0 h 474133"/>
                  <a:gd name="connsiteX1" fmla="*/ 491067 w 491067"/>
                  <a:gd name="connsiteY1" fmla="*/ 8466 h 474133"/>
                  <a:gd name="connsiteX2" fmla="*/ 254000 w 491067"/>
                  <a:gd name="connsiteY2" fmla="*/ 474133 h 474133"/>
                  <a:gd name="connsiteX3" fmla="*/ 0 w 491067"/>
                  <a:gd name="connsiteY3" fmla="*/ 0 h 474133"/>
                  <a:gd name="connsiteX0" fmla="*/ 0 w 491067"/>
                  <a:gd name="connsiteY0" fmla="*/ 0 h 474133"/>
                  <a:gd name="connsiteX1" fmla="*/ 491067 w 491067"/>
                  <a:gd name="connsiteY1" fmla="*/ 2116 h 474133"/>
                  <a:gd name="connsiteX2" fmla="*/ 254000 w 491067"/>
                  <a:gd name="connsiteY2" fmla="*/ 474133 h 474133"/>
                  <a:gd name="connsiteX3" fmla="*/ 0 w 491067"/>
                  <a:gd name="connsiteY3" fmla="*/ 0 h 474133"/>
                  <a:gd name="connsiteX0" fmla="*/ 0 w 446763"/>
                  <a:gd name="connsiteY0" fmla="*/ 10584 h 472017"/>
                  <a:gd name="connsiteX1" fmla="*/ 446763 w 446763"/>
                  <a:gd name="connsiteY1" fmla="*/ 0 h 472017"/>
                  <a:gd name="connsiteX2" fmla="*/ 209696 w 446763"/>
                  <a:gd name="connsiteY2" fmla="*/ 472017 h 472017"/>
                  <a:gd name="connsiteX3" fmla="*/ 0 w 446763"/>
                  <a:gd name="connsiteY3" fmla="*/ 10584 h 472017"/>
                  <a:gd name="connsiteX0" fmla="*/ 0 w 396921"/>
                  <a:gd name="connsiteY0" fmla="*/ 0 h 461433"/>
                  <a:gd name="connsiteX1" fmla="*/ 396921 w 396921"/>
                  <a:gd name="connsiteY1" fmla="*/ 14816 h 461433"/>
                  <a:gd name="connsiteX2" fmla="*/ 209696 w 396921"/>
                  <a:gd name="connsiteY2" fmla="*/ 461433 h 461433"/>
                  <a:gd name="connsiteX3" fmla="*/ 0 w 396921"/>
                  <a:gd name="connsiteY3" fmla="*/ 0 h 461433"/>
                  <a:gd name="connsiteX0" fmla="*/ 0 w 385845"/>
                  <a:gd name="connsiteY0" fmla="*/ 0 h 448733"/>
                  <a:gd name="connsiteX1" fmla="*/ 385845 w 385845"/>
                  <a:gd name="connsiteY1" fmla="*/ 2116 h 448733"/>
                  <a:gd name="connsiteX2" fmla="*/ 198620 w 385845"/>
                  <a:gd name="connsiteY2" fmla="*/ 448733 h 448733"/>
                  <a:gd name="connsiteX3" fmla="*/ 0 w 385845"/>
                  <a:gd name="connsiteY3" fmla="*/ 0 h 448733"/>
                  <a:gd name="connsiteX0" fmla="*/ 0 w 385845"/>
                  <a:gd name="connsiteY0" fmla="*/ 0 h 416983"/>
                  <a:gd name="connsiteX1" fmla="*/ 385845 w 385845"/>
                  <a:gd name="connsiteY1" fmla="*/ 2116 h 416983"/>
                  <a:gd name="connsiteX2" fmla="*/ 198620 w 385845"/>
                  <a:gd name="connsiteY2" fmla="*/ 416983 h 416983"/>
                  <a:gd name="connsiteX3" fmla="*/ 0 w 385845"/>
                  <a:gd name="connsiteY3" fmla="*/ 0 h 416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845" h="416983">
                    <a:moveTo>
                      <a:pt x="0" y="0"/>
                    </a:moveTo>
                    <a:lnTo>
                      <a:pt x="385845" y="2116"/>
                    </a:lnTo>
                    <a:lnTo>
                      <a:pt x="198620" y="4169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28575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0" name="図形グループ 79"/>
            <p:cNvGrpSpPr/>
            <p:nvPr/>
          </p:nvGrpSpPr>
          <p:grpSpPr>
            <a:xfrm flipH="1">
              <a:off x="4427984" y="1916832"/>
              <a:ext cx="2376263" cy="432048"/>
              <a:chOff x="5580112" y="4509120"/>
              <a:chExt cx="2376263" cy="432048"/>
            </a:xfrm>
          </p:grpSpPr>
          <p:cxnSp>
            <p:nvCxnSpPr>
              <p:cNvPr id="81" name="直線コネクタ 80"/>
              <p:cNvCxnSpPr/>
              <p:nvPr/>
            </p:nvCxnSpPr>
            <p:spPr>
              <a:xfrm>
                <a:off x="5580112" y="4725144"/>
                <a:ext cx="432048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フリーフォーム 81"/>
              <p:cNvSpPr/>
              <p:nvPr/>
            </p:nvSpPr>
            <p:spPr>
              <a:xfrm rot="5400000" flipH="1">
                <a:off x="6769260" y="3754052"/>
                <a:ext cx="432048" cy="1942183"/>
              </a:xfrm>
              <a:custGeom>
                <a:avLst/>
                <a:gdLst>
                  <a:gd name="connsiteX0" fmla="*/ 0 w 571500"/>
                  <a:gd name="connsiteY0" fmla="*/ 0 h 273050"/>
                  <a:gd name="connsiteX1" fmla="*/ 571500 w 571500"/>
                  <a:gd name="connsiteY1" fmla="*/ 6350 h 273050"/>
                  <a:gd name="connsiteX2" fmla="*/ 260350 w 571500"/>
                  <a:gd name="connsiteY2" fmla="*/ 273050 h 273050"/>
                  <a:gd name="connsiteX3" fmla="*/ 0 w 571500"/>
                  <a:gd name="connsiteY3" fmla="*/ 0 h 273050"/>
                  <a:gd name="connsiteX0" fmla="*/ 0 w 571500"/>
                  <a:gd name="connsiteY0" fmla="*/ 0 h 266700"/>
                  <a:gd name="connsiteX1" fmla="*/ 571500 w 571500"/>
                  <a:gd name="connsiteY1" fmla="*/ 6350 h 266700"/>
                  <a:gd name="connsiteX2" fmla="*/ 292100 w 571500"/>
                  <a:gd name="connsiteY2" fmla="*/ 266700 h 266700"/>
                  <a:gd name="connsiteX3" fmla="*/ 0 w 571500"/>
                  <a:gd name="connsiteY3" fmla="*/ 0 h 266700"/>
                  <a:gd name="connsiteX0" fmla="*/ 0 w 565150"/>
                  <a:gd name="connsiteY0" fmla="*/ 74962 h 341662"/>
                  <a:gd name="connsiteX1" fmla="*/ 565150 w 565150"/>
                  <a:gd name="connsiteY1" fmla="*/ 0 h 341662"/>
                  <a:gd name="connsiteX2" fmla="*/ 292100 w 565150"/>
                  <a:gd name="connsiteY2" fmla="*/ 341662 h 341662"/>
                  <a:gd name="connsiteX3" fmla="*/ 0 w 565150"/>
                  <a:gd name="connsiteY3" fmla="*/ 74962 h 341662"/>
                  <a:gd name="connsiteX0" fmla="*/ 0 w 488950"/>
                  <a:gd name="connsiteY0" fmla="*/ 426 h 341662"/>
                  <a:gd name="connsiteX1" fmla="*/ 488950 w 488950"/>
                  <a:gd name="connsiteY1" fmla="*/ 0 h 341662"/>
                  <a:gd name="connsiteX2" fmla="*/ 215900 w 488950"/>
                  <a:gd name="connsiteY2" fmla="*/ 341662 h 341662"/>
                  <a:gd name="connsiteX3" fmla="*/ 0 w 488950"/>
                  <a:gd name="connsiteY3" fmla="*/ 426 h 341662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244645 w 488950"/>
                  <a:gd name="connsiteY2" fmla="*/ 343347 h 343347"/>
                  <a:gd name="connsiteX3" fmla="*/ 0 w 488950"/>
                  <a:gd name="connsiteY3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288435 w 488950"/>
                  <a:gd name="connsiteY2" fmla="*/ 296371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2465 w 488950"/>
                  <a:gd name="connsiteY2" fmla="*/ 170015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151895 w 488950"/>
                  <a:gd name="connsiteY4" fmla="*/ 202025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15354 w 488950"/>
                  <a:gd name="connsiteY4" fmla="*/ 264361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4859 w 488950"/>
                  <a:gd name="connsiteY2" fmla="*/ 294108 h 343347"/>
                  <a:gd name="connsiteX3" fmla="*/ 244645 w 488950"/>
                  <a:gd name="connsiteY3" fmla="*/ 343347 h 343347"/>
                  <a:gd name="connsiteX4" fmla="*/ 15354 w 488950"/>
                  <a:gd name="connsiteY4" fmla="*/ 264361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4859 w 488950"/>
                  <a:gd name="connsiteY2" fmla="*/ 294108 h 343347"/>
                  <a:gd name="connsiteX3" fmla="*/ 244645 w 488950"/>
                  <a:gd name="connsiteY3" fmla="*/ 343347 h 343347"/>
                  <a:gd name="connsiteX4" fmla="*/ 5772 w 488950"/>
                  <a:gd name="connsiteY4" fmla="*/ 295793 h 343347"/>
                  <a:gd name="connsiteX5" fmla="*/ 0 w 488950"/>
                  <a:gd name="connsiteY5" fmla="*/ 426 h 34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8950" h="343347">
                    <a:moveTo>
                      <a:pt x="0" y="426"/>
                    </a:moveTo>
                    <a:lnTo>
                      <a:pt x="488950" y="0"/>
                    </a:lnTo>
                    <a:cubicBezTo>
                      <a:pt x="487586" y="98036"/>
                      <a:pt x="486223" y="196072"/>
                      <a:pt x="484859" y="294108"/>
                    </a:cubicBezTo>
                    <a:lnTo>
                      <a:pt x="244645" y="343347"/>
                    </a:lnTo>
                    <a:lnTo>
                      <a:pt x="5772" y="295793"/>
                    </a:lnTo>
                    <a:lnTo>
                      <a:pt x="0" y="426"/>
                    </a:lnTo>
                    <a:close/>
                  </a:path>
                </a:pathLst>
              </a:custGeom>
              <a:noFill/>
              <a:ln w="28575" cmpd="sng">
                <a:solidFill>
                  <a:srgbClr val="1F497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3" name="テキスト ボックス 82"/>
            <p:cNvSpPr txBox="1"/>
            <p:nvPr/>
          </p:nvSpPr>
          <p:spPr>
            <a:xfrm>
              <a:off x="4355976" y="1916832"/>
              <a:ext cx="18500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>
                  <a:solidFill>
                    <a:srgbClr val="1F497D"/>
                  </a:solidFill>
                  <a:latin typeface="+mn-lt"/>
                  <a:cs typeface="Verdana"/>
                </a:rPr>
                <a:t>DIGITAL </a:t>
              </a:r>
              <a:r>
                <a:rPr lang="en-US" altLang="ja-JP" sz="2000" dirty="0" smtClean="0">
                  <a:solidFill>
                    <a:srgbClr val="1F497D"/>
                  </a:solidFill>
                  <a:latin typeface="+mn-lt"/>
                  <a:cs typeface="Verdana"/>
                </a:rPr>
                <a:t>OUT 13</a:t>
              </a:r>
              <a:endParaRPr kumimoji="1" lang="ja-JP" altLang="en-US" sz="2000" dirty="0">
                <a:solidFill>
                  <a:srgbClr val="1F497D"/>
                </a:solidFill>
                <a:latin typeface="+mn-lt"/>
                <a:cs typeface="Verdana"/>
              </a:endParaRPr>
            </a:p>
          </p:txBody>
        </p:sp>
        <p:sp>
          <p:nvSpPr>
            <p:cNvPr id="84" name="フリーフォーム 83"/>
            <p:cNvSpPr/>
            <p:nvPr/>
          </p:nvSpPr>
          <p:spPr>
            <a:xfrm>
              <a:off x="6588224" y="2780928"/>
              <a:ext cx="432048" cy="1229639"/>
            </a:xfrm>
            <a:custGeom>
              <a:avLst/>
              <a:gdLst>
                <a:gd name="connsiteX0" fmla="*/ 482600 w 990600"/>
                <a:gd name="connsiteY0" fmla="*/ 0 h 4783666"/>
                <a:gd name="connsiteX1" fmla="*/ 482600 w 990600"/>
                <a:gd name="connsiteY1" fmla="*/ 474133 h 4783666"/>
                <a:gd name="connsiteX2" fmla="*/ 0 w 990600"/>
                <a:gd name="connsiteY2" fmla="*/ 711200 h 4783666"/>
                <a:gd name="connsiteX3" fmla="*/ 982133 w 990600"/>
                <a:gd name="connsiteY3" fmla="*/ 1202266 h 4783666"/>
                <a:gd name="connsiteX4" fmla="*/ 8467 w 990600"/>
                <a:gd name="connsiteY4" fmla="*/ 1684866 h 4783666"/>
                <a:gd name="connsiteX5" fmla="*/ 973667 w 990600"/>
                <a:gd name="connsiteY5" fmla="*/ 2150533 h 4783666"/>
                <a:gd name="connsiteX6" fmla="*/ 8467 w 990600"/>
                <a:gd name="connsiteY6" fmla="*/ 2641600 h 4783666"/>
                <a:gd name="connsiteX7" fmla="*/ 990600 w 990600"/>
                <a:gd name="connsiteY7" fmla="*/ 3107266 h 4783666"/>
                <a:gd name="connsiteX8" fmla="*/ 16933 w 990600"/>
                <a:gd name="connsiteY8" fmla="*/ 3581400 h 4783666"/>
                <a:gd name="connsiteX9" fmla="*/ 973667 w 990600"/>
                <a:gd name="connsiteY9" fmla="*/ 4055533 h 4783666"/>
                <a:gd name="connsiteX10" fmla="*/ 482600 w 990600"/>
                <a:gd name="connsiteY10" fmla="*/ 4309533 h 4783666"/>
                <a:gd name="connsiteX11" fmla="*/ 482600 w 990600"/>
                <a:gd name="connsiteY11" fmla="*/ 4783666 h 4783666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82600 w 990600"/>
                <a:gd name="connsiteY10" fmla="*/ 4309533 h 4922401"/>
                <a:gd name="connsiteX11" fmla="*/ 497159 w 990600"/>
                <a:gd name="connsiteY11" fmla="*/ 4922401 h 4922401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97159 w 990600"/>
                <a:gd name="connsiteY10" fmla="*/ 4259085 h 4922401"/>
                <a:gd name="connsiteX11" fmla="*/ 497159 w 990600"/>
                <a:gd name="connsiteY11" fmla="*/ 4922401 h 4922401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97159 w 990600"/>
                <a:gd name="connsiteY10" fmla="*/ 4309534 h 4922401"/>
                <a:gd name="connsiteX11" fmla="*/ 497159 w 990600"/>
                <a:gd name="connsiteY11" fmla="*/ 4922401 h 4922401"/>
                <a:gd name="connsiteX0" fmla="*/ 489880 w 990600"/>
                <a:gd name="connsiteY0" fmla="*/ 0 h 4909789"/>
                <a:gd name="connsiteX1" fmla="*/ 482600 w 990600"/>
                <a:gd name="connsiteY1" fmla="*/ 461521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4909789"/>
                <a:gd name="connsiteX1" fmla="*/ 504439 w 990600"/>
                <a:gd name="connsiteY1" fmla="*/ 461520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4909789"/>
                <a:gd name="connsiteX1" fmla="*/ 489880 w 990600"/>
                <a:gd name="connsiteY1" fmla="*/ 461520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5111585"/>
                <a:gd name="connsiteX1" fmla="*/ 489880 w 990600"/>
                <a:gd name="connsiteY1" fmla="*/ 663316 h 5111585"/>
                <a:gd name="connsiteX2" fmla="*/ 0 w 990600"/>
                <a:gd name="connsiteY2" fmla="*/ 900384 h 5111585"/>
                <a:gd name="connsiteX3" fmla="*/ 982133 w 990600"/>
                <a:gd name="connsiteY3" fmla="*/ 1391450 h 5111585"/>
                <a:gd name="connsiteX4" fmla="*/ 8467 w 990600"/>
                <a:gd name="connsiteY4" fmla="*/ 1874050 h 5111585"/>
                <a:gd name="connsiteX5" fmla="*/ 973667 w 990600"/>
                <a:gd name="connsiteY5" fmla="*/ 2339717 h 5111585"/>
                <a:gd name="connsiteX6" fmla="*/ 8467 w 990600"/>
                <a:gd name="connsiteY6" fmla="*/ 2830784 h 5111585"/>
                <a:gd name="connsiteX7" fmla="*/ 990600 w 990600"/>
                <a:gd name="connsiteY7" fmla="*/ 3296450 h 5111585"/>
                <a:gd name="connsiteX8" fmla="*/ 16933 w 990600"/>
                <a:gd name="connsiteY8" fmla="*/ 3770584 h 5111585"/>
                <a:gd name="connsiteX9" fmla="*/ 973667 w 990600"/>
                <a:gd name="connsiteY9" fmla="*/ 4244717 h 5111585"/>
                <a:gd name="connsiteX10" fmla="*/ 497159 w 990600"/>
                <a:gd name="connsiteY10" fmla="*/ 4498718 h 5111585"/>
                <a:gd name="connsiteX11" fmla="*/ 497159 w 990600"/>
                <a:gd name="connsiteY11" fmla="*/ 5111585 h 5111585"/>
                <a:gd name="connsiteX0" fmla="*/ 489880 w 990600"/>
                <a:gd name="connsiteY0" fmla="*/ 0 h 5111585"/>
                <a:gd name="connsiteX1" fmla="*/ 489880 w 990600"/>
                <a:gd name="connsiteY1" fmla="*/ 650704 h 5111585"/>
                <a:gd name="connsiteX2" fmla="*/ 0 w 990600"/>
                <a:gd name="connsiteY2" fmla="*/ 900384 h 5111585"/>
                <a:gd name="connsiteX3" fmla="*/ 982133 w 990600"/>
                <a:gd name="connsiteY3" fmla="*/ 1391450 h 5111585"/>
                <a:gd name="connsiteX4" fmla="*/ 8467 w 990600"/>
                <a:gd name="connsiteY4" fmla="*/ 1874050 h 5111585"/>
                <a:gd name="connsiteX5" fmla="*/ 973667 w 990600"/>
                <a:gd name="connsiteY5" fmla="*/ 2339717 h 5111585"/>
                <a:gd name="connsiteX6" fmla="*/ 8467 w 990600"/>
                <a:gd name="connsiteY6" fmla="*/ 2830784 h 5111585"/>
                <a:gd name="connsiteX7" fmla="*/ 990600 w 990600"/>
                <a:gd name="connsiteY7" fmla="*/ 3296450 h 5111585"/>
                <a:gd name="connsiteX8" fmla="*/ 16933 w 990600"/>
                <a:gd name="connsiteY8" fmla="*/ 3770584 h 5111585"/>
                <a:gd name="connsiteX9" fmla="*/ 973667 w 990600"/>
                <a:gd name="connsiteY9" fmla="*/ 4244717 h 5111585"/>
                <a:gd name="connsiteX10" fmla="*/ 497159 w 990600"/>
                <a:gd name="connsiteY10" fmla="*/ 4498718 h 5111585"/>
                <a:gd name="connsiteX11" fmla="*/ 497159 w 990600"/>
                <a:gd name="connsiteY11" fmla="*/ 5111585 h 5111585"/>
                <a:gd name="connsiteX0" fmla="*/ 497159 w 990600"/>
                <a:gd name="connsiteY0" fmla="*/ 0 h 4884565"/>
                <a:gd name="connsiteX1" fmla="*/ 489880 w 990600"/>
                <a:gd name="connsiteY1" fmla="*/ 423684 h 4884565"/>
                <a:gd name="connsiteX2" fmla="*/ 0 w 990600"/>
                <a:gd name="connsiteY2" fmla="*/ 673364 h 4884565"/>
                <a:gd name="connsiteX3" fmla="*/ 982133 w 990600"/>
                <a:gd name="connsiteY3" fmla="*/ 1164430 h 4884565"/>
                <a:gd name="connsiteX4" fmla="*/ 8467 w 990600"/>
                <a:gd name="connsiteY4" fmla="*/ 1647030 h 4884565"/>
                <a:gd name="connsiteX5" fmla="*/ 973667 w 990600"/>
                <a:gd name="connsiteY5" fmla="*/ 2112697 h 4884565"/>
                <a:gd name="connsiteX6" fmla="*/ 8467 w 990600"/>
                <a:gd name="connsiteY6" fmla="*/ 2603764 h 4884565"/>
                <a:gd name="connsiteX7" fmla="*/ 990600 w 990600"/>
                <a:gd name="connsiteY7" fmla="*/ 3069430 h 4884565"/>
                <a:gd name="connsiteX8" fmla="*/ 16933 w 990600"/>
                <a:gd name="connsiteY8" fmla="*/ 3543564 h 4884565"/>
                <a:gd name="connsiteX9" fmla="*/ 973667 w 990600"/>
                <a:gd name="connsiteY9" fmla="*/ 4017697 h 4884565"/>
                <a:gd name="connsiteX10" fmla="*/ 497159 w 990600"/>
                <a:gd name="connsiteY10" fmla="*/ 4271698 h 4884565"/>
                <a:gd name="connsiteX11" fmla="*/ 497159 w 990600"/>
                <a:gd name="connsiteY11" fmla="*/ 4884565 h 4884565"/>
                <a:gd name="connsiteX0" fmla="*/ 497159 w 990600"/>
                <a:gd name="connsiteY0" fmla="*/ 0 h 4884565"/>
                <a:gd name="connsiteX1" fmla="*/ 494674 w 990600"/>
                <a:gd name="connsiteY1" fmla="*/ 397172 h 4884565"/>
                <a:gd name="connsiteX2" fmla="*/ 489880 w 990600"/>
                <a:gd name="connsiteY2" fmla="*/ 423684 h 4884565"/>
                <a:gd name="connsiteX3" fmla="*/ 0 w 990600"/>
                <a:gd name="connsiteY3" fmla="*/ 673364 h 4884565"/>
                <a:gd name="connsiteX4" fmla="*/ 982133 w 990600"/>
                <a:gd name="connsiteY4" fmla="*/ 1164430 h 4884565"/>
                <a:gd name="connsiteX5" fmla="*/ 8467 w 990600"/>
                <a:gd name="connsiteY5" fmla="*/ 1647030 h 4884565"/>
                <a:gd name="connsiteX6" fmla="*/ 973667 w 990600"/>
                <a:gd name="connsiteY6" fmla="*/ 2112697 h 4884565"/>
                <a:gd name="connsiteX7" fmla="*/ 8467 w 990600"/>
                <a:gd name="connsiteY7" fmla="*/ 2603764 h 4884565"/>
                <a:gd name="connsiteX8" fmla="*/ 990600 w 990600"/>
                <a:gd name="connsiteY8" fmla="*/ 3069430 h 4884565"/>
                <a:gd name="connsiteX9" fmla="*/ 16933 w 990600"/>
                <a:gd name="connsiteY9" fmla="*/ 3543564 h 4884565"/>
                <a:gd name="connsiteX10" fmla="*/ 973667 w 990600"/>
                <a:gd name="connsiteY10" fmla="*/ 4017697 h 4884565"/>
                <a:gd name="connsiteX11" fmla="*/ 497159 w 990600"/>
                <a:gd name="connsiteY11" fmla="*/ 4271698 h 4884565"/>
                <a:gd name="connsiteX12" fmla="*/ 497159 w 990600"/>
                <a:gd name="connsiteY12" fmla="*/ 4884565 h 4884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90600" h="4884565">
                  <a:moveTo>
                    <a:pt x="497159" y="0"/>
                  </a:moveTo>
                  <a:cubicBezTo>
                    <a:pt x="493904" y="128187"/>
                    <a:pt x="497929" y="268985"/>
                    <a:pt x="494674" y="397172"/>
                  </a:cubicBezTo>
                  <a:lnTo>
                    <a:pt x="489880" y="423684"/>
                  </a:lnTo>
                  <a:lnTo>
                    <a:pt x="0" y="673364"/>
                  </a:lnTo>
                  <a:lnTo>
                    <a:pt x="982133" y="1164430"/>
                  </a:lnTo>
                  <a:lnTo>
                    <a:pt x="8467" y="1647030"/>
                  </a:lnTo>
                  <a:lnTo>
                    <a:pt x="973667" y="2112697"/>
                  </a:lnTo>
                  <a:lnTo>
                    <a:pt x="8467" y="2603764"/>
                  </a:lnTo>
                  <a:lnTo>
                    <a:pt x="990600" y="3069430"/>
                  </a:lnTo>
                  <a:lnTo>
                    <a:pt x="16933" y="3543564"/>
                  </a:lnTo>
                  <a:lnTo>
                    <a:pt x="973667" y="4017697"/>
                  </a:lnTo>
                  <a:lnTo>
                    <a:pt x="497159" y="4271698"/>
                  </a:lnTo>
                  <a:lnTo>
                    <a:pt x="497159" y="4884565"/>
                  </a:lnTo>
                </a:path>
              </a:pathLst>
            </a:custGeom>
            <a:ln>
              <a:solidFill>
                <a:schemeClr val="tx2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9" name="直線コネクタ 18"/>
            <p:cNvCxnSpPr>
              <a:endCxn id="84" idx="0"/>
            </p:cNvCxnSpPr>
            <p:nvPr/>
          </p:nvCxnSpPr>
          <p:spPr>
            <a:xfrm>
              <a:off x="6804248" y="2132856"/>
              <a:ext cx="811" cy="648072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図形グループ 84"/>
            <p:cNvGrpSpPr/>
            <p:nvPr/>
          </p:nvGrpSpPr>
          <p:grpSpPr>
            <a:xfrm>
              <a:off x="6516216" y="5445224"/>
              <a:ext cx="576064" cy="576064"/>
              <a:chOff x="2915816" y="4437112"/>
              <a:chExt cx="576064" cy="576064"/>
            </a:xfrm>
          </p:grpSpPr>
          <p:cxnSp>
            <p:nvCxnSpPr>
              <p:cNvPr id="86" name="直線コネクタ 85"/>
              <p:cNvCxnSpPr/>
              <p:nvPr/>
            </p:nvCxnSpPr>
            <p:spPr>
              <a:xfrm>
                <a:off x="3203848" y="4437112"/>
                <a:ext cx="0" cy="288032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線コネクタ 86"/>
              <p:cNvCxnSpPr/>
              <p:nvPr/>
            </p:nvCxnSpPr>
            <p:spPr>
              <a:xfrm>
                <a:off x="2915816" y="4725144"/>
                <a:ext cx="576064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線コネクタ 87"/>
              <p:cNvCxnSpPr/>
              <p:nvPr/>
            </p:nvCxnSpPr>
            <p:spPr>
              <a:xfrm>
                <a:off x="2987824" y="4869160"/>
                <a:ext cx="432048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線コネクタ 88"/>
              <p:cNvCxnSpPr/>
              <p:nvPr/>
            </p:nvCxnSpPr>
            <p:spPr>
              <a:xfrm>
                <a:off x="3059832" y="5013176"/>
                <a:ext cx="288032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直線コネクタ 20"/>
            <p:cNvCxnSpPr/>
            <p:nvPr/>
          </p:nvCxnSpPr>
          <p:spPr>
            <a:xfrm flipV="1">
              <a:off x="6804248" y="5229200"/>
              <a:ext cx="0" cy="216024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226620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grpSp>
        <p:nvGrpSpPr>
          <p:cNvPr id="47" name="図形グループ 46"/>
          <p:cNvGrpSpPr/>
          <p:nvPr/>
        </p:nvGrpSpPr>
        <p:grpSpPr>
          <a:xfrm>
            <a:off x="1475656" y="2060848"/>
            <a:ext cx="3326854" cy="4104456"/>
            <a:chOff x="4355976" y="1916832"/>
            <a:chExt cx="3326854" cy="4104456"/>
          </a:xfrm>
        </p:grpSpPr>
        <p:grpSp>
          <p:nvGrpSpPr>
            <p:cNvPr id="48" name="図形グループ 47"/>
            <p:cNvGrpSpPr/>
            <p:nvPr/>
          </p:nvGrpSpPr>
          <p:grpSpPr>
            <a:xfrm>
              <a:off x="6516216" y="4005064"/>
              <a:ext cx="1166614" cy="1224136"/>
              <a:chOff x="6012160" y="2492896"/>
              <a:chExt cx="1166614" cy="1224136"/>
            </a:xfrm>
          </p:grpSpPr>
          <p:cxnSp>
            <p:nvCxnSpPr>
              <p:cNvPr id="62" name="直線コネクタ 61"/>
              <p:cNvCxnSpPr/>
              <p:nvPr/>
            </p:nvCxnSpPr>
            <p:spPr>
              <a:xfrm>
                <a:off x="6300192" y="2492896"/>
                <a:ext cx="0" cy="1224136"/>
              </a:xfrm>
              <a:prstGeom prst="line">
                <a:avLst/>
              </a:prstGeom>
              <a:ln w="28575" cmpd="sng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フリーフォーム 63"/>
              <p:cNvSpPr/>
              <p:nvPr/>
            </p:nvSpPr>
            <p:spPr>
              <a:xfrm>
                <a:off x="6012160" y="3212976"/>
                <a:ext cx="576064" cy="72008"/>
              </a:xfrm>
              <a:custGeom>
                <a:avLst/>
                <a:gdLst>
                  <a:gd name="connsiteX0" fmla="*/ 0 w 495300"/>
                  <a:gd name="connsiteY0" fmla="*/ 0 h 76200"/>
                  <a:gd name="connsiteX1" fmla="*/ 495300 w 495300"/>
                  <a:gd name="connsiteY1" fmla="*/ 6350 h 76200"/>
                  <a:gd name="connsiteX2" fmla="*/ 495300 w 495300"/>
                  <a:gd name="connsiteY2" fmla="*/ 76200 h 76200"/>
                  <a:gd name="connsiteX3" fmla="*/ 0 w 495300"/>
                  <a:gd name="connsiteY3" fmla="*/ 69850 h 76200"/>
                  <a:gd name="connsiteX4" fmla="*/ 0 w 495300"/>
                  <a:gd name="connsiteY4" fmla="*/ 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5300" h="76200">
                    <a:moveTo>
                      <a:pt x="0" y="0"/>
                    </a:moveTo>
                    <a:lnTo>
                      <a:pt x="495300" y="6350"/>
                    </a:lnTo>
                    <a:lnTo>
                      <a:pt x="495300" y="76200"/>
                    </a:lnTo>
                    <a:lnTo>
                      <a:pt x="0" y="698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28575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7" name="フリーフォーム 66"/>
              <p:cNvSpPr/>
              <p:nvPr/>
            </p:nvSpPr>
            <p:spPr>
              <a:xfrm>
                <a:off x="6588224" y="2996952"/>
                <a:ext cx="590550" cy="184150"/>
              </a:xfrm>
              <a:custGeom>
                <a:avLst/>
                <a:gdLst>
                  <a:gd name="connsiteX0" fmla="*/ 0 w 704850"/>
                  <a:gd name="connsiteY0" fmla="*/ 177800 h 222250"/>
                  <a:gd name="connsiteX1" fmla="*/ 342900 w 704850"/>
                  <a:gd name="connsiteY1" fmla="*/ 0 h 222250"/>
                  <a:gd name="connsiteX2" fmla="*/ 298450 w 704850"/>
                  <a:gd name="connsiteY2" fmla="*/ 222250 h 222250"/>
                  <a:gd name="connsiteX3" fmla="*/ 704850 w 704850"/>
                  <a:gd name="connsiteY3" fmla="*/ 38100 h 222250"/>
                  <a:gd name="connsiteX0" fmla="*/ 0 w 704850"/>
                  <a:gd name="connsiteY0" fmla="*/ 139700 h 184150"/>
                  <a:gd name="connsiteX1" fmla="*/ 330200 w 704850"/>
                  <a:gd name="connsiteY1" fmla="*/ 6350 h 184150"/>
                  <a:gd name="connsiteX2" fmla="*/ 298450 w 704850"/>
                  <a:gd name="connsiteY2" fmla="*/ 184150 h 184150"/>
                  <a:gd name="connsiteX3" fmla="*/ 704850 w 704850"/>
                  <a:gd name="connsiteY3" fmla="*/ 0 h 184150"/>
                  <a:gd name="connsiteX0" fmla="*/ 0 w 704850"/>
                  <a:gd name="connsiteY0" fmla="*/ 165100 h 209550"/>
                  <a:gd name="connsiteX1" fmla="*/ 330200 w 704850"/>
                  <a:gd name="connsiteY1" fmla="*/ 0 h 209550"/>
                  <a:gd name="connsiteX2" fmla="*/ 298450 w 704850"/>
                  <a:gd name="connsiteY2" fmla="*/ 209550 h 209550"/>
                  <a:gd name="connsiteX3" fmla="*/ 704850 w 704850"/>
                  <a:gd name="connsiteY3" fmla="*/ 25400 h 209550"/>
                  <a:gd name="connsiteX0" fmla="*/ 0 w 615950"/>
                  <a:gd name="connsiteY0" fmla="*/ 165100 h 209550"/>
                  <a:gd name="connsiteX1" fmla="*/ 330200 w 615950"/>
                  <a:gd name="connsiteY1" fmla="*/ 0 h 209550"/>
                  <a:gd name="connsiteX2" fmla="*/ 298450 w 615950"/>
                  <a:gd name="connsiteY2" fmla="*/ 209550 h 209550"/>
                  <a:gd name="connsiteX3" fmla="*/ 615950 w 615950"/>
                  <a:gd name="connsiteY3" fmla="*/ 25400 h 209550"/>
                  <a:gd name="connsiteX0" fmla="*/ 0 w 539750"/>
                  <a:gd name="connsiteY0" fmla="*/ 171450 h 209550"/>
                  <a:gd name="connsiteX1" fmla="*/ 254000 w 539750"/>
                  <a:gd name="connsiteY1" fmla="*/ 0 h 209550"/>
                  <a:gd name="connsiteX2" fmla="*/ 222250 w 539750"/>
                  <a:gd name="connsiteY2" fmla="*/ 209550 h 209550"/>
                  <a:gd name="connsiteX3" fmla="*/ 539750 w 539750"/>
                  <a:gd name="connsiteY3" fmla="*/ 25400 h 209550"/>
                  <a:gd name="connsiteX0" fmla="*/ 0 w 539750"/>
                  <a:gd name="connsiteY0" fmla="*/ 146050 h 184150"/>
                  <a:gd name="connsiteX1" fmla="*/ 260350 w 539750"/>
                  <a:gd name="connsiteY1" fmla="*/ 6350 h 184150"/>
                  <a:gd name="connsiteX2" fmla="*/ 222250 w 539750"/>
                  <a:gd name="connsiteY2" fmla="*/ 184150 h 184150"/>
                  <a:gd name="connsiteX3" fmla="*/ 539750 w 539750"/>
                  <a:gd name="connsiteY3" fmla="*/ 0 h 184150"/>
                  <a:gd name="connsiteX0" fmla="*/ 0 w 590550"/>
                  <a:gd name="connsiteY0" fmla="*/ 146050 h 184150"/>
                  <a:gd name="connsiteX1" fmla="*/ 260350 w 590550"/>
                  <a:gd name="connsiteY1" fmla="*/ 6350 h 184150"/>
                  <a:gd name="connsiteX2" fmla="*/ 222250 w 590550"/>
                  <a:gd name="connsiteY2" fmla="*/ 184150 h 184150"/>
                  <a:gd name="connsiteX3" fmla="*/ 590550 w 590550"/>
                  <a:gd name="connsiteY3" fmla="*/ 0 h 184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0550" h="184150">
                    <a:moveTo>
                      <a:pt x="0" y="146050"/>
                    </a:moveTo>
                    <a:lnTo>
                      <a:pt x="260350" y="6350"/>
                    </a:lnTo>
                    <a:lnTo>
                      <a:pt x="222250" y="184150"/>
                    </a:lnTo>
                    <a:lnTo>
                      <a:pt x="590550" y="0"/>
                    </a:lnTo>
                  </a:path>
                </a:pathLst>
              </a:custGeom>
              <a:ln>
                <a:solidFill>
                  <a:schemeClr val="tx2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n w="38100" cmpd="sng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9" name="フリーフォーム 68"/>
              <p:cNvSpPr/>
              <p:nvPr/>
            </p:nvSpPr>
            <p:spPr>
              <a:xfrm>
                <a:off x="6084168" y="2852936"/>
                <a:ext cx="442423" cy="416983"/>
              </a:xfrm>
              <a:custGeom>
                <a:avLst/>
                <a:gdLst>
                  <a:gd name="connsiteX0" fmla="*/ 0 w 474134"/>
                  <a:gd name="connsiteY0" fmla="*/ 0 h 474133"/>
                  <a:gd name="connsiteX1" fmla="*/ 474134 w 474134"/>
                  <a:gd name="connsiteY1" fmla="*/ 16933 h 474133"/>
                  <a:gd name="connsiteX2" fmla="*/ 254000 w 474134"/>
                  <a:gd name="connsiteY2" fmla="*/ 474133 h 474133"/>
                  <a:gd name="connsiteX3" fmla="*/ 0 w 474134"/>
                  <a:gd name="connsiteY3" fmla="*/ 0 h 474133"/>
                  <a:gd name="connsiteX0" fmla="*/ 0 w 491067"/>
                  <a:gd name="connsiteY0" fmla="*/ 0 h 474133"/>
                  <a:gd name="connsiteX1" fmla="*/ 491067 w 491067"/>
                  <a:gd name="connsiteY1" fmla="*/ 8466 h 474133"/>
                  <a:gd name="connsiteX2" fmla="*/ 254000 w 491067"/>
                  <a:gd name="connsiteY2" fmla="*/ 474133 h 474133"/>
                  <a:gd name="connsiteX3" fmla="*/ 0 w 491067"/>
                  <a:gd name="connsiteY3" fmla="*/ 0 h 474133"/>
                  <a:gd name="connsiteX0" fmla="*/ 0 w 491067"/>
                  <a:gd name="connsiteY0" fmla="*/ 0 h 474133"/>
                  <a:gd name="connsiteX1" fmla="*/ 491067 w 491067"/>
                  <a:gd name="connsiteY1" fmla="*/ 2116 h 474133"/>
                  <a:gd name="connsiteX2" fmla="*/ 254000 w 491067"/>
                  <a:gd name="connsiteY2" fmla="*/ 474133 h 474133"/>
                  <a:gd name="connsiteX3" fmla="*/ 0 w 491067"/>
                  <a:gd name="connsiteY3" fmla="*/ 0 h 474133"/>
                  <a:gd name="connsiteX0" fmla="*/ 0 w 446763"/>
                  <a:gd name="connsiteY0" fmla="*/ 10584 h 472017"/>
                  <a:gd name="connsiteX1" fmla="*/ 446763 w 446763"/>
                  <a:gd name="connsiteY1" fmla="*/ 0 h 472017"/>
                  <a:gd name="connsiteX2" fmla="*/ 209696 w 446763"/>
                  <a:gd name="connsiteY2" fmla="*/ 472017 h 472017"/>
                  <a:gd name="connsiteX3" fmla="*/ 0 w 446763"/>
                  <a:gd name="connsiteY3" fmla="*/ 10584 h 472017"/>
                  <a:gd name="connsiteX0" fmla="*/ 0 w 396921"/>
                  <a:gd name="connsiteY0" fmla="*/ 0 h 461433"/>
                  <a:gd name="connsiteX1" fmla="*/ 396921 w 396921"/>
                  <a:gd name="connsiteY1" fmla="*/ 14816 h 461433"/>
                  <a:gd name="connsiteX2" fmla="*/ 209696 w 396921"/>
                  <a:gd name="connsiteY2" fmla="*/ 461433 h 461433"/>
                  <a:gd name="connsiteX3" fmla="*/ 0 w 396921"/>
                  <a:gd name="connsiteY3" fmla="*/ 0 h 461433"/>
                  <a:gd name="connsiteX0" fmla="*/ 0 w 385845"/>
                  <a:gd name="connsiteY0" fmla="*/ 0 h 448733"/>
                  <a:gd name="connsiteX1" fmla="*/ 385845 w 385845"/>
                  <a:gd name="connsiteY1" fmla="*/ 2116 h 448733"/>
                  <a:gd name="connsiteX2" fmla="*/ 198620 w 385845"/>
                  <a:gd name="connsiteY2" fmla="*/ 448733 h 448733"/>
                  <a:gd name="connsiteX3" fmla="*/ 0 w 385845"/>
                  <a:gd name="connsiteY3" fmla="*/ 0 h 448733"/>
                  <a:gd name="connsiteX0" fmla="*/ 0 w 385845"/>
                  <a:gd name="connsiteY0" fmla="*/ 0 h 416983"/>
                  <a:gd name="connsiteX1" fmla="*/ 385845 w 385845"/>
                  <a:gd name="connsiteY1" fmla="*/ 2116 h 416983"/>
                  <a:gd name="connsiteX2" fmla="*/ 198620 w 385845"/>
                  <a:gd name="connsiteY2" fmla="*/ 416983 h 416983"/>
                  <a:gd name="connsiteX3" fmla="*/ 0 w 385845"/>
                  <a:gd name="connsiteY3" fmla="*/ 0 h 416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845" h="416983">
                    <a:moveTo>
                      <a:pt x="0" y="0"/>
                    </a:moveTo>
                    <a:lnTo>
                      <a:pt x="385845" y="2116"/>
                    </a:lnTo>
                    <a:lnTo>
                      <a:pt x="198620" y="4169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28575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9" name="図形グループ 48"/>
            <p:cNvGrpSpPr/>
            <p:nvPr/>
          </p:nvGrpSpPr>
          <p:grpSpPr>
            <a:xfrm flipH="1">
              <a:off x="4427984" y="1916832"/>
              <a:ext cx="2376263" cy="432048"/>
              <a:chOff x="5580112" y="4509120"/>
              <a:chExt cx="2376263" cy="432048"/>
            </a:xfrm>
          </p:grpSpPr>
          <p:cxnSp>
            <p:nvCxnSpPr>
              <p:cNvPr id="59" name="直線コネクタ 58"/>
              <p:cNvCxnSpPr/>
              <p:nvPr/>
            </p:nvCxnSpPr>
            <p:spPr>
              <a:xfrm>
                <a:off x="5580112" y="4725144"/>
                <a:ext cx="432048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フリーフォーム 59"/>
              <p:cNvSpPr/>
              <p:nvPr/>
            </p:nvSpPr>
            <p:spPr>
              <a:xfrm rot="5400000" flipH="1">
                <a:off x="6769260" y="3754052"/>
                <a:ext cx="432048" cy="1942183"/>
              </a:xfrm>
              <a:custGeom>
                <a:avLst/>
                <a:gdLst>
                  <a:gd name="connsiteX0" fmla="*/ 0 w 571500"/>
                  <a:gd name="connsiteY0" fmla="*/ 0 h 273050"/>
                  <a:gd name="connsiteX1" fmla="*/ 571500 w 571500"/>
                  <a:gd name="connsiteY1" fmla="*/ 6350 h 273050"/>
                  <a:gd name="connsiteX2" fmla="*/ 260350 w 571500"/>
                  <a:gd name="connsiteY2" fmla="*/ 273050 h 273050"/>
                  <a:gd name="connsiteX3" fmla="*/ 0 w 571500"/>
                  <a:gd name="connsiteY3" fmla="*/ 0 h 273050"/>
                  <a:gd name="connsiteX0" fmla="*/ 0 w 571500"/>
                  <a:gd name="connsiteY0" fmla="*/ 0 h 266700"/>
                  <a:gd name="connsiteX1" fmla="*/ 571500 w 571500"/>
                  <a:gd name="connsiteY1" fmla="*/ 6350 h 266700"/>
                  <a:gd name="connsiteX2" fmla="*/ 292100 w 571500"/>
                  <a:gd name="connsiteY2" fmla="*/ 266700 h 266700"/>
                  <a:gd name="connsiteX3" fmla="*/ 0 w 571500"/>
                  <a:gd name="connsiteY3" fmla="*/ 0 h 266700"/>
                  <a:gd name="connsiteX0" fmla="*/ 0 w 565150"/>
                  <a:gd name="connsiteY0" fmla="*/ 74962 h 341662"/>
                  <a:gd name="connsiteX1" fmla="*/ 565150 w 565150"/>
                  <a:gd name="connsiteY1" fmla="*/ 0 h 341662"/>
                  <a:gd name="connsiteX2" fmla="*/ 292100 w 565150"/>
                  <a:gd name="connsiteY2" fmla="*/ 341662 h 341662"/>
                  <a:gd name="connsiteX3" fmla="*/ 0 w 565150"/>
                  <a:gd name="connsiteY3" fmla="*/ 74962 h 341662"/>
                  <a:gd name="connsiteX0" fmla="*/ 0 w 488950"/>
                  <a:gd name="connsiteY0" fmla="*/ 426 h 341662"/>
                  <a:gd name="connsiteX1" fmla="*/ 488950 w 488950"/>
                  <a:gd name="connsiteY1" fmla="*/ 0 h 341662"/>
                  <a:gd name="connsiteX2" fmla="*/ 215900 w 488950"/>
                  <a:gd name="connsiteY2" fmla="*/ 341662 h 341662"/>
                  <a:gd name="connsiteX3" fmla="*/ 0 w 488950"/>
                  <a:gd name="connsiteY3" fmla="*/ 426 h 341662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244645 w 488950"/>
                  <a:gd name="connsiteY2" fmla="*/ 343347 h 343347"/>
                  <a:gd name="connsiteX3" fmla="*/ 0 w 488950"/>
                  <a:gd name="connsiteY3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288435 w 488950"/>
                  <a:gd name="connsiteY2" fmla="*/ 296371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2465 w 488950"/>
                  <a:gd name="connsiteY2" fmla="*/ 170015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151895 w 488950"/>
                  <a:gd name="connsiteY4" fmla="*/ 202025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15354 w 488950"/>
                  <a:gd name="connsiteY4" fmla="*/ 264361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4859 w 488950"/>
                  <a:gd name="connsiteY2" fmla="*/ 294108 h 343347"/>
                  <a:gd name="connsiteX3" fmla="*/ 244645 w 488950"/>
                  <a:gd name="connsiteY3" fmla="*/ 343347 h 343347"/>
                  <a:gd name="connsiteX4" fmla="*/ 15354 w 488950"/>
                  <a:gd name="connsiteY4" fmla="*/ 264361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4859 w 488950"/>
                  <a:gd name="connsiteY2" fmla="*/ 294108 h 343347"/>
                  <a:gd name="connsiteX3" fmla="*/ 244645 w 488950"/>
                  <a:gd name="connsiteY3" fmla="*/ 343347 h 343347"/>
                  <a:gd name="connsiteX4" fmla="*/ 5772 w 488950"/>
                  <a:gd name="connsiteY4" fmla="*/ 295793 h 343347"/>
                  <a:gd name="connsiteX5" fmla="*/ 0 w 488950"/>
                  <a:gd name="connsiteY5" fmla="*/ 426 h 34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8950" h="343347">
                    <a:moveTo>
                      <a:pt x="0" y="426"/>
                    </a:moveTo>
                    <a:lnTo>
                      <a:pt x="488950" y="0"/>
                    </a:lnTo>
                    <a:cubicBezTo>
                      <a:pt x="487586" y="98036"/>
                      <a:pt x="486223" y="196072"/>
                      <a:pt x="484859" y="294108"/>
                    </a:cubicBezTo>
                    <a:lnTo>
                      <a:pt x="244645" y="343347"/>
                    </a:lnTo>
                    <a:lnTo>
                      <a:pt x="5772" y="295793"/>
                    </a:lnTo>
                    <a:lnTo>
                      <a:pt x="0" y="426"/>
                    </a:lnTo>
                    <a:close/>
                  </a:path>
                </a:pathLst>
              </a:custGeom>
              <a:noFill/>
              <a:ln w="28575" cmpd="sng">
                <a:solidFill>
                  <a:srgbClr val="1F497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0" name="テキスト ボックス 49"/>
            <p:cNvSpPr txBox="1"/>
            <p:nvPr/>
          </p:nvSpPr>
          <p:spPr>
            <a:xfrm>
              <a:off x="4355976" y="1916832"/>
              <a:ext cx="18500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>
                  <a:solidFill>
                    <a:srgbClr val="1F497D"/>
                  </a:solidFill>
                  <a:latin typeface="+mn-lt"/>
                  <a:cs typeface="Verdana"/>
                </a:rPr>
                <a:t>DIGITAL </a:t>
              </a:r>
              <a:r>
                <a:rPr lang="en-US" altLang="ja-JP" sz="2000" dirty="0" smtClean="0">
                  <a:solidFill>
                    <a:srgbClr val="1F497D"/>
                  </a:solidFill>
                  <a:latin typeface="+mn-lt"/>
                  <a:cs typeface="Verdana"/>
                </a:rPr>
                <a:t>OUT 13</a:t>
              </a:r>
              <a:endParaRPr kumimoji="1" lang="ja-JP" altLang="en-US" sz="2000" dirty="0">
                <a:solidFill>
                  <a:srgbClr val="1F497D"/>
                </a:solidFill>
                <a:latin typeface="+mn-lt"/>
                <a:cs typeface="Verdana"/>
              </a:endParaRPr>
            </a:p>
          </p:txBody>
        </p:sp>
        <p:sp>
          <p:nvSpPr>
            <p:cNvPr id="51" name="フリーフォーム 50"/>
            <p:cNvSpPr/>
            <p:nvPr/>
          </p:nvSpPr>
          <p:spPr>
            <a:xfrm>
              <a:off x="6588224" y="2780928"/>
              <a:ext cx="432048" cy="1229639"/>
            </a:xfrm>
            <a:custGeom>
              <a:avLst/>
              <a:gdLst>
                <a:gd name="connsiteX0" fmla="*/ 482600 w 990600"/>
                <a:gd name="connsiteY0" fmla="*/ 0 h 4783666"/>
                <a:gd name="connsiteX1" fmla="*/ 482600 w 990600"/>
                <a:gd name="connsiteY1" fmla="*/ 474133 h 4783666"/>
                <a:gd name="connsiteX2" fmla="*/ 0 w 990600"/>
                <a:gd name="connsiteY2" fmla="*/ 711200 h 4783666"/>
                <a:gd name="connsiteX3" fmla="*/ 982133 w 990600"/>
                <a:gd name="connsiteY3" fmla="*/ 1202266 h 4783666"/>
                <a:gd name="connsiteX4" fmla="*/ 8467 w 990600"/>
                <a:gd name="connsiteY4" fmla="*/ 1684866 h 4783666"/>
                <a:gd name="connsiteX5" fmla="*/ 973667 w 990600"/>
                <a:gd name="connsiteY5" fmla="*/ 2150533 h 4783666"/>
                <a:gd name="connsiteX6" fmla="*/ 8467 w 990600"/>
                <a:gd name="connsiteY6" fmla="*/ 2641600 h 4783666"/>
                <a:gd name="connsiteX7" fmla="*/ 990600 w 990600"/>
                <a:gd name="connsiteY7" fmla="*/ 3107266 h 4783666"/>
                <a:gd name="connsiteX8" fmla="*/ 16933 w 990600"/>
                <a:gd name="connsiteY8" fmla="*/ 3581400 h 4783666"/>
                <a:gd name="connsiteX9" fmla="*/ 973667 w 990600"/>
                <a:gd name="connsiteY9" fmla="*/ 4055533 h 4783666"/>
                <a:gd name="connsiteX10" fmla="*/ 482600 w 990600"/>
                <a:gd name="connsiteY10" fmla="*/ 4309533 h 4783666"/>
                <a:gd name="connsiteX11" fmla="*/ 482600 w 990600"/>
                <a:gd name="connsiteY11" fmla="*/ 4783666 h 4783666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82600 w 990600"/>
                <a:gd name="connsiteY10" fmla="*/ 4309533 h 4922401"/>
                <a:gd name="connsiteX11" fmla="*/ 497159 w 990600"/>
                <a:gd name="connsiteY11" fmla="*/ 4922401 h 4922401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97159 w 990600"/>
                <a:gd name="connsiteY10" fmla="*/ 4259085 h 4922401"/>
                <a:gd name="connsiteX11" fmla="*/ 497159 w 990600"/>
                <a:gd name="connsiteY11" fmla="*/ 4922401 h 4922401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97159 w 990600"/>
                <a:gd name="connsiteY10" fmla="*/ 4309534 h 4922401"/>
                <a:gd name="connsiteX11" fmla="*/ 497159 w 990600"/>
                <a:gd name="connsiteY11" fmla="*/ 4922401 h 4922401"/>
                <a:gd name="connsiteX0" fmla="*/ 489880 w 990600"/>
                <a:gd name="connsiteY0" fmla="*/ 0 h 4909789"/>
                <a:gd name="connsiteX1" fmla="*/ 482600 w 990600"/>
                <a:gd name="connsiteY1" fmla="*/ 461521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4909789"/>
                <a:gd name="connsiteX1" fmla="*/ 504439 w 990600"/>
                <a:gd name="connsiteY1" fmla="*/ 461520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4909789"/>
                <a:gd name="connsiteX1" fmla="*/ 489880 w 990600"/>
                <a:gd name="connsiteY1" fmla="*/ 461520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5111585"/>
                <a:gd name="connsiteX1" fmla="*/ 489880 w 990600"/>
                <a:gd name="connsiteY1" fmla="*/ 663316 h 5111585"/>
                <a:gd name="connsiteX2" fmla="*/ 0 w 990600"/>
                <a:gd name="connsiteY2" fmla="*/ 900384 h 5111585"/>
                <a:gd name="connsiteX3" fmla="*/ 982133 w 990600"/>
                <a:gd name="connsiteY3" fmla="*/ 1391450 h 5111585"/>
                <a:gd name="connsiteX4" fmla="*/ 8467 w 990600"/>
                <a:gd name="connsiteY4" fmla="*/ 1874050 h 5111585"/>
                <a:gd name="connsiteX5" fmla="*/ 973667 w 990600"/>
                <a:gd name="connsiteY5" fmla="*/ 2339717 h 5111585"/>
                <a:gd name="connsiteX6" fmla="*/ 8467 w 990600"/>
                <a:gd name="connsiteY6" fmla="*/ 2830784 h 5111585"/>
                <a:gd name="connsiteX7" fmla="*/ 990600 w 990600"/>
                <a:gd name="connsiteY7" fmla="*/ 3296450 h 5111585"/>
                <a:gd name="connsiteX8" fmla="*/ 16933 w 990600"/>
                <a:gd name="connsiteY8" fmla="*/ 3770584 h 5111585"/>
                <a:gd name="connsiteX9" fmla="*/ 973667 w 990600"/>
                <a:gd name="connsiteY9" fmla="*/ 4244717 h 5111585"/>
                <a:gd name="connsiteX10" fmla="*/ 497159 w 990600"/>
                <a:gd name="connsiteY10" fmla="*/ 4498718 h 5111585"/>
                <a:gd name="connsiteX11" fmla="*/ 497159 w 990600"/>
                <a:gd name="connsiteY11" fmla="*/ 5111585 h 5111585"/>
                <a:gd name="connsiteX0" fmla="*/ 489880 w 990600"/>
                <a:gd name="connsiteY0" fmla="*/ 0 h 5111585"/>
                <a:gd name="connsiteX1" fmla="*/ 489880 w 990600"/>
                <a:gd name="connsiteY1" fmla="*/ 650704 h 5111585"/>
                <a:gd name="connsiteX2" fmla="*/ 0 w 990600"/>
                <a:gd name="connsiteY2" fmla="*/ 900384 h 5111585"/>
                <a:gd name="connsiteX3" fmla="*/ 982133 w 990600"/>
                <a:gd name="connsiteY3" fmla="*/ 1391450 h 5111585"/>
                <a:gd name="connsiteX4" fmla="*/ 8467 w 990600"/>
                <a:gd name="connsiteY4" fmla="*/ 1874050 h 5111585"/>
                <a:gd name="connsiteX5" fmla="*/ 973667 w 990600"/>
                <a:gd name="connsiteY5" fmla="*/ 2339717 h 5111585"/>
                <a:gd name="connsiteX6" fmla="*/ 8467 w 990600"/>
                <a:gd name="connsiteY6" fmla="*/ 2830784 h 5111585"/>
                <a:gd name="connsiteX7" fmla="*/ 990600 w 990600"/>
                <a:gd name="connsiteY7" fmla="*/ 3296450 h 5111585"/>
                <a:gd name="connsiteX8" fmla="*/ 16933 w 990600"/>
                <a:gd name="connsiteY8" fmla="*/ 3770584 h 5111585"/>
                <a:gd name="connsiteX9" fmla="*/ 973667 w 990600"/>
                <a:gd name="connsiteY9" fmla="*/ 4244717 h 5111585"/>
                <a:gd name="connsiteX10" fmla="*/ 497159 w 990600"/>
                <a:gd name="connsiteY10" fmla="*/ 4498718 h 5111585"/>
                <a:gd name="connsiteX11" fmla="*/ 497159 w 990600"/>
                <a:gd name="connsiteY11" fmla="*/ 5111585 h 5111585"/>
                <a:gd name="connsiteX0" fmla="*/ 497159 w 990600"/>
                <a:gd name="connsiteY0" fmla="*/ 0 h 4884565"/>
                <a:gd name="connsiteX1" fmla="*/ 489880 w 990600"/>
                <a:gd name="connsiteY1" fmla="*/ 423684 h 4884565"/>
                <a:gd name="connsiteX2" fmla="*/ 0 w 990600"/>
                <a:gd name="connsiteY2" fmla="*/ 673364 h 4884565"/>
                <a:gd name="connsiteX3" fmla="*/ 982133 w 990600"/>
                <a:gd name="connsiteY3" fmla="*/ 1164430 h 4884565"/>
                <a:gd name="connsiteX4" fmla="*/ 8467 w 990600"/>
                <a:gd name="connsiteY4" fmla="*/ 1647030 h 4884565"/>
                <a:gd name="connsiteX5" fmla="*/ 973667 w 990600"/>
                <a:gd name="connsiteY5" fmla="*/ 2112697 h 4884565"/>
                <a:gd name="connsiteX6" fmla="*/ 8467 w 990600"/>
                <a:gd name="connsiteY6" fmla="*/ 2603764 h 4884565"/>
                <a:gd name="connsiteX7" fmla="*/ 990600 w 990600"/>
                <a:gd name="connsiteY7" fmla="*/ 3069430 h 4884565"/>
                <a:gd name="connsiteX8" fmla="*/ 16933 w 990600"/>
                <a:gd name="connsiteY8" fmla="*/ 3543564 h 4884565"/>
                <a:gd name="connsiteX9" fmla="*/ 973667 w 990600"/>
                <a:gd name="connsiteY9" fmla="*/ 4017697 h 4884565"/>
                <a:gd name="connsiteX10" fmla="*/ 497159 w 990600"/>
                <a:gd name="connsiteY10" fmla="*/ 4271698 h 4884565"/>
                <a:gd name="connsiteX11" fmla="*/ 497159 w 990600"/>
                <a:gd name="connsiteY11" fmla="*/ 4884565 h 4884565"/>
                <a:gd name="connsiteX0" fmla="*/ 497159 w 990600"/>
                <a:gd name="connsiteY0" fmla="*/ 0 h 4884565"/>
                <a:gd name="connsiteX1" fmla="*/ 494674 w 990600"/>
                <a:gd name="connsiteY1" fmla="*/ 397172 h 4884565"/>
                <a:gd name="connsiteX2" fmla="*/ 489880 w 990600"/>
                <a:gd name="connsiteY2" fmla="*/ 423684 h 4884565"/>
                <a:gd name="connsiteX3" fmla="*/ 0 w 990600"/>
                <a:gd name="connsiteY3" fmla="*/ 673364 h 4884565"/>
                <a:gd name="connsiteX4" fmla="*/ 982133 w 990600"/>
                <a:gd name="connsiteY4" fmla="*/ 1164430 h 4884565"/>
                <a:gd name="connsiteX5" fmla="*/ 8467 w 990600"/>
                <a:gd name="connsiteY5" fmla="*/ 1647030 h 4884565"/>
                <a:gd name="connsiteX6" fmla="*/ 973667 w 990600"/>
                <a:gd name="connsiteY6" fmla="*/ 2112697 h 4884565"/>
                <a:gd name="connsiteX7" fmla="*/ 8467 w 990600"/>
                <a:gd name="connsiteY7" fmla="*/ 2603764 h 4884565"/>
                <a:gd name="connsiteX8" fmla="*/ 990600 w 990600"/>
                <a:gd name="connsiteY8" fmla="*/ 3069430 h 4884565"/>
                <a:gd name="connsiteX9" fmla="*/ 16933 w 990600"/>
                <a:gd name="connsiteY9" fmla="*/ 3543564 h 4884565"/>
                <a:gd name="connsiteX10" fmla="*/ 973667 w 990600"/>
                <a:gd name="connsiteY10" fmla="*/ 4017697 h 4884565"/>
                <a:gd name="connsiteX11" fmla="*/ 497159 w 990600"/>
                <a:gd name="connsiteY11" fmla="*/ 4271698 h 4884565"/>
                <a:gd name="connsiteX12" fmla="*/ 497159 w 990600"/>
                <a:gd name="connsiteY12" fmla="*/ 4884565 h 4884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90600" h="4884565">
                  <a:moveTo>
                    <a:pt x="497159" y="0"/>
                  </a:moveTo>
                  <a:cubicBezTo>
                    <a:pt x="493904" y="128187"/>
                    <a:pt x="497929" y="268985"/>
                    <a:pt x="494674" y="397172"/>
                  </a:cubicBezTo>
                  <a:lnTo>
                    <a:pt x="489880" y="423684"/>
                  </a:lnTo>
                  <a:lnTo>
                    <a:pt x="0" y="673364"/>
                  </a:lnTo>
                  <a:lnTo>
                    <a:pt x="982133" y="1164430"/>
                  </a:lnTo>
                  <a:lnTo>
                    <a:pt x="8467" y="1647030"/>
                  </a:lnTo>
                  <a:lnTo>
                    <a:pt x="973667" y="2112697"/>
                  </a:lnTo>
                  <a:lnTo>
                    <a:pt x="8467" y="2603764"/>
                  </a:lnTo>
                  <a:lnTo>
                    <a:pt x="990600" y="3069430"/>
                  </a:lnTo>
                  <a:lnTo>
                    <a:pt x="16933" y="3543564"/>
                  </a:lnTo>
                  <a:lnTo>
                    <a:pt x="973667" y="4017697"/>
                  </a:lnTo>
                  <a:lnTo>
                    <a:pt x="497159" y="4271698"/>
                  </a:lnTo>
                  <a:lnTo>
                    <a:pt x="497159" y="4884565"/>
                  </a:lnTo>
                </a:path>
              </a:pathLst>
            </a:custGeom>
            <a:ln>
              <a:solidFill>
                <a:schemeClr val="tx2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2" name="直線コネクタ 51"/>
            <p:cNvCxnSpPr>
              <a:endCxn id="51" idx="0"/>
            </p:cNvCxnSpPr>
            <p:nvPr/>
          </p:nvCxnSpPr>
          <p:spPr>
            <a:xfrm>
              <a:off x="6804248" y="2132856"/>
              <a:ext cx="811" cy="648072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図形グループ 52"/>
            <p:cNvGrpSpPr/>
            <p:nvPr/>
          </p:nvGrpSpPr>
          <p:grpSpPr>
            <a:xfrm>
              <a:off x="6516216" y="5445224"/>
              <a:ext cx="576064" cy="576064"/>
              <a:chOff x="2915816" y="4437112"/>
              <a:chExt cx="576064" cy="576064"/>
            </a:xfrm>
          </p:grpSpPr>
          <p:cxnSp>
            <p:nvCxnSpPr>
              <p:cNvPr id="55" name="直線コネクタ 54"/>
              <p:cNvCxnSpPr/>
              <p:nvPr/>
            </p:nvCxnSpPr>
            <p:spPr>
              <a:xfrm>
                <a:off x="3203848" y="4437112"/>
                <a:ext cx="0" cy="288032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コネクタ 55"/>
              <p:cNvCxnSpPr/>
              <p:nvPr/>
            </p:nvCxnSpPr>
            <p:spPr>
              <a:xfrm>
                <a:off x="2915816" y="4725144"/>
                <a:ext cx="576064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コネクタ 56"/>
              <p:cNvCxnSpPr/>
              <p:nvPr/>
            </p:nvCxnSpPr>
            <p:spPr>
              <a:xfrm>
                <a:off x="2987824" y="4869160"/>
                <a:ext cx="432048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コネクタ 57"/>
              <p:cNvCxnSpPr/>
              <p:nvPr/>
            </p:nvCxnSpPr>
            <p:spPr>
              <a:xfrm>
                <a:off x="3059832" y="5013176"/>
                <a:ext cx="288032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直線コネクタ 53"/>
            <p:cNvCxnSpPr/>
            <p:nvPr/>
          </p:nvCxnSpPr>
          <p:spPr>
            <a:xfrm flipV="1">
              <a:off x="6804248" y="5229200"/>
              <a:ext cx="0" cy="216024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図形グループ 22"/>
          <p:cNvGrpSpPr/>
          <p:nvPr/>
        </p:nvGrpSpPr>
        <p:grpSpPr>
          <a:xfrm>
            <a:off x="5076056" y="1844824"/>
            <a:ext cx="3326854" cy="4248472"/>
            <a:chOff x="5076056" y="1844824"/>
            <a:chExt cx="3326854" cy="4248472"/>
          </a:xfrm>
        </p:grpSpPr>
        <p:grpSp>
          <p:nvGrpSpPr>
            <p:cNvPr id="46" name="図形グループ 45"/>
            <p:cNvGrpSpPr/>
            <p:nvPr/>
          </p:nvGrpSpPr>
          <p:grpSpPr>
            <a:xfrm>
              <a:off x="7236296" y="4221088"/>
              <a:ext cx="1166614" cy="1224136"/>
              <a:chOff x="6012160" y="2492896"/>
              <a:chExt cx="1166614" cy="1224136"/>
            </a:xfrm>
          </p:grpSpPr>
          <p:cxnSp>
            <p:nvCxnSpPr>
              <p:cNvPr id="39" name="直線コネクタ 38"/>
              <p:cNvCxnSpPr/>
              <p:nvPr/>
            </p:nvCxnSpPr>
            <p:spPr>
              <a:xfrm>
                <a:off x="6300192" y="2492896"/>
                <a:ext cx="0" cy="1224136"/>
              </a:xfrm>
              <a:prstGeom prst="line">
                <a:avLst/>
              </a:prstGeom>
              <a:ln w="28575" cmpd="sng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フリーフォーム 40"/>
              <p:cNvSpPr/>
              <p:nvPr/>
            </p:nvSpPr>
            <p:spPr>
              <a:xfrm>
                <a:off x="6012160" y="3212976"/>
                <a:ext cx="576064" cy="72008"/>
              </a:xfrm>
              <a:custGeom>
                <a:avLst/>
                <a:gdLst>
                  <a:gd name="connsiteX0" fmla="*/ 0 w 495300"/>
                  <a:gd name="connsiteY0" fmla="*/ 0 h 76200"/>
                  <a:gd name="connsiteX1" fmla="*/ 495300 w 495300"/>
                  <a:gd name="connsiteY1" fmla="*/ 6350 h 76200"/>
                  <a:gd name="connsiteX2" fmla="*/ 495300 w 495300"/>
                  <a:gd name="connsiteY2" fmla="*/ 76200 h 76200"/>
                  <a:gd name="connsiteX3" fmla="*/ 0 w 495300"/>
                  <a:gd name="connsiteY3" fmla="*/ 69850 h 76200"/>
                  <a:gd name="connsiteX4" fmla="*/ 0 w 495300"/>
                  <a:gd name="connsiteY4" fmla="*/ 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5300" h="76200">
                    <a:moveTo>
                      <a:pt x="0" y="0"/>
                    </a:moveTo>
                    <a:lnTo>
                      <a:pt x="495300" y="6350"/>
                    </a:lnTo>
                    <a:lnTo>
                      <a:pt x="495300" y="76200"/>
                    </a:lnTo>
                    <a:lnTo>
                      <a:pt x="0" y="698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28575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フリーフォーム 41"/>
              <p:cNvSpPr/>
              <p:nvPr/>
            </p:nvSpPr>
            <p:spPr>
              <a:xfrm>
                <a:off x="6588224" y="2996952"/>
                <a:ext cx="590550" cy="184150"/>
              </a:xfrm>
              <a:custGeom>
                <a:avLst/>
                <a:gdLst>
                  <a:gd name="connsiteX0" fmla="*/ 0 w 704850"/>
                  <a:gd name="connsiteY0" fmla="*/ 177800 h 222250"/>
                  <a:gd name="connsiteX1" fmla="*/ 342900 w 704850"/>
                  <a:gd name="connsiteY1" fmla="*/ 0 h 222250"/>
                  <a:gd name="connsiteX2" fmla="*/ 298450 w 704850"/>
                  <a:gd name="connsiteY2" fmla="*/ 222250 h 222250"/>
                  <a:gd name="connsiteX3" fmla="*/ 704850 w 704850"/>
                  <a:gd name="connsiteY3" fmla="*/ 38100 h 222250"/>
                  <a:gd name="connsiteX0" fmla="*/ 0 w 704850"/>
                  <a:gd name="connsiteY0" fmla="*/ 139700 h 184150"/>
                  <a:gd name="connsiteX1" fmla="*/ 330200 w 704850"/>
                  <a:gd name="connsiteY1" fmla="*/ 6350 h 184150"/>
                  <a:gd name="connsiteX2" fmla="*/ 298450 w 704850"/>
                  <a:gd name="connsiteY2" fmla="*/ 184150 h 184150"/>
                  <a:gd name="connsiteX3" fmla="*/ 704850 w 704850"/>
                  <a:gd name="connsiteY3" fmla="*/ 0 h 184150"/>
                  <a:gd name="connsiteX0" fmla="*/ 0 w 704850"/>
                  <a:gd name="connsiteY0" fmla="*/ 165100 h 209550"/>
                  <a:gd name="connsiteX1" fmla="*/ 330200 w 704850"/>
                  <a:gd name="connsiteY1" fmla="*/ 0 h 209550"/>
                  <a:gd name="connsiteX2" fmla="*/ 298450 w 704850"/>
                  <a:gd name="connsiteY2" fmla="*/ 209550 h 209550"/>
                  <a:gd name="connsiteX3" fmla="*/ 704850 w 704850"/>
                  <a:gd name="connsiteY3" fmla="*/ 25400 h 209550"/>
                  <a:gd name="connsiteX0" fmla="*/ 0 w 615950"/>
                  <a:gd name="connsiteY0" fmla="*/ 165100 h 209550"/>
                  <a:gd name="connsiteX1" fmla="*/ 330200 w 615950"/>
                  <a:gd name="connsiteY1" fmla="*/ 0 h 209550"/>
                  <a:gd name="connsiteX2" fmla="*/ 298450 w 615950"/>
                  <a:gd name="connsiteY2" fmla="*/ 209550 h 209550"/>
                  <a:gd name="connsiteX3" fmla="*/ 615950 w 615950"/>
                  <a:gd name="connsiteY3" fmla="*/ 25400 h 209550"/>
                  <a:gd name="connsiteX0" fmla="*/ 0 w 539750"/>
                  <a:gd name="connsiteY0" fmla="*/ 171450 h 209550"/>
                  <a:gd name="connsiteX1" fmla="*/ 254000 w 539750"/>
                  <a:gd name="connsiteY1" fmla="*/ 0 h 209550"/>
                  <a:gd name="connsiteX2" fmla="*/ 222250 w 539750"/>
                  <a:gd name="connsiteY2" fmla="*/ 209550 h 209550"/>
                  <a:gd name="connsiteX3" fmla="*/ 539750 w 539750"/>
                  <a:gd name="connsiteY3" fmla="*/ 25400 h 209550"/>
                  <a:gd name="connsiteX0" fmla="*/ 0 w 539750"/>
                  <a:gd name="connsiteY0" fmla="*/ 146050 h 184150"/>
                  <a:gd name="connsiteX1" fmla="*/ 260350 w 539750"/>
                  <a:gd name="connsiteY1" fmla="*/ 6350 h 184150"/>
                  <a:gd name="connsiteX2" fmla="*/ 222250 w 539750"/>
                  <a:gd name="connsiteY2" fmla="*/ 184150 h 184150"/>
                  <a:gd name="connsiteX3" fmla="*/ 539750 w 539750"/>
                  <a:gd name="connsiteY3" fmla="*/ 0 h 184150"/>
                  <a:gd name="connsiteX0" fmla="*/ 0 w 590550"/>
                  <a:gd name="connsiteY0" fmla="*/ 146050 h 184150"/>
                  <a:gd name="connsiteX1" fmla="*/ 260350 w 590550"/>
                  <a:gd name="connsiteY1" fmla="*/ 6350 h 184150"/>
                  <a:gd name="connsiteX2" fmla="*/ 222250 w 590550"/>
                  <a:gd name="connsiteY2" fmla="*/ 184150 h 184150"/>
                  <a:gd name="connsiteX3" fmla="*/ 590550 w 590550"/>
                  <a:gd name="connsiteY3" fmla="*/ 0 h 184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0550" h="184150">
                    <a:moveTo>
                      <a:pt x="0" y="146050"/>
                    </a:moveTo>
                    <a:lnTo>
                      <a:pt x="260350" y="6350"/>
                    </a:lnTo>
                    <a:lnTo>
                      <a:pt x="222250" y="184150"/>
                    </a:lnTo>
                    <a:lnTo>
                      <a:pt x="590550" y="0"/>
                    </a:lnTo>
                  </a:path>
                </a:pathLst>
              </a:custGeom>
              <a:ln>
                <a:solidFill>
                  <a:schemeClr val="tx2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n w="38100" cmpd="sng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4" name="フリーフォーム 43"/>
              <p:cNvSpPr/>
              <p:nvPr/>
            </p:nvSpPr>
            <p:spPr>
              <a:xfrm>
                <a:off x="6084168" y="2852936"/>
                <a:ext cx="442423" cy="416983"/>
              </a:xfrm>
              <a:custGeom>
                <a:avLst/>
                <a:gdLst>
                  <a:gd name="connsiteX0" fmla="*/ 0 w 474134"/>
                  <a:gd name="connsiteY0" fmla="*/ 0 h 474133"/>
                  <a:gd name="connsiteX1" fmla="*/ 474134 w 474134"/>
                  <a:gd name="connsiteY1" fmla="*/ 16933 h 474133"/>
                  <a:gd name="connsiteX2" fmla="*/ 254000 w 474134"/>
                  <a:gd name="connsiteY2" fmla="*/ 474133 h 474133"/>
                  <a:gd name="connsiteX3" fmla="*/ 0 w 474134"/>
                  <a:gd name="connsiteY3" fmla="*/ 0 h 474133"/>
                  <a:gd name="connsiteX0" fmla="*/ 0 w 491067"/>
                  <a:gd name="connsiteY0" fmla="*/ 0 h 474133"/>
                  <a:gd name="connsiteX1" fmla="*/ 491067 w 491067"/>
                  <a:gd name="connsiteY1" fmla="*/ 8466 h 474133"/>
                  <a:gd name="connsiteX2" fmla="*/ 254000 w 491067"/>
                  <a:gd name="connsiteY2" fmla="*/ 474133 h 474133"/>
                  <a:gd name="connsiteX3" fmla="*/ 0 w 491067"/>
                  <a:gd name="connsiteY3" fmla="*/ 0 h 474133"/>
                  <a:gd name="connsiteX0" fmla="*/ 0 w 491067"/>
                  <a:gd name="connsiteY0" fmla="*/ 0 h 474133"/>
                  <a:gd name="connsiteX1" fmla="*/ 491067 w 491067"/>
                  <a:gd name="connsiteY1" fmla="*/ 2116 h 474133"/>
                  <a:gd name="connsiteX2" fmla="*/ 254000 w 491067"/>
                  <a:gd name="connsiteY2" fmla="*/ 474133 h 474133"/>
                  <a:gd name="connsiteX3" fmla="*/ 0 w 491067"/>
                  <a:gd name="connsiteY3" fmla="*/ 0 h 474133"/>
                  <a:gd name="connsiteX0" fmla="*/ 0 w 446763"/>
                  <a:gd name="connsiteY0" fmla="*/ 10584 h 472017"/>
                  <a:gd name="connsiteX1" fmla="*/ 446763 w 446763"/>
                  <a:gd name="connsiteY1" fmla="*/ 0 h 472017"/>
                  <a:gd name="connsiteX2" fmla="*/ 209696 w 446763"/>
                  <a:gd name="connsiteY2" fmla="*/ 472017 h 472017"/>
                  <a:gd name="connsiteX3" fmla="*/ 0 w 446763"/>
                  <a:gd name="connsiteY3" fmla="*/ 10584 h 472017"/>
                  <a:gd name="connsiteX0" fmla="*/ 0 w 396921"/>
                  <a:gd name="connsiteY0" fmla="*/ 0 h 461433"/>
                  <a:gd name="connsiteX1" fmla="*/ 396921 w 396921"/>
                  <a:gd name="connsiteY1" fmla="*/ 14816 h 461433"/>
                  <a:gd name="connsiteX2" fmla="*/ 209696 w 396921"/>
                  <a:gd name="connsiteY2" fmla="*/ 461433 h 461433"/>
                  <a:gd name="connsiteX3" fmla="*/ 0 w 396921"/>
                  <a:gd name="connsiteY3" fmla="*/ 0 h 461433"/>
                  <a:gd name="connsiteX0" fmla="*/ 0 w 385845"/>
                  <a:gd name="connsiteY0" fmla="*/ 0 h 448733"/>
                  <a:gd name="connsiteX1" fmla="*/ 385845 w 385845"/>
                  <a:gd name="connsiteY1" fmla="*/ 2116 h 448733"/>
                  <a:gd name="connsiteX2" fmla="*/ 198620 w 385845"/>
                  <a:gd name="connsiteY2" fmla="*/ 448733 h 448733"/>
                  <a:gd name="connsiteX3" fmla="*/ 0 w 385845"/>
                  <a:gd name="connsiteY3" fmla="*/ 0 h 448733"/>
                  <a:gd name="connsiteX0" fmla="*/ 0 w 385845"/>
                  <a:gd name="connsiteY0" fmla="*/ 0 h 416983"/>
                  <a:gd name="connsiteX1" fmla="*/ 385845 w 385845"/>
                  <a:gd name="connsiteY1" fmla="*/ 2116 h 416983"/>
                  <a:gd name="connsiteX2" fmla="*/ 198620 w 385845"/>
                  <a:gd name="connsiteY2" fmla="*/ 416983 h 416983"/>
                  <a:gd name="connsiteX3" fmla="*/ 0 w 385845"/>
                  <a:gd name="connsiteY3" fmla="*/ 0 h 416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845" h="416983">
                    <a:moveTo>
                      <a:pt x="0" y="0"/>
                    </a:moveTo>
                    <a:lnTo>
                      <a:pt x="385845" y="2116"/>
                    </a:lnTo>
                    <a:lnTo>
                      <a:pt x="198620" y="4169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28575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0" name="図形グループ 79"/>
            <p:cNvGrpSpPr/>
            <p:nvPr/>
          </p:nvGrpSpPr>
          <p:grpSpPr>
            <a:xfrm flipH="1">
              <a:off x="5148064" y="5661248"/>
              <a:ext cx="2376263" cy="432048"/>
              <a:chOff x="5580112" y="4509120"/>
              <a:chExt cx="2376263" cy="432048"/>
            </a:xfrm>
          </p:grpSpPr>
          <p:cxnSp>
            <p:nvCxnSpPr>
              <p:cNvPr id="81" name="直線コネクタ 80"/>
              <p:cNvCxnSpPr/>
              <p:nvPr/>
            </p:nvCxnSpPr>
            <p:spPr>
              <a:xfrm>
                <a:off x="5580112" y="4725144"/>
                <a:ext cx="432048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フリーフォーム 81"/>
              <p:cNvSpPr/>
              <p:nvPr/>
            </p:nvSpPr>
            <p:spPr>
              <a:xfrm rot="5400000" flipH="1">
                <a:off x="6769260" y="3754052"/>
                <a:ext cx="432048" cy="1942183"/>
              </a:xfrm>
              <a:custGeom>
                <a:avLst/>
                <a:gdLst>
                  <a:gd name="connsiteX0" fmla="*/ 0 w 571500"/>
                  <a:gd name="connsiteY0" fmla="*/ 0 h 273050"/>
                  <a:gd name="connsiteX1" fmla="*/ 571500 w 571500"/>
                  <a:gd name="connsiteY1" fmla="*/ 6350 h 273050"/>
                  <a:gd name="connsiteX2" fmla="*/ 260350 w 571500"/>
                  <a:gd name="connsiteY2" fmla="*/ 273050 h 273050"/>
                  <a:gd name="connsiteX3" fmla="*/ 0 w 571500"/>
                  <a:gd name="connsiteY3" fmla="*/ 0 h 273050"/>
                  <a:gd name="connsiteX0" fmla="*/ 0 w 571500"/>
                  <a:gd name="connsiteY0" fmla="*/ 0 h 266700"/>
                  <a:gd name="connsiteX1" fmla="*/ 571500 w 571500"/>
                  <a:gd name="connsiteY1" fmla="*/ 6350 h 266700"/>
                  <a:gd name="connsiteX2" fmla="*/ 292100 w 571500"/>
                  <a:gd name="connsiteY2" fmla="*/ 266700 h 266700"/>
                  <a:gd name="connsiteX3" fmla="*/ 0 w 571500"/>
                  <a:gd name="connsiteY3" fmla="*/ 0 h 266700"/>
                  <a:gd name="connsiteX0" fmla="*/ 0 w 565150"/>
                  <a:gd name="connsiteY0" fmla="*/ 74962 h 341662"/>
                  <a:gd name="connsiteX1" fmla="*/ 565150 w 565150"/>
                  <a:gd name="connsiteY1" fmla="*/ 0 h 341662"/>
                  <a:gd name="connsiteX2" fmla="*/ 292100 w 565150"/>
                  <a:gd name="connsiteY2" fmla="*/ 341662 h 341662"/>
                  <a:gd name="connsiteX3" fmla="*/ 0 w 565150"/>
                  <a:gd name="connsiteY3" fmla="*/ 74962 h 341662"/>
                  <a:gd name="connsiteX0" fmla="*/ 0 w 488950"/>
                  <a:gd name="connsiteY0" fmla="*/ 426 h 341662"/>
                  <a:gd name="connsiteX1" fmla="*/ 488950 w 488950"/>
                  <a:gd name="connsiteY1" fmla="*/ 0 h 341662"/>
                  <a:gd name="connsiteX2" fmla="*/ 215900 w 488950"/>
                  <a:gd name="connsiteY2" fmla="*/ 341662 h 341662"/>
                  <a:gd name="connsiteX3" fmla="*/ 0 w 488950"/>
                  <a:gd name="connsiteY3" fmla="*/ 426 h 341662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244645 w 488950"/>
                  <a:gd name="connsiteY2" fmla="*/ 343347 h 343347"/>
                  <a:gd name="connsiteX3" fmla="*/ 0 w 488950"/>
                  <a:gd name="connsiteY3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288435 w 488950"/>
                  <a:gd name="connsiteY2" fmla="*/ 296371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2465 w 488950"/>
                  <a:gd name="connsiteY2" fmla="*/ 170015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151895 w 488950"/>
                  <a:gd name="connsiteY4" fmla="*/ 202025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15354 w 488950"/>
                  <a:gd name="connsiteY4" fmla="*/ 264361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4859 w 488950"/>
                  <a:gd name="connsiteY2" fmla="*/ 294108 h 343347"/>
                  <a:gd name="connsiteX3" fmla="*/ 244645 w 488950"/>
                  <a:gd name="connsiteY3" fmla="*/ 343347 h 343347"/>
                  <a:gd name="connsiteX4" fmla="*/ 15354 w 488950"/>
                  <a:gd name="connsiteY4" fmla="*/ 264361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4859 w 488950"/>
                  <a:gd name="connsiteY2" fmla="*/ 294108 h 343347"/>
                  <a:gd name="connsiteX3" fmla="*/ 244645 w 488950"/>
                  <a:gd name="connsiteY3" fmla="*/ 343347 h 343347"/>
                  <a:gd name="connsiteX4" fmla="*/ 5772 w 488950"/>
                  <a:gd name="connsiteY4" fmla="*/ 295793 h 343347"/>
                  <a:gd name="connsiteX5" fmla="*/ 0 w 488950"/>
                  <a:gd name="connsiteY5" fmla="*/ 426 h 34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8950" h="343347">
                    <a:moveTo>
                      <a:pt x="0" y="426"/>
                    </a:moveTo>
                    <a:lnTo>
                      <a:pt x="488950" y="0"/>
                    </a:lnTo>
                    <a:cubicBezTo>
                      <a:pt x="487586" y="98036"/>
                      <a:pt x="486223" y="196072"/>
                      <a:pt x="484859" y="294108"/>
                    </a:cubicBezTo>
                    <a:lnTo>
                      <a:pt x="244645" y="343347"/>
                    </a:lnTo>
                    <a:lnTo>
                      <a:pt x="5772" y="295793"/>
                    </a:lnTo>
                    <a:lnTo>
                      <a:pt x="0" y="426"/>
                    </a:lnTo>
                    <a:close/>
                  </a:path>
                </a:pathLst>
              </a:custGeom>
              <a:noFill/>
              <a:ln w="28575" cmpd="sng">
                <a:solidFill>
                  <a:srgbClr val="1F497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3" name="テキスト ボックス 82"/>
            <p:cNvSpPr txBox="1"/>
            <p:nvPr/>
          </p:nvSpPr>
          <p:spPr>
            <a:xfrm>
              <a:off x="5076056" y="5661248"/>
              <a:ext cx="18500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>
                  <a:solidFill>
                    <a:srgbClr val="1F497D"/>
                  </a:solidFill>
                  <a:latin typeface="+mn-lt"/>
                  <a:cs typeface="Verdana"/>
                </a:rPr>
                <a:t>DIGITAL </a:t>
              </a:r>
              <a:r>
                <a:rPr lang="en-US" altLang="ja-JP" sz="2000" dirty="0" smtClean="0">
                  <a:solidFill>
                    <a:srgbClr val="1F497D"/>
                  </a:solidFill>
                  <a:latin typeface="+mn-lt"/>
                  <a:cs typeface="Verdana"/>
                </a:rPr>
                <a:t>OUT 13</a:t>
              </a:r>
              <a:endParaRPr kumimoji="1" lang="ja-JP" altLang="en-US" sz="2000" dirty="0">
                <a:solidFill>
                  <a:srgbClr val="1F497D"/>
                </a:solidFill>
                <a:latin typeface="+mn-lt"/>
                <a:cs typeface="Verdana"/>
              </a:endParaRPr>
            </a:p>
          </p:txBody>
        </p:sp>
        <p:sp>
          <p:nvSpPr>
            <p:cNvPr id="84" name="フリーフォーム 83"/>
            <p:cNvSpPr/>
            <p:nvPr/>
          </p:nvSpPr>
          <p:spPr>
            <a:xfrm>
              <a:off x="7308304" y="2780928"/>
              <a:ext cx="432048" cy="1229639"/>
            </a:xfrm>
            <a:custGeom>
              <a:avLst/>
              <a:gdLst>
                <a:gd name="connsiteX0" fmla="*/ 482600 w 990600"/>
                <a:gd name="connsiteY0" fmla="*/ 0 h 4783666"/>
                <a:gd name="connsiteX1" fmla="*/ 482600 w 990600"/>
                <a:gd name="connsiteY1" fmla="*/ 474133 h 4783666"/>
                <a:gd name="connsiteX2" fmla="*/ 0 w 990600"/>
                <a:gd name="connsiteY2" fmla="*/ 711200 h 4783666"/>
                <a:gd name="connsiteX3" fmla="*/ 982133 w 990600"/>
                <a:gd name="connsiteY3" fmla="*/ 1202266 h 4783666"/>
                <a:gd name="connsiteX4" fmla="*/ 8467 w 990600"/>
                <a:gd name="connsiteY4" fmla="*/ 1684866 h 4783666"/>
                <a:gd name="connsiteX5" fmla="*/ 973667 w 990600"/>
                <a:gd name="connsiteY5" fmla="*/ 2150533 h 4783666"/>
                <a:gd name="connsiteX6" fmla="*/ 8467 w 990600"/>
                <a:gd name="connsiteY6" fmla="*/ 2641600 h 4783666"/>
                <a:gd name="connsiteX7" fmla="*/ 990600 w 990600"/>
                <a:gd name="connsiteY7" fmla="*/ 3107266 h 4783666"/>
                <a:gd name="connsiteX8" fmla="*/ 16933 w 990600"/>
                <a:gd name="connsiteY8" fmla="*/ 3581400 h 4783666"/>
                <a:gd name="connsiteX9" fmla="*/ 973667 w 990600"/>
                <a:gd name="connsiteY9" fmla="*/ 4055533 h 4783666"/>
                <a:gd name="connsiteX10" fmla="*/ 482600 w 990600"/>
                <a:gd name="connsiteY10" fmla="*/ 4309533 h 4783666"/>
                <a:gd name="connsiteX11" fmla="*/ 482600 w 990600"/>
                <a:gd name="connsiteY11" fmla="*/ 4783666 h 4783666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82600 w 990600"/>
                <a:gd name="connsiteY10" fmla="*/ 4309533 h 4922401"/>
                <a:gd name="connsiteX11" fmla="*/ 497159 w 990600"/>
                <a:gd name="connsiteY11" fmla="*/ 4922401 h 4922401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97159 w 990600"/>
                <a:gd name="connsiteY10" fmla="*/ 4259085 h 4922401"/>
                <a:gd name="connsiteX11" fmla="*/ 497159 w 990600"/>
                <a:gd name="connsiteY11" fmla="*/ 4922401 h 4922401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97159 w 990600"/>
                <a:gd name="connsiteY10" fmla="*/ 4309534 h 4922401"/>
                <a:gd name="connsiteX11" fmla="*/ 497159 w 990600"/>
                <a:gd name="connsiteY11" fmla="*/ 4922401 h 4922401"/>
                <a:gd name="connsiteX0" fmla="*/ 489880 w 990600"/>
                <a:gd name="connsiteY0" fmla="*/ 0 h 4909789"/>
                <a:gd name="connsiteX1" fmla="*/ 482600 w 990600"/>
                <a:gd name="connsiteY1" fmla="*/ 461521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4909789"/>
                <a:gd name="connsiteX1" fmla="*/ 504439 w 990600"/>
                <a:gd name="connsiteY1" fmla="*/ 461520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4909789"/>
                <a:gd name="connsiteX1" fmla="*/ 489880 w 990600"/>
                <a:gd name="connsiteY1" fmla="*/ 461520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5111585"/>
                <a:gd name="connsiteX1" fmla="*/ 489880 w 990600"/>
                <a:gd name="connsiteY1" fmla="*/ 663316 h 5111585"/>
                <a:gd name="connsiteX2" fmla="*/ 0 w 990600"/>
                <a:gd name="connsiteY2" fmla="*/ 900384 h 5111585"/>
                <a:gd name="connsiteX3" fmla="*/ 982133 w 990600"/>
                <a:gd name="connsiteY3" fmla="*/ 1391450 h 5111585"/>
                <a:gd name="connsiteX4" fmla="*/ 8467 w 990600"/>
                <a:gd name="connsiteY4" fmla="*/ 1874050 h 5111585"/>
                <a:gd name="connsiteX5" fmla="*/ 973667 w 990600"/>
                <a:gd name="connsiteY5" fmla="*/ 2339717 h 5111585"/>
                <a:gd name="connsiteX6" fmla="*/ 8467 w 990600"/>
                <a:gd name="connsiteY6" fmla="*/ 2830784 h 5111585"/>
                <a:gd name="connsiteX7" fmla="*/ 990600 w 990600"/>
                <a:gd name="connsiteY7" fmla="*/ 3296450 h 5111585"/>
                <a:gd name="connsiteX8" fmla="*/ 16933 w 990600"/>
                <a:gd name="connsiteY8" fmla="*/ 3770584 h 5111585"/>
                <a:gd name="connsiteX9" fmla="*/ 973667 w 990600"/>
                <a:gd name="connsiteY9" fmla="*/ 4244717 h 5111585"/>
                <a:gd name="connsiteX10" fmla="*/ 497159 w 990600"/>
                <a:gd name="connsiteY10" fmla="*/ 4498718 h 5111585"/>
                <a:gd name="connsiteX11" fmla="*/ 497159 w 990600"/>
                <a:gd name="connsiteY11" fmla="*/ 5111585 h 5111585"/>
                <a:gd name="connsiteX0" fmla="*/ 489880 w 990600"/>
                <a:gd name="connsiteY0" fmla="*/ 0 h 5111585"/>
                <a:gd name="connsiteX1" fmla="*/ 489880 w 990600"/>
                <a:gd name="connsiteY1" fmla="*/ 650704 h 5111585"/>
                <a:gd name="connsiteX2" fmla="*/ 0 w 990600"/>
                <a:gd name="connsiteY2" fmla="*/ 900384 h 5111585"/>
                <a:gd name="connsiteX3" fmla="*/ 982133 w 990600"/>
                <a:gd name="connsiteY3" fmla="*/ 1391450 h 5111585"/>
                <a:gd name="connsiteX4" fmla="*/ 8467 w 990600"/>
                <a:gd name="connsiteY4" fmla="*/ 1874050 h 5111585"/>
                <a:gd name="connsiteX5" fmla="*/ 973667 w 990600"/>
                <a:gd name="connsiteY5" fmla="*/ 2339717 h 5111585"/>
                <a:gd name="connsiteX6" fmla="*/ 8467 w 990600"/>
                <a:gd name="connsiteY6" fmla="*/ 2830784 h 5111585"/>
                <a:gd name="connsiteX7" fmla="*/ 990600 w 990600"/>
                <a:gd name="connsiteY7" fmla="*/ 3296450 h 5111585"/>
                <a:gd name="connsiteX8" fmla="*/ 16933 w 990600"/>
                <a:gd name="connsiteY8" fmla="*/ 3770584 h 5111585"/>
                <a:gd name="connsiteX9" fmla="*/ 973667 w 990600"/>
                <a:gd name="connsiteY9" fmla="*/ 4244717 h 5111585"/>
                <a:gd name="connsiteX10" fmla="*/ 497159 w 990600"/>
                <a:gd name="connsiteY10" fmla="*/ 4498718 h 5111585"/>
                <a:gd name="connsiteX11" fmla="*/ 497159 w 990600"/>
                <a:gd name="connsiteY11" fmla="*/ 5111585 h 5111585"/>
                <a:gd name="connsiteX0" fmla="*/ 497159 w 990600"/>
                <a:gd name="connsiteY0" fmla="*/ 0 h 4884565"/>
                <a:gd name="connsiteX1" fmla="*/ 489880 w 990600"/>
                <a:gd name="connsiteY1" fmla="*/ 423684 h 4884565"/>
                <a:gd name="connsiteX2" fmla="*/ 0 w 990600"/>
                <a:gd name="connsiteY2" fmla="*/ 673364 h 4884565"/>
                <a:gd name="connsiteX3" fmla="*/ 982133 w 990600"/>
                <a:gd name="connsiteY3" fmla="*/ 1164430 h 4884565"/>
                <a:gd name="connsiteX4" fmla="*/ 8467 w 990600"/>
                <a:gd name="connsiteY4" fmla="*/ 1647030 h 4884565"/>
                <a:gd name="connsiteX5" fmla="*/ 973667 w 990600"/>
                <a:gd name="connsiteY5" fmla="*/ 2112697 h 4884565"/>
                <a:gd name="connsiteX6" fmla="*/ 8467 w 990600"/>
                <a:gd name="connsiteY6" fmla="*/ 2603764 h 4884565"/>
                <a:gd name="connsiteX7" fmla="*/ 990600 w 990600"/>
                <a:gd name="connsiteY7" fmla="*/ 3069430 h 4884565"/>
                <a:gd name="connsiteX8" fmla="*/ 16933 w 990600"/>
                <a:gd name="connsiteY8" fmla="*/ 3543564 h 4884565"/>
                <a:gd name="connsiteX9" fmla="*/ 973667 w 990600"/>
                <a:gd name="connsiteY9" fmla="*/ 4017697 h 4884565"/>
                <a:gd name="connsiteX10" fmla="*/ 497159 w 990600"/>
                <a:gd name="connsiteY10" fmla="*/ 4271698 h 4884565"/>
                <a:gd name="connsiteX11" fmla="*/ 497159 w 990600"/>
                <a:gd name="connsiteY11" fmla="*/ 4884565 h 4884565"/>
                <a:gd name="connsiteX0" fmla="*/ 497159 w 990600"/>
                <a:gd name="connsiteY0" fmla="*/ 0 h 4884565"/>
                <a:gd name="connsiteX1" fmla="*/ 494674 w 990600"/>
                <a:gd name="connsiteY1" fmla="*/ 397172 h 4884565"/>
                <a:gd name="connsiteX2" fmla="*/ 489880 w 990600"/>
                <a:gd name="connsiteY2" fmla="*/ 423684 h 4884565"/>
                <a:gd name="connsiteX3" fmla="*/ 0 w 990600"/>
                <a:gd name="connsiteY3" fmla="*/ 673364 h 4884565"/>
                <a:gd name="connsiteX4" fmla="*/ 982133 w 990600"/>
                <a:gd name="connsiteY4" fmla="*/ 1164430 h 4884565"/>
                <a:gd name="connsiteX5" fmla="*/ 8467 w 990600"/>
                <a:gd name="connsiteY5" fmla="*/ 1647030 h 4884565"/>
                <a:gd name="connsiteX6" fmla="*/ 973667 w 990600"/>
                <a:gd name="connsiteY6" fmla="*/ 2112697 h 4884565"/>
                <a:gd name="connsiteX7" fmla="*/ 8467 w 990600"/>
                <a:gd name="connsiteY7" fmla="*/ 2603764 h 4884565"/>
                <a:gd name="connsiteX8" fmla="*/ 990600 w 990600"/>
                <a:gd name="connsiteY8" fmla="*/ 3069430 h 4884565"/>
                <a:gd name="connsiteX9" fmla="*/ 16933 w 990600"/>
                <a:gd name="connsiteY9" fmla="*/ 3543564 h 4884565"/>
                <a:gd name="connsiteX10" fmla="*/ 973667 w 990600"/>
                <a:gd name="connsiteY10" fmla="*/ 4017697 h 4884565"/>
                <a:gd name="connsiteX11" fmla="*/ 497159 w 990600"/>
                <a:gd name="connsiteY11" fmla="*/ 4271698 h 4884565"/>
                <a:gd name="connsiteX12" fmla="*/ 497159 w 990600"/>
                <a:gd name="connsiteY12" fmla="*/ 4884565 h 4884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90600" h="4884565">
                  <a:moveTo>
                    <a:pt x="497159" y="0"/>
                  </a:moveTo>
                  <a:cubicBezTo>
                    <a:pt x="493904" y="128187"/>
                    <a:pt x="497929" y="268985"/>
                    <a:pt x="494674" y="397172"/>
                  </a:cubicBezTo>
                  <a:lnTo>
                    <a:pt x="489880" y="423684"/>
                  </a:lnTo>
                  <a:lnTo>
                    <a:pt x="0" y="673364"/>
                  </a:lnTo>
                  <a:lnTo>
                    <a:pt x="982133" y="1164430"/>
                  </a:lnTo>
                  <a:lnTo>
                    <a:pt x="8467" y="1647030"/>
                  </a:lnTo>
                  <a:lnTo>
                    <a:pt x="973667" y="2112697"/>
                  </a:lnTo>
                  <a:lnTo>
                    <a:pt x="8467" y="2603764"/>
                  </a:lnTo>
                  <a:lnTo>
                    <a:pt x="990600" y="3069430"/>
                  </a:lnTo>
                  <a:lnTo>
                    <a:pt x="16933" y="3543564"/>
                  </a:lnTo>
                  <a:lnTo>
                    <a:pt x="973667" y="4017697"/>
                  </a:lnTo>
                  <a:lnTo>
                    <a:pt x="497159" y="4271698"/>
                  </a:lnTo>
                  <a:lnTo>
                    <a:pt x="497159" y="4884565"/>
                  </a:lnTo>
                </a:path>
              </a:pathLst>
            </a:custGeom>
            <a:ln>
              <a:solidFill>
                <a:schemeClr val="tx2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9" name="直線コネクタ 18"/>
            <p:cNvCxnSpPr/>
            <p:nvPr/>
          </p:nvCxnSpPr>
          <p:spPr>
            <a:xfrm>
              <a:off x="7524328" y="2348880"/>
              <a:ext cx="812" cy="432048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/>
          </p:nvCxnSpPr>
          <p:spPr>
            <a:xfrm flipV="1">
              <a:off x="7524328" y="5445224"/>
              <a:ext cx="0" cy="432048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図形グループ 72"/>
            <p:cNvGrpSpPr/>
            <p:nvPr/>
          </p:nvGrpSpPr>
          <p:grpSpPr>
            <a:xfrm>
              <a:off x="7308304" y="1844824"/>
              <a:ext cx="432048" cy="504056"/>
              <a:chOff x="3707904" y="1556792"/>
              <a:chExt cx="432048" cy="504056"/>
            </a:xfrm>
          </p:grpSpPr>
          <p:cxnSp>
            <p:nvCxnSpPr>
              <p:cNvPr id="74" name="直線コネクタ 73"/>
              <p:cNvCxnSpPr/>
              <p:nvPr/>
            </p:nvCxnSpPr>
            <p:spPr>
              <a:xfrm>
                <a:off x="3923928" y="1556792"/>
                <a:ext cx="0" cy="504056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フリーフォーム 74"/>
              <p:cNvSpPr/>
              <p:nvPr/>
            </p:nvSpPr>
            <p:spPr>
              <a:xfrm>
                <a:off x="3707904" y="1556792"/>
                <a:ext cx="432048" cy="256530"/>
              </a:xfrm>
              <a:custGeom>
                <a:avLst/>
                <a:gdLst>
                  <a:gd name="connsiteX0" fmla="*/ 0 w 266700"/>
                  <a:gd name="connsiteY0" fmla="*/ 146050 h 146050"/>
                  <a:gd name="connsiteX1" fmla="*/ 127000 w 266700"/>
                  <a:gd name="connsiteY1" fmla="*/ 0 h 146050"/>
                  <a:gd name="connsiteX2" fmla="*/ 266700 w 266700"/>
                  <a:gd name="connsiteY2" fmla="*/ 146050 h 146050"/>
                  <a:gd name="connsiteX0" fmla="*/ 0 w 256620"/>
                  <a:gd name="connsiteY0" fmla="*/ 146050 h 171525"/>
                  <a:gd name="connsiteX1" fmla="*/ 127000 w 256620"/>
                  <a:gd name="connsiteY1" fmla="*/ 0 h 171525"/>
                  <a:gd name="connsiteX2" fmla="*/ 256620 w 256620"/>
                  <a:gd name="connsiteY2" fmla="*/ 171525 h 171525"/>
                  <a:gd name="connsiteX0" fmla="*/ 0 w 256620"/>
                  <a:gd name="connsiteY0" fmla="*/ 163033 h 171525"/>
                  <a:gd name="connsiteX1" fmla="*/ 127000 w 256620"/>
                  <a:gd name="connsiteY1" fmla="*/ 0 h 171525"/>
                  <a:gd name="connsiteX2" fmla="*/ 256620 w 256620"/>
                  <a:gd name="connsiteY2" fmla="*/ 171525 h 171525"/>
                  <a:gd name="connsiteX0" fmla="*/ 0 w 263340"/>
                  <a:gd name="connsiteY0" fmla="*/ 171525 h 171525"/>
                  <a:gd name="connsiteX1" fmla="*/ 133720 w 263340"/>
                  <a:gd name="connsiteY1" fmla="*/ 0 h 171525"/>
                  <a:gd name="connsiteX2" fmla="*/ 263340 w 263340"/>
                  <a:gd name="connsiteY2" fmla="*/ 171525 h 1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3340" h="171525">
                    <a:moveTo>
                      <a:pt x="0" y="171525"/>
                    </a:moveTo>
                    <a:lnTo>
                      <a:pt x="133720" y="0"/>
                    </a:lnTo>
                    <a:lnTo>
                      <a:pt x="263340" y="171525"/>
                    </a:lnTo>
                  </a:path>
                </a:pathLst>
              </a:cu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78" name="直線コネクタ 77"/>
            <p:cNvCxnSpPr>
              <a:stCxn id="84" idx="12"/>
            </p:cNvCxnSpPr>
            <p:nvPr/>
          </p:nvCxnSpPr>
          <p:spPr>
            <a:xfrm flipH="1">
              <a:off x="7524328" y="4010567"/>
              <a:ext cx="811" cy="210521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1846362"/>
      </p:ext>
    </p:extLst>
  </p:cSld>
  <p:clrMapOvr>
    <a:masterClrMapping/>
  </p:clrMapOvr>
  <p:transition xmlns:p14="http://schemas.microsoft.com/office/powerpoint/2010/main" spd="slow">
    <p:wipe dir="d"/>
  </p:transition>
</p:sld>
</file>

<file path=ppt/theme/theme1.xml><?xml version="1.0" encoding="utf-8"?>
<a:theme xmlns:a="http://schemas.openxmlformats.org/drawingml/2006/main" name="新入社員のトレーニン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新入社員のトレーニング.potx</Template>
  <TotalTime>0</TotalTime>
  <Words>538</Words>
  <Application>Microsoft Macintosh PowerPoint</Application>
  <PresentationFormat>画面に合わせる (4:3)</PresentationFormat>
  <Paragraphs>66</Paragraphs>
  <Slides>10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1" baseType="lpstr">
      <vt:lpstr>新入社員のトレーニング</vt:lpstr>
      <vt:lpstr>まずPCのソフトウェアを確認</vt:lpstr>
      <vt:lpstr>Arduino ボードの接続テスト</vt:lpstr>
      <vt:lpstr>自分のＰＣでうまくいかない場合</vt:lpstr>
      <vt:lpstr>接続、スケッチ作成、アップロード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ＬＥＤを光らせるにはコツがいる なんと！ダイオードはオームの法則に従わない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1</cp:revision>
  <dcterms:modified xsi:type="dcterms:W3CDTF">2013-01-15T08:33:58Z</dcterms:modified>
</cp:coreProperties>
</file>