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90" r:id="rId2"/>
    <p:sldId id="283" r:id="rId3"/>
    <p:sldId id="256" r:id="rId4"/>
    <p:sldId id="280" r:id="rId5"/>
    <p:sldId id="257" r:id="rId6"/>
    <p:sldId id="259" r:id="rId7"/>
    <p:sldId id="261" r:id="rId8"/>
    <p:sldId id="284" r:id="rId9"/>
    <p:sldId id="273" r:id="rId10"/>
    <p:sldId id="275" r:id="rId11"/>
    <p:sldId id="285" r:id="rId12"/>
    <p:sldId id="286" r:id="rId13"/>
    <p:sldId id="274" r:id="rId14"/>
    <p:sldId id="262" r:id="rId15"/>
    <p:sldId id="270" r:id="rId16"/>
    <p:sldId id="271" r:id="rId17"/>
    <p:sldId id="272" r:id="rId18"/>
    <p:sldId id="287" r:id="rId19"/>
    <p:sldId id="282" r:id="rId20"/>
    <p:sldId id="288" r:id="rId21"/>
    <p:sldId id="289" r:id="rId22"/>
    <p:sldId id="276" r:id="rId23"/>
    <p:sldId id="291" r:id="rId24"/>
    <p:sldId id="292" r:id="rId25"/>
    <p:sldId id="293" r:id="rId26"/>
    <p:sldId id="294" r:id="rId27"/>
    <p:sldId id="264" r:id="rId28"/>
    <p:sldId id="265" r:id="rId29"/>
    <p:sldId id="266" r:id="rId30"/>
    <p:sldId id="267" r:id="rId31"/>
    <p:sldId id="268" r:id="rId32"/>
    <p:sldId id="269" r:id="rId33"/>
    <p:sldId id="258" r:id="rId34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9968" autoAdjust="0"/>
  </p:normalViewPr>
  <p:slideViewPr>
    <p:cSldViewPr>
      <p:cViewPr>
        <p:scale>
          <a:sx n="100" d="100"/>
          <a:sy n="100" d="100"/>
        </p:scale>
        <p:origin x="-2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E89FFC-0594-3D46-91EA-2564D5AC3640}" type="doc">
      <dgm:prSet loTypeId="urn:microsoft.com/office/officeart/2005/8/layout/process2" loCatId="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kumimoji="1" lang="ja-JP" altLang="en-US"/>
        </a:p>
      </dgm:t>
    </dgm:pt>
    <dgm:pt modelId="{315B8379-D3EE-1749-AAD2-CB8A8B7C7236}">
      <dgm:prSet phldrT="[テキスト]"/>
      <dgm:spPr/>
      <dgm:t>
        <a:bodyPr/>
        <a:lstStyle/>
        <a:p>
          <a:r>
            <a:rPr kumimoji="1" lang="ja-JP" altLang="en-US" dirty="0" smtClean="0">
              <a:latin typeface="メイリオ"/>
              <a:ea typeface="メイリオ"/>
              <a:cs typeface="メイリオ"/>
            </a:rPr>
            <a:t>電子回路を決める</a:t>
          </a:r>
          <a:endParaRPr kumimoji="1" lang="ja-JP" altLang="en-US" dirty="0">
            <a:latin typeface="メイリオ"/>
            <a:ea typeface="メイリオ"/>
            <a:cs typeface="メイリオ"/>
          </a:endParaRPr>
        </a:p>
      </dgm:t>
    </dgm:pt>
    <dgm:pt modelId="{E95923C4-F0B0-564A-A4E1-189E0036FA8C}" type="parTrans" cxnId="{442F7423-E55A-5045-BB58-5D8CA696D314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63F9AB6C-37B6-1E4E-B99A-464C34F2474F}" type="sibTrans" cxnId="{442F7423-E55A-5045-BB58-5D8CA696D314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7F27F0BE-C635-6B49-B555-C0A2C9B6F73E}">
      <dgm:prSet phldrT="[テキスト]"/>
      <dgm:spPr/>
      <dgm:t>
        <a:bodyPr/>
        <a:lstStyle/>
        <a:p>
          <a:r>
            <a:rPr kumimoji="1" lang="ja-JP" altLang="en-US" dirty="0" smtClean="0">
              <a:latin typeface="メイリオ"/>
              <a:ea typeface="メイリオ"/>
              <a:cs typeface="メイリオ"/>
            </a:rPr>
            <a:t>部品をそろえ、組み立てる</a:t>
          </a:r>
          <a:endParaRPr kumimoji="1" lang="ja-JP" altLang="en-US" dirty="0">
            <a:latin typeface="メイリオ"/>
            <a:ea typeface="メイリオ"/>
            <a:cs typeface="メイリオ"/>
          </a:endParaRPr>
        </a:p>
      </dgm:t>
    </dgm:pt>
    <dgm:pt modelId="{7B272017-6139-1445-AB69-CD258126CE09}" type="parTrans" cxnId="{1AB99FDD-6BE9-6546-BEF6-34E28445E4C0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A5DEB60C-829E-F945-B412-6BB2F20CA982}" type="sibTrans" cxnId="{1AB99FDD-6BE9-6546-BEF6-34E28445E4C0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78807030-13D5-9048-9A26-78A4262C615D}">
      <dgm:prSet phldrT="[テキスト]"/>
      <dgm:spPr/>
      <dgm:t>
        <a:bodyPr/>
        <a:lstStyle/>
        <a:p>
          <a:r>
            <a:rPr kumimoji="1" lang="ja-JP" altLang="en-US" dirty="0" smtClean="0">
              <a:latin typeface="メイリオ"/>
              <a:ea typeface="メイリオ"/>
              <a:cs typeface="メイリオ"/>
            </a:rPr>
            <a:t>マイコンと接続</a:t>
          </a:r>
          <a:endParaRPr kumimoji="1" lang="ja-JP" altLang="en-US" dirty="0">
            <a:latin typeface="メイリオ"/>
            <a:ea typeface="メイリオ"/>
            <a:cs typeface="メイリオ"/>
          </a:endParaRPr>
        </a:p>
      </dgm:t>
    </dgm:pt>
    <dgm:pt modelId="{A56BBB0D-0280-364D-B709-D7B9DF848B17}" type="parTrans" cxnId="{2FB4D021-B733-7B4B-88CF-5E189AEC632D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99EC9CD0-81F0-1A42-BF35-D260416F7C69}" type="sibTrans" cxnId="{2FB4D021-B733-7B4B-88CF-5E189AEC632D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3DBCF83C-8AFA-1445-9C89-0E4944895964}">
      <dgm:prSet phldrT="[テキスト]"/>
      <dgm:spPr/>
      <dgm:t>
        <a:bodyPr/>
        <a:lstStyle/>
        <a:p>
          <a:endParaRPr kumimoji="1" lang="ja-JP" altLang="en-US" dirty="0">
            <a:latin typeface="メイリオ"/>
            <a:ea typeface="メイリオ"/>
            <a:cs typeface="メイリオ"/>
          </a:endParaRPr>
        </a:p>
      </dgm:t>
    </dgm:pt>
    <dgm:pt modelId="{2B335EB9-D526-B84F-BC89-F88126889A4A}" type="parTrans" cxnId="{566422A7-2AD9-E54A-9D07-64A76E9E6DA3}">
      <dgm:prSet/>
      <dgm:spPr/>
      <dgm:t>
        <a:bodyPr/>
        <a:lstStyle/>
        <a:p>
          <a:endParaRPr kumimoji="1" lang="ja-JP" altLang="en-US"/>
        </a:p>
      </dgm:t>
    </dgm:pt>
    <dgm:pt modelId="{DB50DF98-679D-2942-998B-481AFE8B25E4}" type="sibTrans" cxnId="{566422A7-2AD9-E54A-9D07-64A76E9E6DA3}">
      <dgm:prSet/>
      <dgm:spPr/>
      <dgm:t>
        <a:bodyPr/>
        <a:lstStyle/>
        <a:p>
          <a:endParaRPr kumimoji="1" lang="ja-JP" altLang="en-US"/>
        </a:p>
      </dgm:t>
    </dgm:pt>
    <dgm:pt modelId="{D73E25C4-959A-904A-967B-C3B3ECBEC8DE}" type="pres">
      <dgm:prSet presAssocID="{93E89FFC-0594-3D46-91EA-2564D5AC3640}" presName="linearFlow" presStyleCnt="0">
        <dgm:presLayoutVars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04013A2-ECA3-7644-A4C0-BB190647E261}" type="pres">
      <dgm:prSet presAssocID="{315B8379-D3EE-1749-AAD2-CB8A8B7C7236}" presName="node" presStyleLbl="node1" presStyleIdx="0" presStyleCnt="4" custScaleX="102479" custLinFactNeighborX="54569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7CF1F30-2BE1-9B44-9987-7D617D9DCB23}" type="pres">
      <dgm:prSet presAssocID="{63F9AB6C-37B6-1E4E-B99A-464C34F2474F}" presName="sibTrans" presStyleLbl="sibTrans2D1" presStyleIdx="0" presStyleCnt="3"/>
      <dgm:spPr/>
      <dgm:t>
        <a:bodyPr/>
        <a:lstStyle/>
        <a:p>
          <a:endParaRPr kumimoji="1" lang="ja-JP" altLang="en-US"/>
        </a:p>
      </dgm:t>
    </dgm:pt>
    <dgm:pt modelId="{7A0A6FA0-CFB4-9845-AE70-439667C4FF62}" type="pres">
      <dgm:prSet presAssocID="{63F9AB6C-37B6-1E4E-B99A-464C34F2474F}" presName="connectorText" presStyleLbl="sibTrans2D1" presStyleIdx="0" presStyleCnt="3"/>
      <dgm:spPr/>
      <dgm:t>
        <a:bodyPr/>
        <a:lstStyle/>
        <a:p>
          <a:endParaRPr kumimoji="1" lang="ja-JP" altLang="en-US"/>
        </a:p>
      </dgm:t>
    </dgm:pt>
    <dgm:pt modelId="{BF41399B-B11B-C74B-8ED1-BB66AA005D68}" type="pres">
      <dgm:prSet presAssocID="{7F27F0BE-C635-6B49-B555-C0A2C9B6F73E}" presName="node" presStyleLbl="node1" presStyleIdx="1" presStyleCnt="4" custScaleX="102479" custLinFactNeighborX="54569" custLinFactNeighborY="-612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7DF363D-5D53-8442-B746-239849BD8DB4}" type="pres">
      <dgm:prSet presAssocID="{A5DEB60C-829E-F945-B412-6BB2F20CA982}" presName="sibTrans" presStyleLbl="sibTrans2D1" presStyleIdx="1" presStyleCnt="3"/>
      <dgm:spPr/>
      <dgm:t>
        <a:bodyPr/>
        <a:lstStyle/>
        <a:p>
          <a:endParaRPr kumimoji="1" lang="ja-JP" altLang="en-US"/>
        </a:p>
      </dgm:t>
    </dgm:pt>
    <dgm:pt modelId="{AA9E5B63-7A26-7240-AFEC-D870AB36606F}" type="pres">
      <dgm:prSet presAssocID="{A5DEB60C-829E-F945-B412-6BB2F20CA982}" presName="connectorText" presStyleLbl="sibTrans2D1" presStyleIdx="1" presStyleCnt="3"/>
      <dgm:spPr/>
      <dgm:t>
        <a:bodyPr/>
        <a:lstStyle/>
        <a:p>
          <a:endParaRPr kumimoji="1" lang="ja-JP" altLang="en-US"/>
        </a:p>
      </dgm:t>
    </dgm:pt>
    <dgm:pt modelId="{9144BBAC-CD2E-7442-A205-3FA25B72D095}" type="pres">
      <dgm:prSet presAssocID="{78807030-13D5-9048-9A26-78A4262C615D}" presName="node" presStyleLbl="node1" presStyleIdx="2" presStyleCnt="4" custScaleX="112946" custLinFactNeighborX="54569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FE14DB6-3140-A243-94B9-D651463292C7}" type="pres">
      <dgm:prSet presAssocID="{99EC9CD0-81F0-1A42-BF35-D260416F7C69}" presName="sibTrans" presStyleLbl="sibTrans2D1" presStyleIdx="2" presStyleCnt="3"/>
      <dgm:spPr/>
      <dgm:t>
        <a:bodyPr/>
        <a:lstStyle/>
        <a:p>
          <a:endParaRPr kumimoji="1" lang="ja-JP" altLang="en-US"/>
        </a:p>
      </dgm:t>
    </dgm:pt>
    <dgm:pt modelId="{8AB11260-8A5C-C146-9975-717A2C48F04B}" type="pres">
      <dgm:prSet presAssocID="{99EC9CD0-81F0-1A42-BF35-D260416F7C69}" presName="connectorText" presStyleLbl="sibTrans2D1" presStyleIdx="2" presStyleCnt="3"/>
      <dgm:spPr/>
      <dgm:t>
        <a:bodyPr/>
        <a:lstStyle/>
        <a:p>
          <a:endParaRPr kumimoji="1" lang="ja-JP" altLang="en-US"/>
        </a:p>
      </dgm:t>
    </dgm:pt>
    <dgm:pt modelId="{E649B595-A261-2546-B597-6CB4E9EE50F6}" type="pres">
      <dgm:prSet presAssocID="{3DBCF83C-8AFA-1445-9C89-0E4944895964}" presName="node" presStyleLbl="node1" presStyleIdx="3" presStyleCnt="4" custLinFactNeighborX="-97301" custLinFactNeighborY="-273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433712E-7BD1-7648-8078-84FCB83F2005}" type="presOf" srcId="{99EC9CD0-81F0-1A42-BF35-D260416F7C69}" destId="{0FE14DB6-3140-A243-94B9-D651463292C7}" srcOrd="0" destOrd="0" presId="urn:microsoft.com/office/officeart/2005/8/layout/process2"/>
    <dgm:cxn modelId="{2FB4D021-B733-7B4B-88CF-5E189AEC632D}" srcId="{93E89FFC-0594-3D46-91EA-2564D5AC3640}" destId="{78807030-13D5-9048-9A26-78A4262C615D}" srcOrd="2" destOrd="0" parTransId="{A56BBB0D-0280-364D-B709-D7B9DF848B17}" sibTransId="{99EC9CD0-81F0-1A42-BF35-D260416F7C69}"/>
    <dgm:cxn modelId="{1AB99FDD-6BE9-6546-BEF6-34E28445E4C0}" srcId="{93E89FFC-0594-3D46-91EA-2564D5AC3640}" destId="{7F27F0BE-C635-6B49-B555-C0A2C9B6F73E}" srcOrd="1" destOrd="0" parTransId="{7B272017-6139-1445-AB69-CD258126CE09}" sibTransId="{A5DEB60C-829E-F945-B412-6BB2F20CA982}"/>
    <dgm:cxn modelId="{44B3C130-F509-A245-BC53-24283D0659EA}" type="presOf" srcId="{A5DEB60C-829E-F945-B412-6BB2F20CA982}" destId="{AA9E5B63-7A26-7240-AFEC-D870AB36606F}" srcOrd="1" destOrd="0" presId="urn:microsoft.com/office/officeart/2005/8/layout/process2"/>
    <dgm:cxn modelId="{442F7423-E55A-5045-BB58-5D8CA696D314}" srcId="{93E89FFC-0594-3D46-91EA-2564D5AC3640}" destId="{315B8379-D3EE-1749-AAD2-CB8A8B7C7236}" srcOrd="0" destOrd="0" parTransId="{E95923C4-F0B0-564A-A4E1-189E0036FA8C}" sibTransId="{63F9AB6C-37B6-1E4E-B99A-464C34F2474F}"/>
    <dgm:cxn modelId="{3E357865-2B82-2B43-93B4-8B2329CB6AFC}" type="presOf" srcId="{A5DEB60C-829E-F945-B412-6BB2F20CA982}" destId="{07DF363D-5D53-8442-B746-239849BD8DB4}" srcOrd="0" destOrd="0" presId="urn:microsoft.com/office/officeart/2005/8/layout/process2"/>
    <dgm:cxn modelId="{AB318822-5290-F243-9480-13DD096DCBE9}" type="presOf" srcId="{7F27F0BE-C635-6B49-B555-C0A2C9B6F73E}" destId="{BF41399B-B11B-C74B-8ED1-BB66AA005D68}" srcOrd="0" destOrd="0" presId="urn:microsoft.com/office/officeart/2005/8/layout/process2"/>
    <dgm:cxn modelId="{0DB95669-3F7D-6549-A4ED-598816A74578}" type="presOf" srcId="{63F9AB6C-37B6-1E4E-B99A-464C34F2474F}" destId="{7A0A6FA0-CFB4-9845-AE70-439667C4FF62}" srcOrd="1" destOrd="0" presId="urn:microsoft.com/office/officeart/2005/8/layout/process2"/>
    <dgm:cxn modelId="{22109F45-35F3-B040-BB3A-AE7125CE720F}" type="presOf" srcId="{78807030-13D5-9048-9A26-78A4262C615D}" destId="{9144BBAC-CD2E-7442-A205-3FA25B72D095}" srcOrd="0" destOrd="0" presId="urn:microsoft.com/office/officeart/2005/8/layout/process2"/>
    <dgm:cxn modelId="{7FD4E47E-8031-DA4C-A906-DBBE49FB4E21}" type="presOf" srcId="{63F9AB6C-37B6-1E4E-B99A-464C34F2474F}" destId="{F7CF1F30-2BE1-9B44-9987-7D617D9DCB23}" srcOrd="0" destOrd="0" presId="urn:microsoft.com/office/officeart/2005/8/layout/process2"/>
    <dgm:cxn modelId="{566422A7-2AD9-E54A-9D07-64A76E9E6DA3}" srcId="{93E89FFC-0594-3D46-91EA-2564D5AC3640}" destId="{3DBCF83C-8AFA-1445-9C89-0E4944895964}" srcOrd="3" destOrd="0" parTransId="{2B335EB9-D526-B84F-BC89-F88126889A4A}" sibTransId="{DB50DF98-679D-2942-998B-481AFE8B25E4}"/>
    <dgm:cxn modelId="{866CDC1F-A52F-4A48-9C59-96353698B40F}" type="presOf" srcId="{93E89FFC-0594-3D46-91EA-2564D5AC3640}" destId="{D73E25C4-959A-904A-967B-C3B3ECBEC8DE}" srcOrd="0" destOrd="0" presId="urn:microsoft.com/office/officeart/2005/8/layout/process2"/>
    <dgm:cxn modelId="{FDFCA911-0745-C647-8C87-28186BBF2B22}" type="presOf" srcId="{315B8379-D3EE-1749-AAD2-CB8A8B7C7236}" destId="{104013A2-ECA3-7644-A4C0-BB190647E261}" srcOrd="0" destOrd="0" presId="urn:microsoft.com/office/officeart/2005/8/layout/process2"/>
    <dgm:cxn modelId="{334C685F-BD3B-C142-89B0-576A108B233E}" type="presOf" srcId="{3DBCF83C-8AFA-1445-9C89-0E4944895964}" destId="{E649B595-A261-2546-B597-6CB4E9EE50F6}" srcOrd="0" destOrd="0" presId="urn:microsoft.com/office/officeart/2005/8/layout/process2"/>
    <dgm:cxn modelId="{EECB2687-1176-AE4E-94F6-58116BE71EB2}" type="presOf" srcId="{99EC9CD0-81F0-1A42-BF35-D260416F7C69}" destId="{8AB11260-8A5C-C146-9975-717A2C48F04B}" srcOrd="1" destOrd="0" presId="urn:microsoft.com/office/officeart/2005/8/layout/process2"/>
    <dgm:cxn modelId="{CD0EAFF5-154A-7C41-91B2-2F1D7E121CF3}" type="presParOf" srcId="{D73E25C4-959A-904A-967B-C3B3ECBEC8DE}" destId="{104013A2-ECA3-7644-A4C0-BB190647E261}" srcOrd="0" destOrd="0" presId="urn:microsoft.com/office/officeart/2005/8/layout/process2"/>
    <dgm:cxn modelId="{6D60CF81-7BA8-8743-8D0D-F642F219F667}" type="presParOf" srcId="{D73E25C4-959A-904A-967B-C3B3ECBEC8DE}" destId="{F7CF1F30-2BE1-9B44-9987-7D617D9DCB23}" srcOrd="1" destOrd="0" presId="urn:microsoft.com/office/officeart/2005/8/layout/process2"/>
    <dgm:cxn modelId="{C2E7AA04-0D65-4445-B6EC-1A11438A498A}" type="presParOf" srcId="{F7CF1F30-2BE1-9B44-9987-7D617D9DCB23}" destId="{7A0A6FA0-CFB4-9845-AE70-439667C4FF62}" srcOrd="0" destOrd="0" presId="urn:microsoft.com/office/officeart/2005/8/layout/process2"/>
    <dgm:cxn modelId="{B9EBC46C-F8C1-304F-816D-DADE025DDE54}" type="presParOf" srcId="{D73E25C4-959A-904A-967B-C3B3ECBEC8DE}" destId="{BF41399B-B11B-C74B-8ED1-BB66AA005D68}" srcOrd="2" destOrd="0" presId="urn:microsoft.com/office/officeart/2005/8/layout/process2"/>
    <dgm:cxn modelId="{9202804C-5A7E-BB4C-BF02-87046B686E3B}" type="presParOf" srcId="{D73E25C4-959A-904A-967B-C3B3ECBEC8DE}" destId="{07DF363D-5D53-8442-B746-239849BD8DB4}" srcOrd="3" destOrd="0" presId="urn:microsoft.com/office/officeart/2005/8/layout/process2"/>
    <dgm:cxn modelId="{B93F2EE2-939B-0D45-A639-AE22798F28A5}" type="presParOf" srcId="{07DF363D-5D53-8442-B746-239849BD8DB4}" destId="{AA9E5B63-7A26-7240-AFEC-D870AB36606F}" srcOrd="0" destOrd="0" presId="urn:microsoft.com/office/officeart/2005/8/layout/process2"/>
    <dgm:cxn modelId="{79B673C3-5C15-904F-B13F-CEEDD118B41F}" type="presParOf" srcId="{D73E25C4-959A-904A-967B-C3B3ECBEC8DE}" destId="{9144BBAC-CD2E-7442-A205-3FA25B72D095}" srcOrd="4" destOrd="0" presId="urn:microsoft.com/office/officeart/2005/8/layout/process2"/>
    <dgm:cxn modelId="{66E3FB58-D075-5243-B06F-6E36252963A4}" type="presParOf" srcId="{D73E25C4-959A-904A-967B-C3B3ECBEC8DE}" destId="{0FE14DB6-3140-A243-94B9-D651463292C7}" srcOrd="5" destOrd="0" presId="urn:microsoft.com/office/officeart/2005/8/layout/process2"/>
    <dgm:cxn modelId="{400B50A6-6E04-F24F-B3E9-6055A2B0DC4B}" type="presParOf" srcId="{0FE14DB6-3140-A243-94B9-D651463292C7}" destId="{8AB11260-8A5C-C146-9975-717A2C48F04B}" srcOrd="0" destOrd="0" presId="urn:microsoft.com/office/officeart/2005/8/layout/process2"/>
    <dgm:cxn modelId="{6CFD5426-AB6B-A94A-964C-44EFF19D8DAA}" type="presParOf" srcId="{D73E25C4-959A-904A-967B-C3B3ECBEC8DE}" destId="{E649B595-A261-2546-B597-6CB4E9EE50F6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E89FFC-0594-3D46-91EA-2564D5AC3640}" type="doc">
      <dgm:prSet loTypeId="urn:microsoft.com/office/officeart/2005/8/layout/process2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315B8379-D3EE-1749-AAD2-CB8A8B7C7236}">
      <dgm:prSet phldrT="[テキスト]"/>
      <dgm:spPr/>
      <dgm:t>
        <a:bodyPr/>
        <a:lstStyle/>
        <a:p>
          <a:r>
            <a:rPr kumimoji="1" lang="ja-JP" altLang="en-US" dirty="0" smtClean="0">
              <a:latin typeface="メイリオ"/>
              <a:ea typeface="メイリオ"/>
              <a:cs typeface="メイリオ"/>
            </a:rPr>
            <a:t>プログラムを書く</a:t>
          </a:r>
          <a:endParaRPr kumimoji="1" lang="ja-JP" altLang="en-US" dirty="0">
            <a:latin typeface="メイリオ"/>
            <a:ea typeface="メイリオ"/>
            <a:cs typeface="メイリオ"/>
          </a:endParaRPr>
        </a:p>
      </dgm:t>
    </dgm:pt>
    <dgm:pt modelId="{E95923C4-F0B0-564A-A4E1-189E0036FA8C}" type="parTrans" cxnId="{442F7423-E55A-5045-BB58-5D8CA696D314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63F9AB6C-37B6-1E4E-B99A-464C34F2474F}" type="sibTrans" cxnId="{442F7423-E55A-5045-BB58-5D8CA696D314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7F27F0BE-C635-6B49-B555-C0A2C9B6F73E}">
      <dgm:prSet phldrT="[テキスト]"/>
      <dgm:spPr/>
      <dgm:t>
        <a:bodyPr/>
        <a:lstStyle/>
        <a:p>
          <a:r>
            <a:rPr kumimoji="1" lang="ja-JP" altLang="en-US" dirty="0" smtClean="0">
              <a:latin typeface="メイリオ"/>
              <a:ea typeface="メイリオ"/>
              <a:cs typeface="メイリオ"/>
            </a:rPr>
            <a:t>コンパイル、リンク</a:t>
          </a:r>
          <a:endParaRPr kumimoji="1" lang="ja-JP" altLang="en-US" dirty="0">
            <a:latin typeface="メイリオ"/>
            <a:ea typeface="メイリオ"/>
            <a:cs typeface="メイリオ"/>
          </a:endParaRPr>
        </a:p>
      </dgm:t>
    </dgm:pt>
    <dgm:pt modelId="{7B272017-6139-1445-AB69-CD258126CE09}" type="parTrans" cxnId="{1AB99FDD-6BE9-6546-BEF6-34E28445E4C0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A5DEB60C-829E-F945-B412-6BB2F20CA982}" type="sibTrans" cxnId="{1AB99FDD-6BE9-6546-BEF6-34E28445E4C0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78807030-13D5-9048-9A26-78A4262C615D}">
      <dgm:prSet phldrT="[テキスト]"/>
      <dgm:spPr/>
      <dgm:t>
        <a:bodyPr/>
        <a:lstStyle/>
        <a:p>
          <a:r>
            <a:rPr kumimoji="1" lang="ja-JP" altLang="en-US" dirty="0" smtClean="0">
              <a:latin typeface="メイリオ"/>
              <a:ea typeface="メイリオ"/>
              <a:cs typeface="メイリオ"/>
            </a:rPr>
            <a:t>機械語ファイルの書き込み</a:t>
          </a:r>
          <a:endParaRPr kumimoji="1" lang="ja-JP" altLang="en-US" dirty="0">
            <a:latin typeface="メイリオ"/>
            <a:ea typeface="メイリオ"/>
            <a:cs typeface="メイリオ"/>
          </a:endParaRPr>
        </a:p>
      </dgm:t>
    </dgm:pt>
    <dgm:pt modelId="{A56BBB0D-0280-364D-B709-D7B9DF848B17}" type="parTrans" cxnId="{2FB4D021-B733-7B4B-88CF-5E189AEC632D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99EC9CD0-81F0-1A42-BF35-D260416F7C69}" type="sibTrans" cxnId="{2FB4D021-B733-7B4B-88CF-5E189AEC632D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5ECF9E22-A8FF-7A49-BBEF-C34B88E1150A}">
      <dgm:prSet phldrT="[テキスト]"/>
      <dgm:spPr/>
      <dgm:t>
        <a:bodyPr/>
        <a:lstStyle/>
        <a:p>
          <a:r>
            <a:rPr kumimoji="1" lang="ja-JP" altLang="en-US" dirty="0" smtClean="0">
              <a:latin typeface="メイリオ"/>
              <a:ea typeface="メイリオ"/>
              <a:cs typeface="メイリオ"/>
            </a:rPr>
            <a:t>マイコンのリセット、実行</a:t>
          </a:r>
          <a:endParaRPr kumimoji="1" lang="ja-JP" altLang="en-US" dirty="0">
            <a:latin typeface="メイリオ"/>
            <a:ea typeface="メイリオ"/>
            <a:cs typeface="メイリオ"/>
          </a:endParaRPr>
        </a:p>
      </dgm:t>
    </dgm:pt>
    <dgm:pt modelId="{40D5D08D-FD1A-B944-AB83-5DFDB1EECE5C}" type="parTrans" cxnId="{7C502E33-6C85-0F41-87EB-304B068E491C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9E13AA31-B91A-E641-B6DD-D288F44FE6B5}" type="sibTrans" cxnId="{7C502E33-6C85-0F41-87EB-304B068E491C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D73E25C4-959A-904A-967B-C3B3ECBEC8DE}" type="pres">
      <dgm:prSet presAssocID="{93E89FFC-0594-3D46-91EA-2564D5AC3640}" presName="linearFlow" presStyleCnt="0">
        <dgm:presLayoutVars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04013A2-ECA3-7644-A4C0-BB190647E261}" type="pres">
      <dgm:prSet presAssocID="{315B8379-D3EE-1749-AAD2-CB8A8B7C7236}" presName="node" presStyleLbl="node1" presStyleIdx="0" presStyleCnt="4" custScaleX="102479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7CF1F30-2BE1-9B44-9987-7D617D9DCB23}" type="pres">
      <dgm:prSet presAssocID="{63F9AB6C-37B6-1E4E-B99A-464C34F2474F}" presName="sibTrans" presStyleLbl="sibTrans2D1" presStyleIdx="0" presStyleCnt="3"/>
      <dgm:spPr/>
      <dgm:t>
        <a:bodyPr/>
        <a:lstStyle/>
        <a:p>
          <a:endParaRPr kumimoji="1" lang="ja-JP" altLang="en-US"/>
        </a:p>
      </dgm:t>
    </dgm:pt>
    <dgm:pt modelId="{7A0A6FA0-CFB4-9845-AE70-439667C4FF62}" type="pres">
      <dgm:prSet presAssocID="{63F9AB6C-37B6-1E4E-B99A-464C34F2474F}" presName="connectorText" presStyleLbl="sibTrans2D1" presStyleIdx="0" presStyleCnt="3"/>
      <dgm:spPr/>
      <dgm:t>
        <a:bodyPr/>
        <a:lstStyle/>
        <a:p>
          <a:endParaRPr kumimoji="1" lang="ja-JP" altLang="en-US"/>
        </a:p>
      </dgm:t>
    </dgm:pt>
    <dgm:pt modelId="{BF41399B-B11B-C74B-8ED1-BB66AA005D68}" type="pres">
      <dgm:prSet presAssocID="{7F27F0BE-C635-6B49-B555-C0A2C9B6F73E}" presName="node" presStyleLbl="node1" presStyleIdx="1" presStyleCnt="4" custScaleX="102479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7DF363D-5D53-8442-B746-239849BD8DB4}" type="pres">
      <dgm:prSet presAssocID="{A5DEB60C-829E-F945-B412-6BB2F20CA982}" presName="sibTrans" presStyleLbl="sibTrans2D1" presStyleIdx="1" presStyleCnt="3"/>
      <dgm:spPr/>
      <dgm:t>
        <a:bodyPr/>
        <a:lstStyle/>
        <a:p>
          <a:endParaRPr kumimoji="1" lang="ja-JP" altLang="en-US"/>
        </a:p>
      </dgm:t>
    </dgm:pt>
    <dgm:pt modelId="{AA9E5B63-7A26-7240-AFEC-D870AB36606F}" type="pres">
      <dgm:prSet presAssocID="{A5DEB60C-829E-F945-B412-6BB2F20CA982}" presName="connectorText" presStyleLbl="sibTrans2D1" presStyleIdx="1" presStyleCnt="3"/>
      <dgm:spPr/>
      <dgm:t>
        <a:bodyPr/>
        <a:lstStyle/>
        <a:p>
          <a:endParaRPr kumimoji="1" lang="ja-JP" altLang="en-US"/>
        </a:p>
      </dgm:t>
    </dgm:pt>
    <dgm:pt modelId="{9144BBAC-CD2E-7442-A205-3FA25B72D095}" type="pres">
      <dgm:prSet presAssocID="{78807030-13D5-9048-9A26-78A4262C615D}" presName="node" presStyleLbl="node1" presStyleIdx="2" presStyleCnt="4" custScaleX="11294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FE14DB6-3140-A243-94B9-D651463292C7}" type="pres">
      <dgm:prSet presAssocID="{99EC9CD0-81F0-1A42-BF35-D260416F7C69}" presName="sibTrans" presStyleLbl="sibTrans2D1" presStyleIdx="2" presStyleCnt="3"/>
      <dgm:spPr/>
      <dgm:t>
        <a:bodyPr/>
        <a:lstStyle/>
        <a:p>
          <a:endParaRPr kumimoji="1" lang="ja-JP" altLang="en-US"/>
        </a:p>
      </dgm:t>
    </dgm:pt>
    <dgm:pt modelId="{8AB11260-8A5C-C146-9975-717A2C48F04B}" type="pres">
      <dgm:prSet presAssocID="{99EC9CD0-81F0-1A42-BF35-D260416F7C69}" presName="connectorText" presStyleLbl="sibTrans2D1" presStyleIdx="2" presStyleCnt="3"/>
      <dgm:spPr/>
      <dgm:t>
        <a:bodyPr/>
        <a:lstStyle/>
        <a:p>
          <a:endParaRPr kumimoji="1" lang="ja-JP" altLang="en-US"/>
        </a:p>
      </dgm:t>
    </dgm:pt>
    <dgm:pt modelId="{C8D455FE-5D29-584C-84F3-E5616E96CF0B}" type="pres">
      <dgm:prSet presAssocID="{5ECF9E22-A8FF-7A49-BBEF-C34B88E1150A}" presName="node" presStyleLbl="node1" presStyleIdx="3" presStyleCnt="4" custScaleX="11294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2FB4D021-B733-7B4B-88CF-5E189AEC632D}" srcId="{93E89FFC-0594-3D46-91EA-2564D5AC3640}" destId="{78807030-13D5-9048-9A26-78A4262C615D}" srcOrd="2" destOrd="0" parTransId="{A56BBB0D-0280-364D-B709-D7B9DF848B17}" sibTransId="{99EC9CD0-81F0-1A42-BF35-D260416F7C69}"/>
    <dgm:cxn modelId="{1AB99FDD-6BE9-6546-BEF6-34E28445E4C0}" srcId="{93E89FFC-0594-3D46-91EA-2564D5AC3640}" destId="{7F27F0BE-C635-6B49-B555-C0A2C9B6F73E}" srcOrd="1" destOrd="0" parTransId="{7B272017-6139-1445-AB69-CD258126CE09}" sibTransId="{A5DEB60C-829E-F945-B412-6BB2F20CA982}"/>
    <dgm:cxn modelId="{0FE8E020-57A8-5C46-BC3B-9FF253E6A746}" type="presOf" srcId="{7F27F0BE-C635-6B49-B555-C0A2C9B6F73E}" destId="{BF41399B-B11B-C74B-8ED1-BB66AA005D68}" srcOrd="0" destOrd="0" presId="urn:microsoft.com/office/officeart/2005/8/layout/process2"/>
    <dgm:cxn modelId="{442F7423-E55A-5045-BB58-5D8CA696D314}" srcId="{93E89FFC-0594-3D46-91EA-2564D5AC3640}" destId="{315B8379-D3EE-1749-AAD2-CB8A8B7C7236}" srcOrd="0" destOrd="0" parTransId="{E95923C4-F0B0-564A-A4E1-189E0036FA8C}" sibTransId="{63F9AB6C-37B6-1E4E-B99A-464C34F2474F}"/>
    <dgm:cxn modelId="{7F15DD86-B533-9048-8356-95A592794972}" type="presOf" srcId="{315B8379-D3EE-1749-AAD2-CB8A8B7C7236}" destId="{104013A2-ECA3-7644-A4C0-BB190647E261}" srcOrd="0" destOrd="0" presId="urn:microsoft.com/office/officeart/2005/8/layout/process2"/>
    <dgm:cxn modelId="{09AAE7D4-04CF-CD42-AE3B-10E23F8B3C43}" type="presOf" srcId="{63F9AB6C-37B6-1E4E-B99A-464C34F2474F}" destId="{F7CF1F30-2BE1-9B44-9987-7D617D9DCB23}" srcOrd="0" destOrd="0" presId="urn:microsoft.com/office/officeart/2005/8/layout/process2"/>
    <dgm:cxn modelId="{B62961A7-A6ED-C54B-80C2-694B2C2F5051}" type="presOf" srcId="{99EC9CD0-81F0-1A42-BF35-D260416F7C69}" destId="{8AB11260-8A5C-C146-9975-717A2C48F04B}" srcOrd="1" destOrd="0" presId="urn:microsoft.com/office/officeart/2005/8/layout/process2"/>
    <dgm:cxn modelId="{932DB906-046F-3843-B19F-92B677EE5766}" type="presOf" srcId="{A5DEB60C-829E-F945-B412-6BB2F20CA982}" destId="{AA9E5B63-7A26-7240-AFEC-D870AB36606F}" srcOrd="1" destOrd="0" presId="urn:microsoft.com/office/officeart/2005/8/layout/process2"/>
    <dgm:cxn modelId="{7C502E33-6C85-0F41-87EB-304B068E491C}" srcId="{93E89FFC-0594-3D46-91EA-2564D5AC3640}" destId="{5ECF9E22-A8FF-7A49-BBEF-C34B88E1150A}" srcOrd="3" destOrd="0" parTransId="{40D5D08D-FD1A-B944-AB83-5DFDB1EECE5C}" sibTransId="{9E13AA31-B91A-E641-B6DD-D288F44FE6B5}"/>
    <dgm:cxn modelId="{EEF3FCA6-C4AD-C247-B61E-77E4B5170372}" type="presOf" srcId="{5ECF9E22-A8FF-7A49-BBEF-C34B88E1150A}" destId="{C8D455FE-5D29-584C-84F3-E5616E96CF0B}" srcOrd="0" destOrd="0" presId="urn:microsoft.com/office/officeart/2005/8/layout/process2"/>
    <dgm:cxn modelId="{4B7878A9-916E-2F48-AC8D-39E2CF269514}" type="presOf" srcId="{93E89FFC-0594-3D46-91EA-2564D5AC3640}" destId="{D73E25C4-959A-904A-967B-C3B3ECBEC8DE}" srcOrd="0" destOrd="0" presId="urn:microsoft.com/office/officeart/2005/8/layout/process2"/>
    <dgm:cxn modelId="{36E3F4A5-3DF4-FE40-91CC-8846E9BA20CA}" type="presOf" srcId="{63F9AB6C-37B6-1E4E-B99A-464C34F2474F}" destId="{7A0A6FA0-CFB4-9845-AE70-439667C4FF62}" srcOrd="1" destOrd="0" presId="urn:microsoft.com/office/officeart/2005/8/layout/process2"/>
    <dgm:cxn modelId="{27E0C201-A0F9-D34D-9C61-F63CCD443E31}" type="presOf" srcId="{99EC9CD0-81F0-1A42-BF35-D260416F7C69}" destId="{0FE14DB6-3140-A243-94B9-D651463292C7}" srcOrd="0" destOrd="0" presId="urn:microsoft.com/office/officeart/2005/8/layout/process2"/>
    <dgm:cxn modelId="{5AE47D55-D05C-E846-8DD5-14739305977D}" type="presOf" srcId="{78807030-13D5-9048-9A26-78A4262C615D}" destId="{9144BBAC-CD2E-7442-A205-3FA25B72D095}" srcOrd="0" destOrd="0" presId="urn:microsoft.com/office/officeart/2005/8/layout/process2"/>
    <dgm:cxn modelId="{E5D97515-4A50-F34A-AE54-A4969154657C}" type="presOf" srcId="{A5DEB60C-829E-F945-B412-6BB2F20CA982}" destId="{07DF363D-5D53-8442-B746-239849BD8DB4}" srcOrd="0" destOrd="0" presId="urn:microsoft.com/office/officeart/2005/8/layout/process2"/>
    <dgm:cxn modelId="{009AF4F6-EEF5-894A-A2A4-B448E96EDDB8}" type="presParOf" srcId="{D73E25C4-959A-904A-967B-C3B3ECBEC8DE}" destId="{104013A2-ECA3-7644-A4C0-BB190647E261}" srcOrd="0" destOrd="0" presId="urn:microsoft.com/office/officeart/2005/8/layout/process2"/>
    <dgm:cxn modelId="{27DBC196-7F0A-CA48-A9D0-2BBE5AC90DFC}" type="presParOf" srcId="{D73E25C4-959A-904A-967B-C3B3ECBEC8DE}" destId="{F7CF1F30-2BE1-9B44-9987-7D617D9DCB23}" srcOrd="1" destOrd="0" presId="urn:microsoft.com/office/officeart/2005/8/layout/process2"/>
    <dgm:cxn modelId="{06D4E06C-847E-0640-AB8C-70F36DB65CAF}" type="presParOf" srcId="{F7CF1F30-2BE1-9B44-9987-7D617D9DCB23}" destId="{7A0A6FA0-CFB4-9845-AE70-439667C4FF62}" srcOrd="0" destOrd="0" presId="urn:microsoft.com/office/officeart/2005/8/layout/process2"/>
    <dgm:cxn modelId="{34E84A38-C047-6649-8EAC-49A766898842}" type="presParOf" srcId="{D73E25C4-959A-904A-967B-C3B3ECBEC8DE}" destId="{BF41399B-B11B-C74B-8ED1-BB66AA005D68}" srcOrd="2" destOrd="0" presId="urn:microsoft.com/office/officeart/2005/8/layout/process2"/>
    <dgm:cxn modelId="{023324BE-BFFE-EF43-9EA9-80E7E8059132}" type="presParOf" srcId="{D73E25C4-959A-904A-967B-C3B3ECBEC8DE}" destId="{07DF363D-5D53-8442-B746-239849BD8DB4}" srcOrd="3" destOrd="0" presId="urn:microsoft.com/office/officeart/2005/8/layout/process2"/>
    <dgm:cxn modelId="{CDCE5DE2-7774-ED4C-91ED-5E90FABCDE22}" type="presParOf" srcId="{07DF363D-5D53-8442-B746-239849BD8DB4}" destId="{AA9E5B63-7A26-7240-AFEC-D870AB36606F}" srcOrd="0" destOrd="0" presId="urn:microsoft.com/office/officeart/2005/8/layout/process2"/>
    <dgm:cxn modelId="{256B81F0-BDFF-D04A-B221-2E3EAF8DC180}" type="presParOf" srcId="{D73E25C4-959A-904A-967B-C3B3ECBEC8DE}" destId="{9144BBAC-CD2E-7442-A205-3FA25B72D095}" srcOrd="4" destOrd="0" presId="urn:microsoft.com/office/officeart/2005/8/layout/process2"/>
    <dgm:cxn modelId="{2B93490B-B651-2A41-815D-CC42E9BC560B}" type="presParOf" srcId="{D73E25C4-959A-904A-967B-C3B3ECBEC8DE}" destId="{0FE14DB6-3140-A243-94B9-D651463292C7}" srcOrd="5" destOrd="0" presId="urn:microsoft.com/office/officeart/2005/8/layout/process2"/>
    <dgm:cxn modelId="{BE96DFB3-EA8E-4046-BBBB-8042870B1E40}" type="presParOf" srcId="{0FE14DB6-3140-A243-94B9-D651463292C7}" destId="{8AB11260-8A5C-C146-9975-717A2C48F04B}" srcOrd="0" destOrd="0" presId="urn:microsoft.com/office/officeart/2005/8/layout/process2"/>
    <dgm:cxn modelId="{D8DAEBBA-D9D0-5D4D-8CE9-EAA386FE7D0D}" type="presParOf" srcId="{D73E25C4-959A-904A-967B-C3B3ECBEC8DE}" destId="{C8D455FE-5D29-584C-84F3-E5616E96CF0B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0D5A21-E226-4732-84EB-F2CEED83B938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0BB455FB-E963-4DDA-87FC-8567CD453C1A}">
      <dgm:prSet phldrT="[テキスト]"/>
      <dgm:spPr/>
      <dgm:t>
        <a:bodyPr/>
        <a:lstStyle/>
        <a:p>
          <a:r>
            <a:rPr kumimoji="1" lang="ja-JP" altLang="en-US" dirty="0" smtClean="0"/>
            <a:t>プログラムのソースコードを書く</a:t>
          </a:r>
          <a:endParaRPr kumimoji="1" lang="ja-JP" altLang="en-US" dirty="0"/>
        </a:p>
      </dgm:t>
    </dgm:pt>
    <dgm:pt modelId="{76741F02-814C-4DC3-B992-35515D9D9329}" type="parTrans" cxnId="{4ACBD026-75F1-4CE7-9C9B-0E75530A0685}">
      <dgm:prSet/>
      <dgm:spPr/>
      <dgm:t>
        <a:bodyPr/>
        <a:lstStyle/>
        <a:p>
          <a:endParaRPr kumimoji="1" lang="ja-JP" altLang="en-US"/>
        </a:p>
      </dgm:t>
    </dgm:pt>
    <dgm:pt modelId="{4CCFF46B-B2E4-4556-AAB8-40A1466EDA9B}" type="sibTrans" cxnId="{4ACBD026-75F1-4CE7-9C9B-0E75530A0685}">
      <dgm:prSet/>
      <dgm:spPr/>
      <dgm:t>
        <a:bodyPr/>
        <a:lstStyle/>
        <a:p>
          <a:endParaRPr kumimoji="1" lang="ja-JP" altLang="en-US"/>
        </a:p>
      </dgm:t>
    </dgm:pt>
    <dgm:pt modelId="{8CABC7EC-5E8D-4176-957A-C3E92BB57303}">
      <dgm:prSet phldrT="[テキスト]"/>
      <dgm:spPr/>
      <dgm:t>
        <a:bodyPr/>
        <a:lstStyle/>
        <a:p>
          <a:r>
            <a:rPr kumimoji="1" lang="ja-JP" altLang="en-US" dirty="0" smtClean="0"/>
            <a:t>エディタでテキストファイルを編集</a:t>
          </a:r>
          <a:endParaRPr kumimoji="1" lang="ja-JP" altLang="en-US" dirty="0"/>
        </a:p>
      </dgm:t>
    </dgm:pt>
    <dgm:pt modelId="{EA1678FA-0057-4A38-B9C8-A08ABCBD77E7}" type="parTrans" cxnId="{4614923A-3052-4392-9804-C23B5A1D5F2A}">
      <dgm:prSet/>
      <dgm:spPr/>
      <dgm:t>
        <a:bodyPr/>
        <a:lstStyle/>
        <a:p>
          <a:endParaRPr kumimoji="1" lang="ja-JP" altLang="en-US"/>
        </a:p>
      </dgm:t>
    </dgm:pt>
    <dgm:pt modelId="{9BA94E2C-2DB8-40E5-BC8A-E62F2AF09574}" type="sibTrans" cxnId="{4614923A-3052-4392-9804-C23B5A1D5F2A}">
      <dgm:prSet/>
      <dgm:spPr/>
      <dgm:t>
        <a:bodyPr/>
        <a:lstStyle/>
        <a:p>
          <a:endParaRPr kumimoji="1" lang="ja-JP" altLang="en-US"/>
        </a:p>
      </dgm:t>
    </dgm:pt>
    <dgm:pt modelId="{C8FBEC10-5D64-4B93-9B12-7D001A6D5FD0}">
      <dgm:prSet phldrT="[テキスト]"/>
      <dgm:spPr/>
      <dgm:t>
        <a:bodyPr/>
        <a:lstStyle/>
        <a:p>
          <a:r>
            <a:rPr kumimoji="1" lang="ja-JP" altLang="en-US" dirty="0" smtClean="0"/>
            <a:t>実行形式（機械語）のファイルに変換</a:t>
          </a:r>
          <a:endParaRPr kumimoji="1" lang="ja-JP" altLang="en-US" dirty="0"/>
        </a:p>
      </dgm:t>
    </dgm:pt>
    <dgm:pt modelId="{ECC2150A-61AA-44BA-8785-408DF1238E1E}" type="parTrans" cxnId="{F691965F-31FB-4269-8C85-EB6FF995F534}">
      <dgm:prSet/>
      <dgm:spPr/>
      <dgm:t>
        <a:bodyPr/>
        <a:lstStyle/>
        <a:p>
          <a:endParaRPr kumimoji="1" lang="ja-JP" altLang="en-US"/>
        </a:p>
      </dgm:t>
    </dgm:pt>
    <dgm:pt modelId="{BDD5112C-AC37-4EEB-A8B5-A9AC8106A285}" type="sibTrans" cxnId="{F691965F-31FB-4269-8C85-EB6FF995F534}">
      <dgm:prSet/>
      <dgm:spPr/>
      <dgm:t>
        <a:bodyPr/>
        <a:lstStyle/>
        <a:p>
          <a:endParaRPr kumimoji="1" lang="ja-JP" altLang="en-US"/>
        </a:p>
      </dgm:t>
    </dgm:pt>
    <dgm:pt modelId="{9A378732-8F2D-4E71-817B-B6E2275FB2C2}">
      <dgm:prSet phldrT="[テキスト]"/>
      <dgm:spPr/>
      <dgm:t>
        <a:bodyPr/>
        <a:lstStyle/>
        <a:p>
          <a:r>
            <a:rPr kumimoji="1" lang="ja-JP" altLang="en-US" dirty="0" smtClean="0"/>
            <a:t>コンパイルしてバイナリファイルを生成</a:t>
          </a:r>
          <a:endParaRPr kumimoji="1" lang="ja-JP" altLang="en-US" dirty="0"/>
        </a:p>
      </dgm:t>
    </dgm:pt>
    <dgm:pt modelId="{B42A8147-BE62-4998-8E62-CFC36C7E04A0}" type="parTrans" cxnId="{AA44E385-8F8F-49A9-9968-E9CB4DC01A29}">
      <dgm:prSet/>
      <dgm:spPr/>
      <dgm:t>
        <a:bodyPr/>
        <a:lstStyle/>
        <a:p>
          <a:endParaRPr kumimoji="1" lang="ja-JP" altLang="en-US"/>
        </a:p>
      </dgm:t>
    </dgm:pt>
    <dgm:pt modelId="{3F8B3ECB-C77A-40C5-8002-2F523E15FF50}" type="sibTrans" cxnId="{AA44E385-8F8F-49A9-9968-E9CB4DC01A29}">
      <dgm:prSet/>
      <dgm:spPr/>
      <dgm:t>
        <a:bodyPr/>
        <a:lstStyle/>
        <a:p>
          <a:endParaRPr kumimoji="1" lang="ja-JP" altLang="en-US"/>
        </a:p>
      </dgm:t>
    </dgm:pt>
    <dgm:pt modelId="{094D63A4-E25B-4639-9B80-90A2E4A1D32C}">
      <dgm:prSet phldrT="[テキスト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kumimoji="1" lang="ja-JP" altLang="en-US" dirty="0" smtClean="0"/>
            <a:t>コマンド等として実行</a:t>
          </a:r>
          <a:endParaRPr kumimoji="1" lang="ja-JP" altLang="en-US" dirty="0"/>
        </a:p>
      </dgm:t>
    </dgm:pt>
    <dgm:pt modelId="{FBEF22A4-77EE-41DB-89EF-F36C18537D8A}" type="parTrans" cxnId="{A42BB0A0-4B84-486E-85DA-DA45CC52A579}">
      <dgm:prSet/>
      <dgm:spPr/>
      <dgm:t>
        <a:bodyPr/>
        <a:lstStyle/>
        <a:p>
          <a:endParaRPr kumimoji="1" lang="ja-JP" altLang="en-US"/>
        </a:p>
      </dgm:t>
    </dgm:pt>
    <dgm:pt modelId="{B97826FA-D776-4DA0-B9D4-8052E0459D8E}" type="sibTrans" cxnId="{A42BB0A0-4B84-486E-85DA-DA45CC52A579}">
      <dgm:prSet/>
      <dgm:spPr/>
      <dgm:t>
        <a:bodyPr/>
        <a:lstStyle/>
        <a:p>
          <a:endParaRPr kumimoji="1" lang="ja-JP" altLang="en-US"/>
        </a:p>
      </dgm:t>
    </dgm:pt>
    <dgm:pt modelId="{6B97DDE6-5485-4EC0-B616-0D90BD8BE5DD}">
      <dgm:prSet phldrT="[テキスト]"/>
      <dgm:spPr/>
      <dgm:t>
        <a:bodyPr/>
        <a:lstStyle/>
        <a:p>
          <a:r>
            <a:rPr kumimoji="1" lang="en-US" altLang="ja-JP" dirty="0" smtClean="0"/>
            <a:t>OS</a:t>
          </a:r>
          <a:r>
            <a:rPr kumimoji="1" lang="ja-JP" altLang="en-US" dirty="0" smtClean="0"/>
            <a:t>がプログラムをメモリにロード。与えたコマンド引数が</a:t>
          </a:r>
          <a:r>
            <a:rPr kumimoji="1" lang="en-US" altLang="ja-JP" dirty="0" smtClean="0"/>
            <a:t>main</a:t>
          </a:r>
          <a:r>
            <a:rPr kumimoji="1" lang="ja-JP" altLang="en-US" dirty="0" smtClean="0"/>
            <a:t>関数に渡される</a:t>
          </a:r>
          <a:endParaRPr kumimoji="1" lang="ja-JP" altLang="en-US" dirty="0"/>
        </a:p>
      </dgm:t>
    </dgm:pt>
    <dgm:pt modelId="{049513C0-5BA5-46CC-B5C5-5083FC36C742}" type="parTrans" cxnId="{36FECDCE-5B47-4F6C-8927-4EE43D302E51}">
      <dgm:prSet/>
      <dgm:spPr/>
      <dgm:t>
        <a:bodyPr/>
        <a:lstStyle/>
        <a:p>
          <a:endParaRPr kumimoji="1" lang="ja-JP" altLang="en-US"/>
        </a:p>
      </dgm:t>
    </dgm:pt>
    <dgm:pt modelId="{A03F95BA-689E-4B3D-8DD0-2FB106971264}" type="sibTrans" cxnId="{36FECDCE-5B47-4F6C-8927-4EE43D302E51}">
      <dgm:prSet/>
      <dgm:spPr/>
      <dgm:t>
        <a:bodyPr/>
        <a:lstStyle/>
        <a:p>
          <a:endParaRPr kumimoji="1" lang="ja-JP" altLang="en-US"/>
        </a:p>
      </dgm:t>
    </dgm:pt>
    <dgm:pt modelId="{E84040B2-ABB4-4272-BF6C-319985FB7FD0}">
      <dgm:prSet phldrT="[テキスト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kumimoji="1" lang="en-US" altLang="ja-JP" dirty="0" smtClean="0"/>
            <a:t>main </a:t>
          </a:r>
          <a:r>
            <a:rPr kumimoji="1" lang="ja-JP" altLang="en-US" dirty="0" smtClean="0"/>
            <a:t>関数が終了で実行終了</a:t>
          </a:r>
          <a:endParaRPr kumimoji="1" lang="ja-JP" altLang="en-US" dirty="0"/>
        </a:p>
      </dgm:t>
    </dgm:pt>
    <dgm:pt modelId="{7BA8C7C4-B873-4E23-A0C1-34B9CDAB3593}" type="parTrans" cxnId="{CF82EB5E-B98E-4745-8657-D197432BEBA9}">
      <dgm:prSet/>
      <dgm:spPr/>
      <dgm:t>
        <a:bodyPr/>
        <a:lstStyle/>
        <a:p>
          <a:endParaRPr kumimoji="1" lang="ja-JP" altLang="en-US"/>
        </a:p>
      </dgm:t>
    </dgm:pt>
    <dgm:pt modelId="{5DD38028-5095-40B4-8656-CB58ACAC4AFD}" type="sibTrans" cxnId="{CF82EB5E-B98E-4745-8657-D197432BEBA9}">
      <dgm:prSet/>
      <dgm:spPr/>
      <dgm:t>
        <a:bodyPr/>
        <a:lstStyle/>
        <a:p>
          <a:endParaRPr kumimoji="1" lang="ja-JP" altLang="en-US"/>
        </a:p>
      </dgm:t>
    </dgm:pt>
    <dgm:pt modelId="{056F1E9B-A105-4112-AEFB-3BCB5D561B8D}">
      <dgm:prSet phldrT="[テキスト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1" lang="en-US" altLang="ja-JP" dirty="0" smtClean="0"/>
            <a:t>OS</a:t>
          </a:r>
          <a:r>
            <a:rPr kumimoji="1" lang="ja-JP" altLang="en-US" dirty="0" smtClean="0"/>
            <a:t>にエラーコードを返す</a:t>
          </a:r>
        </a:p>
        <a:p>
          <a:pPr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dirty="0"/>
        </a:p>
      </dgm:t>
    </dgm:pt>
    <dgm:pt modelId="{E0C051B0-E656-4335-A5A0-C9273B0BA898}" type="parTrans" cxnId="{1C57D830-72C9-437E-A0F6-1B6996EF6743}">
      <dgm:prSet/>
      <dgm:spPr/>
      <dgm:t>
        <a:bodyPr/>
        <a:lstStyle/>
        <a:p>
          <a:endParaRPr kumimoji="1" lang="ja-JP" altLang="en-US"/>
        </a:p>
      </dgm:t>
    </dgm:pt>
    <dgm:pt modelId="{96DB5662-C067-4E37-B40A-A92CE567C20C}" type="sibTrans" cxnId="{1C57D830-72C9-437E-A0F6-1B6996EF6743}">
      <dgm:prSet/>
      <dgm:spPr/>
      <dgm:t>
        <a:bodyPr/>
        <a:lstStyle/>
        <a:p>
          <a:endParaRPr kumimoji="1" lang="ja-JP" altLang="en-US"/>
        </a:p>
      </dgm:t>
    </dgm:pt>
    <dgm:pt modelId="{57C09349-11E2-4908-A9E1-ED1BF2D01C67}" type="pres">
      <dgm:prSet presAssocID="{190D5A21-E226-4732-84EB-F2CEED83B9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E39DA20-FE63-48E8-8752-C9D8E5873C55}" type="pres">
      <dgm:prSet presAssocID="{E84040B2-ABB4-4272-BF6C-319985FB7FD0}" presName="boxAndChildren" presStyleCnt="0"/>
      <dgm:spPr/>
    </dgm:pt>
    <dgm:pt modelId="{31E4A234-2A1D-4709-9780-E1A89EC7D9EA}" type="pres">
      <dgm:prSet presAssocID="{E84040B2-ABB4-4272-BF6C-319985FB7FD0}" presName="parentTextBox" presStyleLbl="node1" presStyleIdx="0" presStyleCnt="4"/>
      <dgm:spPr/>
      <dgm:t>
        <a:bodyPr/>
        <a:lstStyle/>
        <a:p>
          <a:endParaRPr kumimoji="1" lang="ja-JP" altLang="en-US"/>
        </a:p>
      </dgm:t>
    </dgm:pt>
    <dgm:pt modelId="{17F56B67-EB8E-436A-8EC1-5D506ADBDD0A}" type="pres">
      <dgm:prSet presAssocID="{E84040B2-ABB4-4272-BF6C-319985FB7FD0}" presName="entireBox" presStyleLbl="node1" presStyleIdx="0" presStyleCnt="4" custLinFactNeighborY="-1252"/>
      <dgm:spPr/>
      <dgm:t>
        <a:bodyPr/>
        <a:lstStyle/>
        <a:p>
          <a:endParaRPr kumimoji="1" lang="ja-JP" altLang="en-US"/>
        </a:p>
      </dgm:t>
    </dgm:pt>
    <dgm:pt modelId="{CFA0CE3F-54B2-4136-923F-A00DA45E6D21}" type="pres">
      <dgm:prSet presAssocID="{E84040B2-ABB4-4272-BF6C-319985FB7FD0}" presName="descendantBox" presStyleCnt="0"/>
      <dgm:spPr/>
    </dgm:pt>
    <dgm:pt modelId="{D05477A9-BAB2-471B-A684-DFE3A7681586}" type="pres">
      <dgm:prSet presAssocID="{056F1E9B-A105-4112-AEFB-3BCB5D561B8D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854B72B-2AE2-4332-B748-CF400D221CE5}" type="pres">
      <dgm:prSet presAssocID="{B97826FA-D776-4DA0-B9D4-8052E0459D8E}" presName="sp" presStyleCnt="0"/>
      <dgm:spPr/>
    </dgm:pt>
    <dgm:pt modelId="{76E1DE49-5B4E-4123-9DBD-2CE2BE1B5F09}" type="pres">
      <dgm:prSet presAssocID="{094D63A4-E25B-4639-9B80-90A2E4A1D32C}" presName="arrowAndChildren" presStyleCnt="0"/>
      <dgm:spPr/>
    </dgm:pt>
    <dgm:pt modelId="{A053E67B-0658-40CC-A245-E32FC89E3AB6}" type="pres">
      <dgm:prSet presAssocID="{094D63A4-E25B-4639-9B80-90A2E4A1D32C}" presName="parentTextArrow" presStyleLbl="node1" presStyleIdx="0" presStyleCnt="4"/>
      <dgm:spPr/>
      <dgm:t>
        <a:bodyPr/>
        <a:lstStyle/>
        <a:p>
          <a:endParaRPr kumimoji="1" lang="ja-JP" altLang="en-US"/>
        </a:p>
      </dgm:t>
    </dgm:pt>
    <dgm:pt modelId="{3F227963-559B-42F9-A2E5-602AF0B75E82}" type="pres">
      <dgm:prSet presAssocID="{094D63A4-E25B-4639-9B80-90A2E4A1D32C}" presName="arrow" presStyleLbl="node1" presStyleIdx="1" presStyleCnt="4"/>
      <dgm:spPr/>
      <dgm:t>
        <a:bodyPr/>
        <a:lstStyle/>
        <a:p>
          <a:endParaRPr kumimoji="1" lang="ja-JP" altLang="en-US"/>
        </a:p>
      </dgm:t>
    </dgm:pt>
    <dgm:pt modelId="{65C22893-3C03-4C51-BBD7-67AEB260EEAE}" type="pres">
      <dgm:prSet presAssocID="{094D63A4-E25B-4639-9B80-90A2E4A1D32C}" presName="descendantArrow" presStyleCnt="0"/>
      <dgm:spPr/>
    </dgm:pt>
    <dgm:pt modelId="{D13E0935-34EB-4C1B-96EA-A760C3B1E518}" type="pres">
      <dgm:prSet presAssocID="{6B97DDE6-5485-4EC0-B616-0D90BD8BE5DD}" presName="childTextArrow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E110333-232F-41B2-8CC2-49850524EE33}" type="pres">
      <dgm:prSet presAssocID="{BDD5112C-AC37-4EEB-A8B5-A9AC8106A285}" presName="sp" presStyleCnt="0"/>
      <dgm:spPr/>
    </dgm:pt>
    <dgm:pt modelId="{05C6A2C7-0418-4F05-B19B-2E06D41E4496}" type="pres">
      <dgm:prSet presAssocID="{C8FBEC10-5D64-4B93-9B12-7D001A6D5FD0}" presName="arrowAndChildren" presStyleCnt="0"/>
      <dgm:spPr/>
    </dgm:pt>
    <dgm:pt modelId="{A466DB30-F444-4871-B41E-2EF3E810B079}" type="pres">
      <dgm:prSet presAssocID="{C8FBEC10-5D64-4B93-9B12-7D001A6D5FD0}" presName="parentTextArrow" presStyleLbl="node1" presStyleIdx="1" presStyleCnt="4"/>
      <dgm:spPr/>
      <dgm:t>
        <a:bodyPr/>
        <a:lstStyle/>
        <a:p>
          <a:endParaRPr kumimoji="1" lang="ja-JP" altLang="en-US"/>
        </a:p>
      </dgm:t>
    </dgm:pt>
    <dgm:pt modelId="{08C7345D-EA86-44BD-A6D0-B5F9B34A741B}" type="pres">
      <dgm:prSet presAssocID="{C8FBEC10-5D64-4B93-9B12-7D001A6D5FD0}" presName="arrow" presStyleLbl="node1" presStyleIdx="2" presStyleCnt="4"/>
      <dgm:spPr/>
      <dgm:t>
        <a:bodyPr/>
        <a:lstStyle/>
        <a:p>
          <a:endParaRPr kumimoji="1" lang="ja-JP" altLang="en-US"/>
        </a:p>
      </dgm:t>
    </dgm:pt>
    <dgm:pt modelId="{12B0397C-0838-444D-BDC1-06A12394B9D1}" type="pres">
      <dgm:prSet presAssocID="{C8FBEC10-5D64-4B93-9B12-7D001A6D5FD0}" presName="descendantArrow" presStyleCnt="0"/>
      <dgm:spPr/>
    </dgm:pt>
    <dgm:pt modelId="{E80FEDF5-2450-4040-BA71-95CD671E35D2}" type="pres">
      <dgm:prSet presAssocID="{9A378732-8F2D-4E71-817B-B6E2275FB2C2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C66C516-51D5-42E6-84C0-C7ACBFD40FDC}" type="pres">
      <dgm:prSet presAssocID="{4CCFF46B-B2E4-4556-AAB8-40A1466EDA9B}" presName="sp" presStyleCnt="0"/>
      <dgm:spPr/>
    </dgm:pt>
    <dgm:pt modelId="{161FDB2D-53A5-460B-99C9-3F13E2B0161F}" type="pres">
      <dgm:prSet presAssocID="{0BB455FB-E963-4DDA-87FC-8567CD453C1A}" presName="arrowAndChildren" presStyleCnt="0"/>
      <dgm:spPr/>
    </dgm:pt>
    <dgm:pt modelId="{3B617CED-8B3E-457A-B84E-7EFC79499E51}" type="pres">
      <dgm:prSet presAssocID="{0BB455FB-E963-4DDA-87FC-8567CD453C1A}" presName="parentTextArrow" presStyleLbl="node1" presStyleIdx="2" presStyleCnt="4"/>
      <dgm:spPr/>
      <dgm:t>
        <a:bodyPr/>
        <a:lstStyle/>
        <a:p>
          <a:endParaRPr kumimoji="1" lang="ja-JP" altLang="en-US"/>
        </a:p>
      </dgm:t>
    </dgm:pt>
    <dgm:pt modelId="{3C3C63ED-47CF-4C9B-83D6-3034F87B92C3}" type="pres">
      <dgm:prSet presAssocID="{0BB455FB-E963-4DDA-87FC-8567CD453C1A}" presName="arrow" presStyleLbl="node1" presStyleIdx="3" presStyleCnt="4"/>
      <dgm:spPr/>
      <dgm:t>
        <a:bodyPr/>
        <a:lstStyle/>
        <a:p>
          <a:endParaRPr kumimoji="1" lang="ja-JP" altLang="en-US"/>
        </a:p>
      </dgm:t>
    </dgm:pt>
    <dgm:pt modelId="{3D1A8539-8BB7-4287-A7CA-233B07BFC80F}" type="pres">
      <dgm:prSet presAssocID="{0BB455FB-E963-4DDA-87FC-8567CD453C1A}" presName="descendantArrow" presStyleCnt="0"/>
      <dgm:spPr/>
    </dgm:pt>
    <dgm:pt modelId="{CE59523C-21E0-4EEA-B6EF-233DBBC0586A}" type="pres">
      <dgm:prSet presAssocID="{8CABC7EC-5E8D-4176-957A-C3E92BB57303}" presName="childTextArrow" presStyleLbl="fgAccFollowNode1" presStyleIdx="3" presStyleCnt="4" custLinFactNeighborY="3871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1C57D830-72C9-437E-A0F6-1B6996EF6743}" srcId="{E84040B2-ABB4-4272-BF6C-319985FB7FD0}" destId="{056F1E9B-A105-4112-AEFB-3BCB5D561B8D}" srcOrd="0" destOrd="0" parTransId="{E0C051B0-E656-4335-A5A0-C9273B0BA898}" sibTransId="{96DB5662-C067-4E37-B40A-A92CE567C20C}"/>
    <dgm:cxn modelId="{DC25F0F5-B7F6-5E44-B56A-DBD30D661690}" type="presOf" srcId="{E84040B2-ABB4-4272-BF6C-319985FB7FD0}" destId="{31E4A234-2A1D-4709-9780-E1A89EC7D9EA}" srcOrd="0" destOrd="0" presId="urn:microsoft.com/office/officeart/2005/8/layout/process4"/>
    <dgm:cxn modelId="{25E2EF28-AB62-EB4B-85A1-B5AC5E24A611}" type="presOf" srcId="{9A378732-8F2D-4E71-817B-B6E2275FB2C2}" destId="{E80FEDF5-2450-4040-BA71-95CD671E35D2}" srcOrd="0" destOrd="0" presId="urn:microsoft.com/office/officeart/2005/8/layout/process4"/>
    <dgm:cxn modelId="{AA44E385-8F8F-49A9-9968-E9CB4DC01A29}" srcId="{C8FBEC10-5D64-4B93-9B12-7D001A6D5FD0}" destId="{9A378732-8F2D-4E71-817B-B6E2275FB2C2}" srcOrd="0" destOrd="0" parTransId="{B42A8147-BE62-4998-8E62-CFC36C7E04A0}" sibTransId="{3F8B3ECB-C77A-40C5-8002-2F523E15FF50}"/>
    <dgm:cxn modelId="{1DD25A4F-D0AF-FA46-97EF-88D23A0A6EBE}" type="presOf" srcId="{094D63A4-E25B-4639-9B80-90A2E4A1D32C}" destId="{A053E67B-0658-40CC-A245-E32FC89E3AB6}" srcOrd="0" destOrd="0" presId="urn:microsoft.com/office/officeart/2005/8/layout/process4"/>
    <dgm:cxn modelId="{09535088-4E50-E74A-93DA-35D6E05878C3}" type="presOf" srcId="{6B97DDE6-5485-4EC0-B616-0D90BD8BE5DD}" destId="{D13E0935-34EB-4C1B-96EA-A760C3B1E518}" srcOrd="0" destOrd="0" presId="urn:microsoft.com/office/officeart/2005/8/layout/process4"/>
    <dgm:cxn modelId="{CF82EB5E-B98E-4745-8657-D197432BEBA9}" srcId="{190D5A21-E226-4732-84EB-F2CEED83B938}" destId="{E84040B2-ABB4-4272-BF6C-319985FB7FD0}" srcOrd="3" destOrd="0" parTransId="{7BA8C7C4-B873-4E23-A0C1-34B9CDAB3593}" sibTransId="{5DD38028-5095-40B4-8656-CB58ACAC4AFD}"/>
    <dgm:cxn modelId="{4614923A-3052-4392-9804-C23B5A1D5F2A}" srcId="{0BB455FB-E963-4DDA-87FC-8567CD453C1A}" destId="{8CABC7EC-5E8D-4176-957A-C3E92BB57303}" srcOrd="0" destOrd="0" parTransId="{EA1678FA-0057-4A38-B9C8-A08ABCBD77E7}" sibTransId="{9BA94E2C-2DB8-40E5-BC8A-E62F2AF09574}"/>
    <dgm:cxn modelId="{F691965F-31FB-4269-8C85-EB6FF995F534}" srcId="{190D5A21-E226-4732-84EB-F2CEED83B938}" destId="{C8FBEC10-5D64-4B93-9B12-7D001A6D5FD0}" srcOrd="1" destOrd="0" parTransId="{ECC2150A-61AA-44BA-8785-408DF1238E1E}" sibTransId="{BDD5112C-AC37-4EEB-A8B5-A9AC8106A285}"/>
    <dgm:cxn modelId="{281EB1E2-54D8-9049-A585-E229633C0342}" type="presOf" srcId="{094D63A4-E25B-4639-9B80-90A2E4A1D32C}" destId="{3F227963-559B-42F9-A2E5-602AF0B75E82}" srcOrd="1" destOrd="0" presId="urn:microsoft.com/office/officeart/2005/8/layout/process4"/>
    <dgm:cxn modelId="{BDADE6F4-A120-7E4E-9FFD-BBE1EA9840BF}" type="presOf" srcId="{8CABC7EC-5E8D-4176-957A-C3E92BB57303}" destId="{CE59523C-21E0-4EEA-B6EF-233DBBC0586A}" srcOrd="0" destOrd="0" presId="urn:microsoft.com/office/officeart/2005/8/layout/process4"/>
    <dgm:cxn modelId="{301A5D87-C360-024F-A24C-BB0520E6B9BF}" type="presOf" srcId="{056F1E9B-A105-4112-AEFB-3BCB5D561B8D}" destId="{D05477A9-BAB2-471B-A684-DFE3A7681586}" srcOrd="0" destOrd="0" presId="urn:microsoft.com/office/officeart/2005/8/layout/process4"/>
    <dgm:cxn modelId="{4ACBD026-75F1-4CE7-9C9B-0E75530A0685}" srcId="{190D5A21-E226-4732-84EB-F2CEED83B938}" destId="{0BB455FB-E963-4DDA-87FC-8567CD453C1A}" srcOrd="0" destOrd="0" parTransId="{76741F02-814C-4DC3-B992-35515D9D9329}" sibTransId="{4CCFF46B-B2E4-4556-AAB8-40A1466EDA9B}"/>
    <dgm:cxn modelId="{4DB36BEE-DA6E-E34C-B2EE-E813E30A9FEF}" type="presOf" srcId="{C8FBEC10-5D64-4B93-9B12-7D001A6D5FD0}" destId="{08C7345D-EA86-44BD-A6D0-B5F9B34A741B}" srcOrd="1" destOrd="0" presId="urn:microsoft.com/office/officeart/2005/8/layout/process4"/>
    <dgm:cxn modelId="{A42BB0A0-4B84-486E-85DA-DA45CC52A579}" srcId="{190D5A21-E226-4732-84EB-F2CEED83B938}" destId="{094D63A4-E25B-4639-9B80-90A2E4A1D32C}" srcOrd="2" destOrd="0" parTransId="{FBEF22A4-77EE-41DB-89EF-F36C18537D8A}" sibTransId="{B97826FA-D776-4DA0-B9D4-8052E0459D8E}"/>
    <dgm:cxn modelId="{1B3A316A-B32D-F14E-B04F-A6FE2D7D23E3}" type="presOf" srcId="{C8FBEC10-5D64-4B93-9B12-7D001A6D5FD0}" destId="{A466DB30-F444-4871-B41E-2EF3E810B079}" srcOrd="0" destOrd="0" presId="urn:microsoft.com/office/officeart/2005/8/layout/process4"/>
    <dgm:cxn modelId="{BFD53F2B-7ACC-5A4F-9C69-63910B678C72}" type="presOf" srcId="{190D5A21-E226-4732-84EB-F2CEED83B938}" destId="{57C09349-11E2-4908-A9E1-ED1BF2D01C67}" srcOrd="0" destOrd="0" presId="urn:microsoft.com/office/officeart/2005/8/layout/process4"/>
    <dgm:cxn modelId="{36FECDCE-5B47-4F6C-8927-4EE43D302E51}" srcId="{094D63A4-E25B-4639-9B80-90A2E4A1D32C}" destId="{6B97DDE6-5485-4EC0-B616-0D90BD8BE5DD}" srcOrd="0" destOrd="0" parTransId="{049513C0-5BA5-46CC-B5C5-5083FC36C742}" sibTransId="{A03F95BA-689E-4B3D-8DD0-2FB106971264}"/>
    <dgm:cxn modelId="{D2CA3CB2-EF38-6146-87AA-8002E7E7C4FC}" type="presOf" srcId="{0BB455FB-E963-4DDA-87FC-8567CD453C1A}" destId="{3C3C63ED-47CF-4C9B-83D6-3034F87B92C3}" srcOrd="1" destOrd="0" presId="urn:microsoft.com/office/officeart/2005/8/layout/process4"/>
    <dgm:cxn modelId="{2CB5B3D1-4088-0A47-9B91-644D1DD6AD31}" type="presOf" srcId="{0BB455FB-E963-4DDA-87FC-8567CD453C1A}" destId="{3B617CED-8B3E-457A-B84E-7EFC79499E51}" srcOrd="0" destOrd="0" presId="urn:microsoft.com/office/officeart/2005/8/layout/process4"/>
    <dgm:cxn modelId="{6A1912F4-0FE8-494E-8E6D-D5BF4B317FFA}" type="presOf" srcId="{E84040B2-ABB4-4272-BF6C-319985FB7FD0}" destId="{17F56B67-EB8E-436A-8EC1-5D506ADBDD0A}" srcOrd="1" destOrd="0" presId="urn:microsoft.com/office/officeart/2005/8/layout/process4"/>
    <dgm:cxn modelId="{9A33B229-08BB-9946-BC9C-1375FA58D986}" type="presParOf" srcId="{57C09349-11E2-4908-A9E1-ED1BF2D01C67}" destId="{7E39DA20-FE63-48E8-8752-C9D8E5873C55}" srcOrd="0" destOrd="0" presId="urn:microsoft.com/office/officeart/2005/8/layout/process4"/>
    <dgm:cxn modelId="{8AF62AB2-9044-2C48-94F3-CDEBE0849440}" type="presParOf" srcId="{7E39DA20-FE63-48E8-8752-C9D8E5873C55}" destId="{31E4A234-2A1D-4709-9780-E1A89EC7D9EA}" srcOrd="0" destOrd="0" presId="urn:microsoft.com/office/officeart/2005/8/layout/process4"/>
    <dgm:cxn modelId="{0DC28432-6E73-3B41-8C52-B5F299909F54}" type="presParOf" srcId="{7E39DA20-FE63-48E8-8752-C9D8E5873C55}" destId="{17F56B67-EB8E-436A-8EC1-5D506ADBDD0A}" srcOrd="1" destOrd="0" presId="urn:microsoft.com/office/officeart/2005/8/layout/process4"/>
    <dgm:cxn modelId="{08967605-6929-8849-8E0F-2C4AB9FE9767}" type="presParOf" srcId="{7E39DA20-FE63-48E8-8752-C9D8E5873C55}" destId="{CFA0CE3F-54B2-4136-923F-A00DA45E6D21}" srcOrd="2" destOrd="0" presId="urn:microsoft.com/office/officeart/2005/8/layout/process4"/>
    <dgm:cxn modelId="{3BB3E1CA-D5C4-E54B-B007-61C5DE42AF5D}" type="presParOf" srcId="{CFA0CE3F-54B2-4136-923F-A00DA45E6D21}" destId="{D05477A9-BAB2-471B-A684-DFE3A7681586}" srcOrd="0" destOrd="0" presId="urn:microsoft.com/office/officeart/2005/8/layout/process4"/>
    <dgm:cxn modelId="{B16134FF-0FCF-8B40-BFD1-570FB2AECAC7}" type="presParOf" srcId="{57C09349-11E2-4908-A9E1-ED1BF2D01C67}" destId="{D854B72B-2AE2-4332-B748-CF400D221CE5}" srcOrd="1" destOrd="0" presId="urn:microsoft.com/office/officeart/2005/8/layout/process4"/>
    <dgm:cxn modelId="{C85A5041-A167-4145-91AB-C6CC39E65086}" type="presParOf" srcId="{57C09349-11E2-4908-A9E1-ED1BF2D01C67}" destId="{76E1DE49-5B4E-4123-9DBD-2CE2BE1B5F09}" srcOrd="2" destOrd="0" presId="urn:microsoft.com/office/officeart/2005/8/layout/process4"/>
    <dgm:cxn modelId="{0CB5C846-C683-E347-A87B-DB7C17A04B16}" type="presParOf" srcId="{76E1DE49-5B4E-4123-9DBD-2CE2BE1B5F09}" destId="{A053E67B-0658-40CC-A245-E32FC89E3AB6}" srcOrd="0" destOrd="0" presId="urn:microsoft.com/office/officeart/2005/8/layout/process4"/>
    <dgm:cxn modelId="{5AEB6E67-FADC-4E4D-A029-FD21B4FD01AE}" type="presParOf" srcId="{76E1DE49-5B4E-4123-9DBD-2CE2BE1B5F09}" destId="{3F227963-559B-42F9-A2E5-602AF0B75E82}" srcOrd="1" destOrd="0" presId="urn:microsoft.com/office/officeart/2005/8/layout/process4"/>
    <dgm:cxn modelId="{D3250CAD-1DAC-604A-B6E9-9FF10B2B9410}" type="presParOf" srcId="{76E1DE49-5B4E-4123-9DBD-2CE2BE1B5F09}" destId="{65C22893-3C03-4C51-BBD7-67AEB260EEAE}" srcOrd="2" destOrd="0" presId="urn:microsoft.com/office/officeart/2005/8/layout/process4"/>
    <dgm:cxn modelId="{54692644-A431-1949-AE5A-AC76823E86EF}" type="presParOf" srcId="{65C22893-3C03-4C51-BBD7-67AEB260EEAE}" destId="{D13E0935-34EB-4C1B-96EA-A760C3B1E518}" srcOrd="0" destOrd="0" presId="urn:microsoft.com/office/officeart/2005/8/layout/process4"/>
    <dgm:cxn modelId="{CFA73133-F473-0D43-94D8-E6C243F1F443}" type="presParOf" srcId="{57C09349-11E2-4908-A9E1-ED1BF2D01C67}" destId="{BE110333-232F-41B2-8CC2-49850524EE33}" srcOrd="3" destOrd="0" presId="urn:microsoft.com/office/officeart/2005/8/layout/process4"/>
    <dgm:cxn modelId="{BFCBADB3-72D1-064A-8A07-720046DCB3A0}" type="presParOf" srcId="{57C09349-11E2-4908-A9E1-ED1BF2D01C67}" destId="{05C6A2C7-0418-4F05-B19B-2E06D41E4496}" srcOrd="4" destOrd="0" presId="urn:microsoft.com/office/officeart/2005/8/layout/process4"/>
    <dgm:cxn modelId="{C4EF73DD-5EC0-9541-9662-6BCC23FC2358}" type="presParOf" srcId="{05C6A2C7-0418-4F05-B19B-2E06D41E4496}" destId="{A466DB30-F444-4871-B41E-2EF3E810B079}" srcOrd="0" destOrd="0" presId="urn:microsoft.com/office/officeart/2005/8/layout/process4"/>
    <dgm:cxn modelId="{F7A50858-55E7-B947-8C20-5AE57A7E07EE}" type="presParOf" srcId="{05C6A2C7-0418-4F05-B19B-2E06D41E4496}" destId="{08C7345D-EA86-44BD-A6D0-B5F9B34A741B}" srcOrd="1" destOrd="0" presId="urn:microsoft.com/office/officeart/2005/8/layout/process4"/>
    <dgm:cxn modelId="{978A72CA-47F7-C84D-BBF1-4D3C5C0148A6}" type="presParOf" srcId="{05C6A2C7-0418-4F05-B19B-2E06D41E4496}" destId="{12B0397C-0838-444D-BDC1-06A12394B9D1}" srcOrd="2" destOrd="0" presId="urn:microsoft.com/office/officeart/2005/8/layout/process4"/>
    <dgm:cxn modelId="{FDFA5C7C-7DE9-7944-994F-27586B43EEE2}" type="presParOf" srcId="{12B0397C-0838-444D-BDC1-06A12394B9D1}" destId="{E80FEDF5-2450-4040-BA71-95CD671E35D2}" srcOrd="0" destOrd="0" presId="urn:microsoft.com/office/officeart/2005/8/layout/process4"/>
    <dgm:cxn modelId="{8579A56E-9C5C-7A4D-B199-486EFCC94D2B}" type="presParOf" srcId="{57C09349-11E2-4908-A9E1-ED1BF2D01C67}" destId="{FC66C516-51D5-42E6-84C0-C7ACBFD40FDC}" srcOrd="5" destOrd="0" presId="urn:microsoft.com/office/officeart/2005/8/layout/process4"/>
    <dgm:cxn modelId="{F4DD22BE-0970-9242-A48F-62B90506BF08}" type="presParOf" srcId="{57C09349-11E2-4908-A9E1-ED1BF2D01C67}" destId="{161FDB2D-53A5-460B-99C9-3F13E2B0161F}" srcOrd="6" destOrd="0" presId="urn:microsoft.com/office/officeart/2005/8/layout/process4"/>
    <dgm:cxn modelId="{EF403A18-71CA-074F-B0B7-B52B753E1F8C}" type="presParOf" srcId="{161FDB2D-53A5-460B-99C9-3F13E2B0161F}" destId="{3B617CED-8B3E-457A-B84E-7EFC79499E51}" srcOrd="0" destOrd="0" presId="urn:microsoft.com/office/officeart/2005/8/layout/process4"/>
    <dgm:cxn modelId="{6C018786-90D3-7C4E-A63D-C3D73E167B26}" type="presParOf" srcId="{161FDB2D-53A5-460B-99C9-3F13E2B0161F}" destId="{3C3C63ED-47CF-4C9B-83D6-3034F87B92C3}" srcOrd="1" destOrd="0" presId="urn:microsoft.com/office/officeart/2005/8/layout/process4"/>
    <dgm:cxn modelId="{04658E8D-CFAF-C14E-8FCD-022638D1633E}" type="presParOf" srcId="{161FDB2D-53A5-460B-99C9-3F13E2B0161F}" destId="{3D1A8539-8BB7-4287-A7CA-233B07BFC80F}" srcOrd="2" destOrd="0" presId="urn:microsoft.com/office/officeart/2005/8/layout/process4"/>
    <dgm:cxn modelId="{80DB7375-0663-B047-AF36-60750D6285B9}" type="presParOf" srcId="{3D1A8539-8BB7-4287-A7CA-233B07BFC80F}" destId="{CE59523C-21E0-4EEA-B6EF-233DBBC0586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0D5A21-E226-4732-84EB-F2CEED83B938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0BB455FB-E963-4DDA-87FC-8567CD453C1A}">
      <dgm:prSet phldrT="[テキスト]"/>
      <dgm:spPr/>
      <dgm:t>
        <a:bodyPr/>
        <a:lstStyle/>
        <a:p>
          <a:r>
            <a:rPr kumimoji="1" lang="ja-JP" altLang="en-US" dirty="0" smtClean="0"/>
            <a:t>プログラムのソースコードを書く</a:t>
          </a:r>
          <a:endParaRPr kumimoji="1" lang="ja-JP" altLang="en-US" dirty="0"/>
        </a:p>
      </dgm:t>
    </dgm:pt>
    <dgm:pt modelId="{76741F02-814C-4DC3-B992-35515D9D9329}" type="parTrans" cxnId="{4ACBD026-75F1-4CE7-9C9B-0E75530A0685}">
      <dgm:prSet/>
      <dgm:spPr/>
      <dgm:t>
        <a:bodyPr/>
        <a:lstStyle/>
        <a:p>
          <a:endParaRPr kumimoji="1" lang="ja-JP" altLang="en-US"/>
        </a:p>
      </dgm:t>
    </dgm:pt>
    <dgm:pt modelId="{4CCFF46B-B2E4-4556-AAB8-40A1466EDA9B}" type="sibTrans" cxnId="{4ACBD026-75F1-4CE7-9C9B-0E75530A0685}">
      <dgm:prSet/>
      <dgm:spPr/>
      <dgm:t>
        <a:bodyPr/>
        <a:lstStyle/>
        <a:p>
          <a:endParaRPr kumimoji="1" lang="ja-JP" altLang="en-US"/>
        </a:p>
      </dgm:t>
    </dgm:pt>
    <dgm:pt modelId="{8CABC7EC-5E8D-4176-957A-C3E92BB57303}">
      <dgm:prSet phldrT="[テキスト]"/>
      <dgm:spPr/>
      <dgm:t>
        <a:bodyPr/>
        <a:lstStyle/>
        <a:p>
          <a:r>
            <a:rPr kumimoji="1" lang="ja-JP" altLang="en-US" dirty="0" smtClean="0"/>
            <a:t>エディタでテキストファイルを編集</a:t>
          </a:r>
          <a:endParaRPr kumimoji="1" lang="ja-JP" altLang="en-US" dirty="0"/>
        </a:p>
      </dgm:t>
    </dgm:pt>
    <dgm:pt modelId="{EA1678FA-0057-4A38-B9C8-A08ABCBD77E7}" type="parTrans" cxnId="{4614923A-3052-4392-9804-C23B5A1D5F2A}">
      <dgm:prSet/>
      <dgm:spPr/>
      <dgm:t>
        <a:bodyPr/>
        <a:lstStyle/>
        <a:p>
          <a:endParaRPr kumimoji="1" lang="ja-JP" altLang="en-US"/>
        </a:p>
      </dgm:t>
    </dgm:pt>
    <dgm:pt modelId="{9BA94E2C-2DB8-40E5-BC8A-E62F2AF09574}" type="sibTrans" cxnId="{4614923A-3052-4392-9804-C23B5A1D5F2A}">
      <dgm:prSet/>
      <dgm:spPr/>
      <dgm:t>
        <a:bodyPr/>
        <a:lstStyle/>
        <a:p>
          <a:endParaRPr kumimoji="1" lang="ja-JP" altLang="en-US"/>
        </a:p>
      </dgm:t>
    </dgm:pt>
    <dgm:pt modelId="{C8FBEC10-5D64-4B93-9B12-7D001A6D5FD0}">
      <dgm:prSet phldrT="[テキスト]"/>
      <dgm:spPr/>
      <dgm:t>
        <a:bodyPr/>
        <a:lstStyle/>
        <a:p>
          <a:r>
            <a:rPr kumimoji="1" lang="ja-JP" altLang="en-US" dirty="0" smtClean="0"/>
            <a:t>実行形式（機械語）のファイルに変換</a:t>
          </a:r>
          <a:endParaRPr kumimoji="1" lang="ja-JP" altLang="en-US" dirty="0"/>
        </a:p>
      </dgm:t>
    </dgm:pt>
    <dgm:pt modelId="{ECC2150A-61AA-44BA-8785-408DF1238E1E}" type="parTrans" cxnId="{F691965F-31FB-4269-8C85-EB6FF995F534}">
      <dgm:prSet/>
      <dgm:spPr/>
      <dgm:t>
        <a:bodyPr/>
        <a:lstStyle/>
        <a:p>
          <a:endParaRPr kumimoji="1" lang="ja-JP" altLang="en-US"/>
        </a:p>
      </dgm:t>
    </dgm:pt>
    <dgm:pt modelId="{BDD5112C-AC37-4EEB-A8B5-A9AC8106A285}" type="sibTrans" cxnId="{F691965F-31FB-4269-8C85-EB6FF995F534}">
      <dgm:prSet/>
      <dgm:spPr/>
      <dgm:t>
        <a:bodyPr/>
        <a:lstStyle/>
        <a:p>
          <a:endParaRPr kumimoji="1" lang="ja-JP" altLang="en-US"/>
        </a:p>
      </dgm:t>
    </dgm:pt>
    <dgm:pt modelId="{9A378732-8F2D-4E71-817B-B6E2275FB2C2}">
      <dgm:prSet phldrT="[テキスト]"/>
      <dgm:spPr/>
      <dgm:t>
        <a:bodyPr/>
        <a:lstStyle/>
        <a:p>
          <a:r>
            <a:rPr kumimoji="1" lang="ja-JP" altLang="en-US" dirty="0" smtClean="0"/>
            <a:t>コンパイルしてバイナリファイルを生成</a:t>
          </a:r>
          <a:endParaRPr kumimoji="1" lang="ja-JP" altLang="en-US" dirty="0"/>
        </a:p>
      </dgm:t>
    </dgm:pt>
    <dgm:pt modelId="{B42A8147-BE62-4998-8E62-CFC36C7E04A0}" type="parTrans" cxnId="{AA44E385-8F8F-49A9-9968-E9CB4DC01A29}">
      <dgm:prSet/>
      <dgm:spPr/>
      <dgm:t>
        <a:bodyPr/>
        <a:lstStyle/>
        <a:p>
          <a:endParaRPr kumimoji="1" lang="ja-JP" altLang="en-US"/>
        </a:p>
      </dgm:t>
    </dgm:pt>
    <dgm:pt modelId="{3F8B3ECB-C77A-40C5-8002-2F523E15FF50}" type="sibTrans" cxnId="{AA44E385-8F8F-49A9-9968-E9CB4DC01A29}">
      <dgm:prSet/>
      <dgm:spPr/>
      <dgm:t>
        <a:bodyPr/>
        <a:lstStyle/>
        <a:p>
          <a:endParaRPr kumimoji="1" lang="ja-JP" altLang="en-US"/>
        </a:p>
      </dgm:t>
    </dgm:pt>
    <dgm:pt modelId="{094D63A4-E25B-4639-9B80-90A2E4A1D32C}">
      <dgm:prSet phldrT="[テキスト]"/>
      <dgm:spPr/>
      <dgm:t>
        <a:bodyPr/>
        <a:lstStyle/>
        <a:p>
          <a:r>
            <a:rPr kumimoji="1" lang="ja-JP" altLang="en-US" dirty="0" smtClean="0"/>
            <a:t>対象マイコンのプログラムメモリに書き込み</a:t>
          </a:r>
          <a:endParaRPr kumimoji="1" lang="ja-JP" altLang="en-US" dirty="0"/>
        </a:p>
      </dgm:t>
    </dgm:pt>
    <dgm:pt modelId="{FBEF22A4-77EE-41DB-89EF-F36C18537D8A}" type="parTrans" cxnId="{A42BB0A0-4B84-486E-85DA-DA45CC52A579}">
      <dgm:prSet/>
      <dgm:spPr/>
      <dgm:t>
        <a:bodyPr/>
        <a:lstStyle/>
        <a:p>
          <a:endParaRPr kumimoji="1" lang="ja-JP" altLang="en-US"/>
        </a:p>
      </dgm:t>
    </dgm:pt>
    <dgm:pt modelId="{B97826FA-D776-4DA0-B9D4-8052E0459D8E}" type="sibTrans" cxnId="{A42BB0A0-4B84-486E-85DA-DA45CC52A579}">
      <dgm:prSet/>
      <dgm:spPr/>
      <dgm:t>
        <a:bodyPr/>
        <a:lstStyle/>
        <a:p>
          <a:endParaRPr kumimoji="1" lang="ja-JP" altLang="en-US"/>
        </a:p>
      </dgm:t>
    </dgm:pt>
    <dgm:pt modelId="{6B97DDE6-5485-4EC0-B616-0D90BD8BE5DD}">
      <dgm:prSet phldrT="[テキスト]"/>
      <dgm:spPr/>
      <dgm:t>
        <a:bodyPr/>
        <a:lstStyle/>
        <a:p>
          <a:r>
            <a:rPr kumimoji="1" lang="en-US" altLang="ja-JP" dirty="0" smtClean="0"/>
            <a:t>OS</a:t>
          </a:r>
          <a:r>
            <a:rPr kumimoji="1" lang="ja-JP" altLang="en-US" dirty="0" smtClean="0"/>
            <a:t>が必要な場合自分で書く</a:t>
          </a:r>
          <a:endParaRPr kumimoji="1" lang="ja-JP" altLang="en-US" dirty="0"/>
        </a:p>
      </dgm:t>
    </dgm:pt>
    <dgm:pt modelId="{049513C0-5BA5-46CC-B5C5-5083FC36C742}" type="parTrans" cxnId="{36FECDCE-5B47-4F6C-8927-4EE43D302E51}">
      <dgm:prSet/>
      <dgm:spPr/>
      <dgm:t>
        <a:bodyPr/>
        <a:lstStyle/>
        <a:p>
          <a:endParaRPr kumimoji="1" lang="ja-JP" altLang="en-US"/>
        </a:p>
      </dgm:t>
    </dgm:pt>
    <dgm:pt modelId="{A03F95BA-689E-4B3D-8DD0-2FB106971264}" type="sibTrans" cxnId="{36FECDCE-5B47-4F6C-8927-4EE43D302E51}">
      <dgm:prSet/>
      <dgm:spPr/>
      <dgm:t>
        <a:bodyPr/>
        <a:lstStyle/>
        <a:p>
          <a:endParaRPr kumimoji="1" lang="ja-JP" altLang="en-US"/>
        </a:p>
      </dgm:t>
    </dgm:pt>
    <dgm:pt modelId="{E84040B2-ABB4-4272-BF6C-319985FB7FD0}">
      <dgm:prSet phldrT="[テキスト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kumimoji="1" lang="ja-JP" altLang="en-US" dirty="0" smtClean="0"/>
            <a:t>電源投入、リセットで </a:t>
          </a:r>
          <a:r>
            <a:rPr kumimoji="1" lang="en-US" altLang="ja-JP" dirty="0" smtClean="0"/>
            <a:t>main</a:t>
          </a:r>
          <a:r>
            <a:rPr kumimoji="1" lang="ja-JP" altLang="en-US" dirty="0" smtClean="0"/>
            <a:t>関数呼び出し</a:t>
          </a:r>
          <a:endParaRPr kumimoji="1" lang="ja-JP" altLang="en-US" dirty="0"/>
        </a:p>
      </dgm:t>
    </dgm:pt>
    <dgm:pt modelId="{7BA8C7C4-B873-4E23-A0C1-34B9CDAB3593}" type="parTrans" cxnId="{CF82EB5E-B98E-4745-8657-D197432BEBA9}">
      <dgm:prSet/>
      <dgm:spPr/>
      <dgm:t>
        <a:bodyPr/>
        <a:lstStyle/>
        <a:p>
          <a:endParaRPr kumimoji="1" lang="ja-JP" altLang="en-US"/>
        </a:p>
      </dgm:t>
    </dgm:pt>
    <dgm:pt modelId="{5DD38028-5095-40B4-8656-CB58ACAC4AFD}" type="sibTrans" cxnId="{CF82EB5E-B98E-4745-8657-D197432BEBA9}">
      <dgm:prSet/>
      <dgm:spPr/>
      <dgm:t>
        <a:bodyPr/>
        <a:lstStyle/>
        <a:p>
          <a:endParaRPr kumimoji="1" lang="ja-JP" altLang="en-US"/>
        </a:p>
      </dgm:t>
    </dgm:pt>
    <dgm:pt modelId="{056F1E9B-A105-4112-AEFB-3BCB5D561B8D}">
      <dgm:prSet phldrT="[テキスト]"/>
      <dgm:spPr/>
      <dgm:t>
        <a:bodyPr/>
        <a:lstStyle/>
        <a:p>
          <a:endParaRPr kumimoji="1" lang="ja-JP" altLang="en-US" dirty="0"/>
        </a:p>
      </dgm:t>
    </dgm:pt>
    <dgm:pt modelId="{E0C051B0-E656-4335-A5A0-C9273B0BA898}" type="parTrans" cxnId="{1C57D830-72C9-437E-A0F6-1B6996EF6743}">
      <dgm:prSet/>
      <dgm:spPr/>
      <dgm:t>
        <a:bodyPr/>
        <a:lstStyle/>
        <a:p>
          <a:endParaRPr kumimoji="1" lang="ja-JP" altLang="en-US"/>
        </a:p>
      </dgm:t>
    </dgm:pt>
    <dgm:pt modelId="{96DB5662-C067-4E37-B40A-A92CE567C20C}" type="sibTrans" cxnId="{1C57D830-72C9-437E-A0F6-1B6996EF6743}">
      <dgm:prSet/>
      <dgm:spPr/>
      <dgm:t>
        <a:bodyPr/>
        <a:lstStyle/>
        <a:p>
          <a:endParaRPr kumimoji="1" lang="ja-JP" altLang="en-US"/>
        </a:p>
      </dgm:t>
    </dgm:pt>
    <dgm:pt modelId="{97CCFD76-0F82-415C-8ECC-FD40B3D05EFC}">
      <dgm:prSet phldrT="[テキスト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kumimoji="1" lang="ja-JP" altLang="en-US" dirty="0" smtClean="0"/>
            <a:t>電源を切るかリセットまで動き続ける</a:t>
          </a:r>
          <a:endParaRPr kumimoji="1" lang="ja-JP" altLang="en-US" dirty="0"/>
        </a:p>
      </dgm:t>
    </dgm:pt>
    <dgm:pt modelId="{D6E1BA38-C277-4A62-A552-714FF0F811FE}" type="parTrans" cxnId="{9F684DE4-42A5-43E3-AA30-C88D030D3539}">
      <dgm:prSet/>
      <dgm:spPr/>
      <dgm:t>
        <a:bodyPr/>
        <a:lstStyle/>
        <a:p>
          <a:endParaRPr kumimoji="1" lang="ja-JP" altLang="en-US"/>
        </a:p>
      </dgm:t>
    </dgm:pt>
    <dgm:pt modelId="{B28BF4B3-8A67-4CE4-ACBF-C41B6372F8CC}" type="sibTrans" cxnId="{9F684DE4-42A5-43E3-AA30-C88D030D3539}">
      <dgm:prSet/>
      <dgm:spPr/>
      <dgm:t>
        <a:bodyPr/>
        <a:lstStyle/>
        <a:p>
          <a:endParaRPr kumimoji="1" lang="ja-JP" altLang="en-US"/>
        </a:p>
      </dgm:t>
    </dgm:pt>
    <dgm:pt modelId="{15A58DF5-0C0D-49CF-9C0B-4DE2FD155E4B}">
      <dgm:prSet phldrT="[テキスト]"/>
      <dgm:spPr/>
      <dgm:t>
        <a:bodyPr/>
        <a:lstStyle/>
        <a:p>
          <a:endParaRPr kumimoji="1" lang="ja-JP" altLang="en-US" dirty="0"/>
        </a:p>
      </dgm:t>
    </dgm:pt>
    <dgm:pt modelId="{E1DD28DC-3DD2-4DCB-97B8-67F013F022E5}" type="parTrans" cxnId="{BFFB030E-5335-440B-A59E-BF3FFAD17DAE}">
      <dgm:prSet/>
      <dgm:spPr/>
      <dgm:t>
        <a:bodyPr/>
        <a:lstStyle/>
        <a:p>
          <a:endParaRPr kumimoji="1" lang="ja-JP" altLang="en-US"/>
        </a:p>
      </dgm:t>
    </dgm:pt>
    <dgm:pt modelId="{EDADAA52-F8CC-4BC7-9C8B-009ADB4ED149}" type="sibTrans" cxnId="{BFFB030E-5335-440B-A59E-BF3FFAD17DAE}">
      <dgm:prSet/>
      <dgm:spPr/>
      <dgm:t>
        <a:bodyPr/>
        <a:lstStyle/>
        <a:p>
          <a:endParaRPr kumimoji="1" lang="ja-JP" altLang="en-US"/>
        </a:p>
      </dgm:t>
    </dgm:pt>
    <dgm:pt modelId="{57C09349-11E2-4908-A9E1-ED1BF2D01C67}" type="pres">
      <dgm:prSet presAssocID="{190D5A21-E226-4732-84EB-F2CEED83B9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DD9CD365-5559-45EE-A680-D4CBEE5456D9}" type="pres">
      <dgm:prSet presAssocID="{97CCFD76-0F82-415C-8ECC-FD40B3D05EFC}" presName="boxAndChildren" presStyleCnt="0"/>
      <dgm:spPr/>
    </dgm:pt>
    <dgm:pt modelId="{0152665D-EA53-4303-819D-FDCCD662221F}" type="pres">
      <dgm:prSet presAssocID="{97CCFD76-0F82-415C-8ECC-FD40B3D05EFC}" presName="parentTextBox" presStyleLbl="node1" presStyleIdx="0" presStyleCnt="5"/>
      <dgm:spPr/>
      <dgm:t>
        <a:bodyPr/>
        <a:lstStyle/>
        <a:p>
          <a:endParaRPr kumimoji="1" lang="ja-JP" altLang="en-US"/>
        </a:p>
      </dgm:t>
    </dgm:pt>
    <dgm:pt modelId="{6C3CDAD4-E13A-41EC-8B15-99E13F1E5119}" type="pres">
      <dgm:prSet presAssocID="{97CCFD76-0F82-415C-8ECC-FD40B3D05EFC}" presName="entireBox" presStyleLbl="node1" presStyleIdx="0" presStyleCnt="5"/>
      <dgm:spPr/>
      <dgm:t>
        <a:bodyPr/>
        <a:lstStyle/>
        <a:p>
          <a:endParaRPr kumimoji="1" lang="ja-JP" altLang="en-US"/>
        </a:p>
      </dgm:t>
    </dgm:pt>
    <dgm:pt modelId="{A1AC934D-129F-432B-AB1D-171E17269146}" type="pres">
      <dgm:prSet presAssocID="{97CCFD76-0F82-415C-8ECC-FD40B3D05EFC}" presName="descendantBox" presStyleCnt="0"/>
      <dgm:spPr/>
    </dgm:pt>
    <dgm:pt modelId="{DE416F84-280E-430F-9CAD-B49B14E61E0C}" type="pres">
      <dgm:prSet presAssocID="{15A58DF5-0C0D-49CF-9C0B-4DE2FD155E4B}" presName="childTextBo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7303165-5218-49F0-A619-CF5DD62EF9EC}" type="pres">
      <dgm:prSet presAssocID="{5DD38028-5095-40B4-8656-CB58ACAC4AFD}" presName="sp" presStyleCnt="0"/>
      <dgm:spPr/>
    </dgm:pt>
    <dgm:pt modelId="{23D1379E-972B-4938-B78D-2311C67C5FCD}" type="pres">
      <dgm:prSet presAssocID="{E84040B2-ABB4-4272-BF6C-319985FB7FD0}" presName="arrowAndChildren" presStyleCnt="0"/>
      <dgm:spPr/>
    </dgm:pt>
    <dgm:pt modelId="{4B352177-1211-4229-AFB7-4B49F92D405D}" type="pres">
      <dgm:prSet presAssocID="{E84040B2-ABB4-4272-BF6C-319985FB7FD0}" presName="parentTextArrow" presStyleLbl="node1" presStyleIdx="0" presStyleCnt="5"/>
      <dgm:spPr/>
      <dgm:t>
        <a:bodyPr/>
        <a:lstStyle/>
        <a:p>
          <a:endParaRPr kumimoji="1" lang="ja-JP" altLang="en-US"/>
        </a:p>
      </dgm:t>
    </dgm:pt>
    <dgm:pt modelId="{F6258E6C-2673-4B7D-A30A-F8E62B852DB6}" type="pres">
      <dgm:prSet presAssocID="{E84040B2-ABB4-4272-BF6C-319985FB7FD0}" presName="arrow" presStyleLbl="node1" presStyleIdx="1" presStyleCnt="5"/>
      <dgm:spPr/>
      <dgm:t>
        <a:bodyPr/>
        <a:lstStyle/>
        <a:p>
          <a:endParaRPr kumimoji="1" lang="ja-JP" altLang="en-US"/>
        </a:p>
      </dgm:t>
    </dgm:pt>
    <dgm:pt modelId="{F2350A5E-CB60-4D95-BA1E-C2AE4F2FB971}" type="pres">
      <dgm:prSet presAssocID="{E84040B2-ABB4-4272-BF6C-319985FB7FD0}" presName="descendantArrow" presStyleCnt="0"/>
      <dgm:spPr/>
    </dgm:pt>
    <dgm:pt modelId="{B16BD17C-0FBB-455C-80A5-826BA9D5BBD5}" type="pres">
      <dgm:prSet presAssocID="{056F1E9B-A105-4112-AEFB-3BCB5D561B8D}" presName="childTextArrow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854B72B-2AE2-4332-B748-CF400D221CE5}" type="pres">
      <dgm:prSet presAssocID="{B97826FA-D776-4DA0-B9D4-8052E0459D8E}" presName="sp" presStyleCnt="0"/>
      <dgm:spPr/>
    </dgm:pt>
    <dgm:pt modelId="{76E1DE49-5B4E-4123-9DBD-2CE2BE1B5F09}" type="pres">
      <dgm:prSet presAssocID="{094D63A4-E25B-4639-9B80-90A2E4A1D32C}" presName="arrowAndChildren" presStyleCnt="0"/>
      <dgm:spPr/>
    </dgm:pt>
    <dgm:pt modelId="{A053E67B-0658-40CC-A245-E32FC89E3AB6}" type="pres">
      <dgm:prSet presAssocID="{094D63A4-E25B-4639-9B80-90A2E4A1D32C}" presName="parentTextArrow" presStyleLbl="node1" presStyleIdx="1" presStyleCnt="5"/>
      <dgm:spPr/>
      <dgm:t>
        <a:bodyPr/>
        <a:lstStyle/>
        <a:p>
          <a:endParaRPr kumimoji="1" lang="ja-JP" altLang="en-US"/>
        </a:p>
      </dgm:t>
    </dgm:pt>
    <dgm:pt modelId="{3F227963-559B-42F9-A2E5-602AF0B75E82}" type="pres">
      <dgm:prSet presAssocID="{094D63A4-E25B-4639-9B80-90A2E4A1D32C}" presName="arrow" presStyleLbl="node1" presStyleIdx="2" presStyleCnt="5"/>
      <dgm:spPr/>
      <dgm:t>
        <a:bodyPr/>
        <a:lstStyle/>
        <a:p>
          <a:endParaRPr kumimoji="1" lang="ja-JP" altLang="en-US"/>
        </a:p>
      </dgm:t>
    </dgm:pt>
    <dgm:pt modelId="{65C22893-3C03-4C51-BBD7-67AEB260EEAE}" type="pres">
      <dgm:prSet presAssocID="{094D63A4-E25B-4639-9B80-90A2E4A1D32C}" presName="descendantArrow" presStyleCnt="0"/>
      <dgm:spPr/>
    </dgm:pt>
    <dgm:pt modelId="{D13E0935-34EB-4C1B-96EA-A760C3B1E518}" type="pres">
      <dgm:prSet presAssocID="{6B97DDE6-5485-4EC0-B616-0D90BD8BE5DD}" presName="childTextArrow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E110333-232F-41B2-8CC2-49850524EE33}" type="pres">
      <dgm:prSet presAssocID="{BDD5112C-AC37-4EEB-A8B5-A9AC8106A285}" presName="sp" presStyleCnt="0"/>
      <dgm:spPr/>
    </dgm:pt>
    <dgm:pt modelId="{05C6A2C7-0418-4F05-B19B-2E06D41E4496}" type="pres">
      <dgm:prSet presAssocID="{C8FBEC10-5D64-4B93-9B12-7D001A6D5FD0}" presName="arrowAndChildren" presStyleCnt="0"/>
      <dgm:spPr/>
    </dgm:pt>
    <dgm:pt modelId="{A466DB30-F444-4871-B41E-2EF3E810B079}" type="pres">
      <dgm:prSet presAssocID="{C8FBEC10-5D64-4B93-9B12-7D001A6D5FD0}" presName="parentTextArrow" presStyleLbl="node1" presStyleIdx="2" presStyleCnt="5"/>
      <dgm:spPr/>
      <dgm:t>
        <a:bodyPr/>
        <a:lstStyle/>
        <a:p>
          <a:endParaRPr kumimoji="1" lang="ja-JP" altLang="en-US"/>
        </a:p>
      </dgm:t>
    </dgm:pt>
    <dgm:pt modelId="{08C7345D-EA86-44BD-A6D0-B5F9B34A741B}" type="pres">
      <dgm:prSet presAssocID="{C8FBEC10-5D64-4B93-9B12-7D001A6D5FD0}" presName="arrow" presStyleLbl="node1" presStyleIdx="3" presStyleCnt="5"/>
      <dgm:spPr/>
      <dgm:t>
        <a:bodyPr/>
        <a:lstStyle/>
        <a:p>
          <a:endParaRPr kumimoji="1" lang="ja-JP" altLang="en-US"/>
        </a:p>
      </dgm:t>
    </dgm:pt>
    <dgm:pt modelId="{12B0397C-0838-444D-BDC1-06A12394B9D1}" type="pres">
      <dgm:prSet presAssocID="{C8FBEC10-5D64-4B93-9B12-7D001A6D5FD0}" presName="descendantArrow" presStyleCnt="0"/>
      <dgm:spPr/>
    </dgm:pt>
    <dgm:pt modelId="{E80FEDF5-2450-4040-BA71-95CD671E35D2}" type="pres">
      <dgm:prSet presAssocID="{9A378732-8F2D-4E71-817B-B6E2275FB2C2}" presName="childTextArrow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C66C516-51D5-42E6-84C0-C7ACBFD40FDC}" type="pres">
      <dgm:prSet presAssocID="{4CCFF46B-B2E4-4556-AAB8-40A1466EDA9B}" presName="sp" presStyleCnt="0"/>
      <dgm:spPr/>
    </dgm:pt>
    <dgm:pt modelId="{161FDB2D-53A5-460B-99C9-3F13E2B0161F}" type="pres">
      <dgm:prSet presAssocID="{0BB455FB-E963-4DDA-87FC-8567CD453C1A}" presName="arrowAndChildren" presStyleCnt="0"/>
      <dgm:spPr/>
    </dgm:pt>
    <dgm:pt modelId="{3B617CED-8B3E-457A-B84E-7EFC79499E51}" type="pres">
      <dgm:prSet presAssocID="{0BB455FB-E963-4DDA-87FC-8567CD453C1A}" presName="parentTextArrow" presStyleLbl="node1" presStyleIdx="3" presStyleCnt="5"/>
      <dgm:spPr/>
      <dgm:t>
        <a:bodyPr/>
        <a:lstStyle/>
        <a:p>
          <a:endParaRPr kumimoji="1" lang="ja-JP" altLang="en-US"/>
        </a:p>
      </dgm:t>
    </dgm:pt>
    <dgm:pt modelId="{3C3C63ED-47CF-4C9B-83D6-3034F87B92C3}" type="pres">
      <dgm:prSet presAssocID="{0BB455FB-E963-4DDA-87FC-8567CD453C1A}" presName="arrow" presStyleLbl="node1" presStyleIdx="4" presStyleCnt="5"/>
      <dgm:spPr/>
      <dgm:t>
        <a:bodyPr/>
        <a:lstStyle/>
        <a:p>
          <a:endParaRPr kumimoji="1" lang="ja-JP" altLang="en-US"/>
        </a:p>
      </dgm:t>
    </dgm:pt>
    <dgm:pt modelId="{3D1A8539-8BB7-4287-A7CA-233B07BFC80F}" type="pres">
      <dgm:prSet presAssocID="{0BB455FB-E963-4DDA-87FC-8567CD453C1A}" presName="descendantArrow" presStyleCnt="0"/>
      <dgm:spPr/>
    </dgm:pt>
    <dgm:pt modelId="{CE59523C-21E0-4EEA-B6EF-233DBBC0586A}" type="pres">
      <dgm:prSet presAssocID="{8CABC7EC-5E8D-4176-957A-C3E92BB57303}" presName="childTextArrow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9F2B127-29FD-464E-BFDA-8840D1B69B1B}" type="presOf" srcId="{094D63A4-E25B-4639-9B80-90A2E4A1D32C}" destId="{3F227963-559B-42F9-A2E5-602AF0B75E82}" srcOrd="1" destOrd="0" presId="urn:microsoft.com/office/officeart/2005/8/layout/process4"/>
    <dgm:cxn modelId="{1C57D830-72C9-437E-A0F6-1B6996EF6743}" srcId="{E84040B2-ABB4-4272-BF6C-319985FB7FD0}" destId="{056F1E9B-A105-4112-AEFB-3BCB5D561B8D}" srcOrd="0" destOrd="0" parTransId="{E0C051B0-E656-4335-A5A0-C9273B0BA898}" sibTransId="{96DB5662-C067-4E37-B40A-A92CE567C20C}"/>
    <dgm:cxn modelId="{AA44E385-8F8F-49A9-9968-E9CB4DC01A29}" srcId="{C8FBEC10-5D64-4B93-9B12-7D001A6D5FD0}" destId="{9A378732-8F2D-4E71-817B-B6E2275FB2C2}" srcOrd="0" destOrd="0" parTransId="{B42A8147-BE62-4998-8E62-CFC36C7E04A0}" sibTransId="{3F8B3ECB-C77A-40C5-8002-2F523E15FF50}"/>
    <dgm:cxn modelId="{AC662A83-CD42-2546-B027-A4C5884DAB28}" type="presOf" srcId="{0BB455FB-E963-4DDA-87FC-8567CD453C1A}" destId="{3C3C63ED-47CF-4C9B-83D6-3034F87B92C3}" srcOrd="1" destOrd="0" presId="urn:microsoft.com/office/officeart/2005/8/layout/process4"/>
    <dgm:cxn modelId="{04E48ABB-888E-844D-8FB8-BEEE28484977}" type="presOf" srcId="{97CCFD76-0F82-415C-8ECC-FD40B3D05EFC}" destId="{0152665D-EA53-4303-819D-FDCCD662221F}" srcOrd="0" destOrd="0" presId="urn:microsoft.com/office/officeart/2005/8/layout/process4"/>
    <dgm:cxn modelId="{9F684DE4-42A5-43E3-AA30-C88D030D3539}" srcId="{190D5A21-E226-4732-84EB-F2CEED83B938}" destId="{97CCFD76-0F82-415C-8ECC-FD40B3D05EFC}" srcOrd="4" destOrd="0" parTransId="{D6E1BA38-C277-4A62-A552-714FF0F811FE}" sibTransId="{B28BF4B3-8A67-4CE4-ACBF-C41B6372F8CC}"/>
    <dgm:cxn modelId="{7268719B-74AA-5A46-B368-149A32528718}" type="presOf" srcId="{97CCFD76-0F82-415C-8ECC-FD40B3D05EFC}" destId="{6C3CDAD4-E13A-41EC-8B15-99E13F1E5119}" srcOrd="1" destOrd="0" presId="urn:microsoft.com/office/officeart/2005/8/layout/process4"/>
    <dgm:cxn modelId="{CF82EB5E-B98E-4745-8657-D197432BEBA9}" srcId="{190D5A21-E226-4732-84EB-F2CEED83B938}" destId="{E84040B2-ABB4-4272-BF6C-319985FB7FD0}" srcOrd="3" destOrd="0" parTransId="{7BA8C7C4-B873-4E23-A0C1-34B9CDAB3593}" sibTransId="{5DD38028-5095-40B4-8656-CB58ACAC4AFD}"/>
    <dgm:cxn modelId="{7ACB2D7C-E95F-8A4D-86B3-9FE65842E3BB}" type="presOf" srcId="{6B97DDE6-5485-4EC0-B616-0D90BD8BE5DD}" destId="{D13E0935-34EB-4C1B-96EA-A760C3B1E518}" srcOrd="0" destOrd="0" presId="urn:microsoft.com/office/officeart/2005/8/layout/process4"/>
    <dgm:cxn modelId="{4614923A-3052-4392-9804-C23B5A1D5F2A}" srcId="{0BB455FB-E963-4DDA-87FC-8567CD453C1A}" destId="{8CABC7EC-5E8D-4176-957A-C3E92BB57303}" srcOrd="0" destOrd="0" parTransId="{EA1678FA-0057-4A38-B9C8-A08ABCBD77E7}" sibTransId="{9BA94E2C-2DB8-40E5-BC8A-E62F2AF09574}"/>
    <dgm:cxn modelId="{F691965F-31FB-4269-8C85-EB6FF995F534}" srcId="{190D5A21-E226-4732-84EB-F2CEED83B938}" destId="{C8FBEC10-5D64-4B93-9B12-7D001A6D5FD0}" srcOrd="1" destOrd="0" parTransId="{ECC2150A-61AA-44BA-8785-408DF1238E1E}" sibTransId="{BDD5112C-AC37-4EEB-A8B5-A9AC8106A285}"/>
    <dgm:cxn modelId="{BAE6BA44-2336-CD49-8187-CA902FCB303B}" type="presOf" srcId="{15A58DF5-0C0D-49CF-9C0B-4DE2FD155E4B}" destId="{DE416F84-280E-430F-9CAD-B49B14E61E0C}" srcOrd="0" destOrd="0" presId="urn:microsoft.com/office/officeart/2005/8/layout/process4"/>
    <dgm:cxn modelId="{0208F42C-FBB6-CB4C-9E56-06FC96BE3C0B}" type="presOf" srcId="{056F1E9B-A105-4112-AEFB-3BCB5D561B8D}" destId="{B16BD17C-0FBB-455C-80A5-826BA9D5BBD5}" srcOrd="0" destOrd="0" presId="urn:microsoft.com/office/officeart/2005/8/layout/process4"/>
    <dgm:cxn modelId="{FB5CB22E-9B7A-E046-9AFB-0546BC0EC29A}" type="presOf" srcId="{9A378732-8F2D-4E71-817B-B6E2275FB2C2}" destId="{E80FEDF5-2450-4040-BA71-95CD671E35D2}" srcOrd="0" destOrd="0" presId="urn:microsoft.com/office/officeart/2005/8/layout/process4"/>
    <dgm:cxn modelId="{29EC4246-0D55-8448-A94F-32D1CBDF1A7A}" type="presOf" srcId="{094D63A4-E25B-4639-9B80-90A2E4A1D32C}" destId="{A053E67B-0658-40CC-A245-E32FC89E3AB6}" srcOrd="0" destOrd="0" presId="urn:microsoft.com/office/officeart/2005/8/layout/process4"/>
    <dgm:cxn modelId="{0279FD21-2473-494F-A81A-F280071CD7A6}" type="presOf" srcId="{8CABC7EC-5E8D-4176-957A-C3E92BB57303}" destId="{CE59523C-21E0-4EEA-B6EF-233DBBC0586A}" srcOrd="0" destOrd="0" presId="urn:microsoft.com/office/officeart/2005/8/layout/process4"/>
    <dgm:cxn modelId="{4ACBD026-75F1-4CE7-9C9B-0E75530A0685}" srcId="{190D5A21-E226-4732-84EB-F2CEED83B938}" destId="{0BB455FB-E963-4DDA-87FC-8567CD453C1A}" srcOrd="0" destOrd="0" parTransId="{76741F02-814C-4DC3-B992-35515D9D9329}" sibTransId="{4CCFF46B-B2E4-4556-AAB8-40A1466EDA9B}"/>
    <dgm:cxn modelId="{129EBBCF-C36F-7C46-82A9-07EB53D65358}" type="presOf" srcId="{C8FBEC10-5D64-4B93-9B12-7D001A6D5FD0}" destId="{A466DB30-F444-4871-B41E-2EF3E810B079}" srcOrd="0" destOrd="0" presId="urn:microsoft.com/office/officeart/2005/8/layout/process4"/>
    <dgm:cxn modelId="{D5FF843C-E62A-1147-9281-FCC9F1024020}" type="presOf" srcId="{190D5A21-E226-4732-84EB-F2CEED83B938}" destId="{57C09349-11E2-4908-A9E1-ED1BF2D01C67}" srcOrd="0" destOrd="0" presId="urn:microsoft.com/office/officeart/2005/8/layout/process4"/>
    <dgm:cxn modelId="{0254B03A-9AEE-6547-A4CA-9283B096815C}" type="presOf" srcId="{0BB455FB-E963-4DDA-87FC-8567CD453C1A}" destId="{3B617CED-8B3E-457A-B84E-7EFC79499E51}" srcOrd="0" destOrd="0" presId="urn:microsoft.com/office/officeart/2005/8/layout/process4"/>
    <dgm:cxn modelId="{F159D238-22C8-8542-9510-094D1A2032B8}" type="presOf" srcId="{C8FBEC10-5D64-4B93-9B12-7D001A6D5FD0}" destId="{08C7345D-EA86-44BD-A6D0-B5F9B34A741B}" srcOrd="1" destOrd="0" presId="urn:microsoft.com/office/officeart/2005/8/layout/process4"/>
    <dgm:cxn modelId="{A42BB0A0-4B84-486E-85DA-DA45CC52A579}" srcId="{190D5A21-E226-4732-84EB-F2CEED83B938}" destId="{094D63A4-E25B-4639-9B80-90A2E4A1D32C}" srcOrd="2" destOrd="0" parTransId="{FBEF22A4-77EE-41DB-89EF-F36C18537D8A}" sibTransId="{B97826FA-D776-4DA0-B9D4-8052E0459D8E}"/>
    <dgm:cxn modelId="{BFFB030E-5335-440B-A59E-BF3FFAD17DAE}" srcId="{97CCFD76-0F82-415C-8ECC-FD40B3D05EFC}" destId="{15A58DF5-0C0D-49CF-9C0B-4DE2FD155E4B}" srcOrd="0" destOrd="0" parTransId="{E1DD28DC-3DD2-4DCB-97B8-67F013F022E5}" sibTransId="{EDADAA52-F8CC-4BC7-9C8B-009ADB4ED149}"/>
    <dgm:cxn modelId="{BF835B4A-E594-5746-A853-2516F7F74AB9}" type="presOf" srcId="{E84040B2-ABB4-4272-BF6C-319985FB7FD0}" destId="{4B352177-1211-4229-AFB7-4B49F92D405D}" srcOrd="0" destOrd="0" presId="urn:microsoft.com/office/officeart/2005/8/layout/process4"/>
    <dgm:cxn modelId="{038266D8-8F47-2D48-AEFC-EE44CFA79B51}" type="presOf" srcId="{E84040B2-ABB4-4272-BF6C-319985FB7FD0}" destId="{F6258E6C-2673-4B7D-A30A-F8E62B852DB6}" srcOrd="1" destOrd="0" presId="urn:microsoft.com/office/officeart/2005/8/layout/process4"/>
    <dgm:cxn modelId="{36FECDCE-5B47-4F6C-8927-4EE43D302E51}" srcId="{094D63A4-E25B-4639-9B80-90A2E4A1D32C}" destId="{6B97DDE6-5485-4EC0-B616-0D90BD8BE5DD}" srcOrd="0" destOrd="0" parTransId="{049513C0-5BA5-46CC-B5C5-5083FC36C742}" sibTransId="{A03F95BA-689E-4B3D-8DD0-2FB106971264}"/>
    <dgm:cxn modelId="{691C770A-FF0B-9740-9207-F51BC34337F1}" type="presParOf" srcId="{57C09349-11E2-4908-A9E1-ED1BF2D01C67}" destId="{DD9CD365-5559-45EE-A680-D4CBEE5456D9}" srcOrd="0" destOrd="0" presId="urn:microsoft.com/office/officeart/2005/8/layout/process4"/>
    <dgm:cxn modelId="{45DC944B-469E-A44C-A173-CB932E5A28D9}" type="presParOf" srcId="{DD9CD365-5559-45EE-A680-D4CBEE5456D9}" destId="{0152665D-EA53-4303-819D-FDCCD662221F}" srcOrd="0" destOrd="0" presId="urn:microsoft.com/office/officeart/2005/8/layout/process4"/>
    <dgm:cxn modelId="{7A53C273-F3C4-F349-B3EC-3207F9C6BF48}" type="presParOf" srcId="{DD9CD365-5559-45EE-A680-D4CBEE5456D9}" destId="{6C3CDAD4-E13A-41EC-8B15-99E13F1E5119}" srcOrd="1" destOrd="0" presId="urn:microsoft.com/office/officeart/2005/8/layout/process4"/>
    <dgm:cxn modelId="{82783CE4-8F35-B047-8974-2C7088A84CAF}" type="presParOf" srcId="{DD9CD365-5559-45EE-A680-D4CBEE5456D9}" destId="{A1AC934D-129F-432B-AB1D-171E17269146}" srcOrd="2" destOrd="0" presId="urn:microsoft.com/office/officeart/2005/8/layout/process4"/>
    <dgm:cxn modelId="{7696F9D9-8041-B742-A9F4-FFB4B87768D0}" type="presParOf" srcId="{A1AC934D-129F-432B-AB1D-171E17269146}" destId="{DE416F84-280E-430F-9CAD-B49B14E61E0C}" srcOrd="0" destOrd="0" presId="urn:microsoft.com/office/officeart/2005/8/layout/process4"/>
    <dgm:cxn modelId="{C76676A7-F6E8-8740-9505-06FB2155426C}" type="presParOf" srcId="{57C09349-11E2-4908-A9E1-ED1BF2D01C67}" destId="{D7303165-5218-49F0-A619-CF5DD62EF9EC}" srcOrd="1" destOrd="0" presId="urn:microsoft.com/office/officeart/2005/8/layout/process4"/>
    <dgm:cxn modelId="{F210010E-52CC-164F-9A1D-D5205A45F869}" type="presParOf" srcId="{57C09349-11E2-4908-A9E1-ED1BF2D01C67}" destId="{23D1379E-972B-4938-B78D-2311C67C5FCD}" srcOrd="2" destOrd="0" presId="urn:microsoft.com/office/officeart/2005/8/layout/process4"/>
    <dgm:cxn modelId="{2735A437-6B51-984F-A14B-E9B194ECB5B3}" type="presParOf" srcId="{23D1379E-972B-4938-B78D-2311C67C5FCD}" destId="{4B352177-1211-4229-AFB7-4B49F92D405D}" srcOrd="0" destOrd="0" presId="urn:microsoft.com/office/officeart/2005/8/layout/process4"/>
    <dgm:cxn modelId="{1C15C689-E424-014A-B61E-860D55E22261}" type="presParOf" srcId="{23D1379E-972B-4938-B78D-2311C67C5FCD}" destId="{F6258E6C-2673-4B7D-A30A-F8E62B852DB6}" srcOrd="1" destOrd="0" presId="urn:microsoft.com/office/officeart/2005/8/layout/process4"/>
    <dgm:cxn modelId="{4E114E04-917C-3847-A81B-4832DE6B4414}" type="presParOf" srcId="{23D1379E-972B-4938-B78D-2311C67C5FCD}" destId="{F2350A5E-CB60-4D95-BA1E-C2AE4F2FB971}" srcOrd="2" destOrd="0" presId="urn:microsoft.com/office/officeart/2005/8/layout/process4"/>
    <dgm:cxn modelId="{FE59094C-71C0-3248-81B4-DDEC65AB245D}" type="presParOf" srcId="{F2350A5E-CB60-4D95-BA1E-C2AE4F2FB971}" destId="{B16BD17C-0FBB-455C-80A5-826BA9D5BBD5}" srcOrd="0" destOrd="0" presId="urn:microsoft.com/office/officeart/2005/8/layout/process4"/>
    <dgm:cxn modelId="{2C01CC80-6224-104C-8ABB-5921AED6F920}" type="presParOf" srcId="{57C09349-11E2-4908-A9E1-ED1BF2D01C67}" destId="{D854B72B-2AE2-4332-B748-CF400D221CE5}" srcOrd="3" destOrd="0" presId="urn:microsoft.com/office/officeart/2005/8/layout/process4"/>
    <dgm:cxn modelId="{7F61E6C2-8F79-184C-A0A2-40E1FA1AC29B}" type="presParOf" srcId="{57C09349-11E2-4908-A9E1-ED1BF2D01C67}" destId="{76E1DE49-5B4E-4123-9DBD-2CE2BE1B5F09}" srcOrd="4" destOrd="0" presId="urn:microsoft.com/office/officeart/2005/8/layout/process4"/>
    <dgm:cxn modelId="{4135AF42-5BF0-6249-9802-104906A91857}" type="presParOf" srcId="{76E1DE49-5B4E-4123-9DBD-2CE2BE1B5F09}" destId="{A053E67B-0658-40CC-A245-E32FC89E3AB6}" srcOrd="0" destOrd="0" presId="urn:microsoft.com/office/officeart/2005/8/layout/process4"/>
    <dgm:cxn modelId="{DD1B4563-9E4A-2943-9BDB-F68E81ECA524}" type="presParOf" srcId="{76E1DE49-5B4E-4123-9DBD-2CE2BE1B5F09}" destId="{3F227963-559B-42F9-A2E5-602AF0B75E82}" srcOrd="1" destOrd="0" presId="urn:microsoft.com/office/officeart/2005/8/layout/process4"/>
    <dgm:cxn modelId="{11443489-9E57-8B4B-ADAF-5DEDE4E984CC}" type="presParOf" srcId="{76E1DE49-5B4E-4123-9DBD-2CE2BE1B5F09}" destId="{65C22893-3C03-4C51-BBD7-67AEB260EEAE}" srcOrd="2" destOrd="0" presId="urn:microsoft.com/office/officeart/2005/8/layout/process4"/>
    <dgm:cxn modelId="{7D9E17EB-8C85-8243-8EED-E7AA039C0B15}" type="presParOf" srcId="{65C22893-3C03-4C51-BBD7-67AEB260EEAE}" destId="{D13E0935-34EB-4C1B-96EA-A760C3B1E518}" srcOrd="0" destOrd="0" presId="urn:microsoft.com/office/officeart/2005/8/layout/process4"/>
    <dgm:cxn modelId="{811D9988-E50E-3F45-86FE-C4622F364365}" type="presParOf" srcId="{57C09349-11E2-4908-A9E1-ED1BF2D01C67}" destId="{BE110333-232F-41B2-8CC2-49850524EE33}" srcOrd="5" destOrd="0" presId="urn:microsoft.com/office/officeart/2005/8/layout/process4"/>
    <dgm:cxn modelId="{5E4CFE9C-8DD1-654E-8E42-E24CFF8FB27F}" type="presParOf" srcId="{57C09349-11E2-4908-A9E1-ED1BF2D01C67}" destId="{05C6A2C7-0418-4F05-B19B-2E06D41E4496}" srcOrd="6" destOrd="0" presId="urn:microsoft.com/office/officeart/2005/8/layout/process4"/>
    <dgm:cxn modelId="{B3E3154B-CF50-5B40-A746-BD02DBA56F19}" type="presParOf" srcId="{05C6A2C7-0418-4F05-B19B-2E06D41E4496}" destId="{A466DB30-F444-4871-B41E-2EF3E810B079}" srcOrd="0" destOrd="0" presId="urn:microsoft.com/office/officeart/2005/8/layout/process4"/>
    <dgm:cxn modelId="{2D27E79B-820C-774A-BAEE-9E6E2DD88152}" type="presParOf" srcId="{05C6A2C7-0418-4F05-B19B-2E06D41E4496}" destId="{08C7345D-EA86-44BD-A6D0-B5F9B34A741B}" srcOrd="1" destOrd="0" presId="urn:microsoft.com/office/officeart/2005/8/layout/process4"/>
    <dgm:cxn modelId="{3509A254-4AF3-E442-A248-955FF1FD3B5B}" type="presParOf" srcId="{05C6A2C7-0418-4F05-B19B-2E06D41E4496}" destId="{12B0397C-0838-444D-BDC1-06A12394B9D1}" srcOrd="2" destOrd="0" presId="urn:microsoft.com/office/officeart/2005/8/layout/process4"/>
    <dgm:cxn modelId="{DBEB8C26-B75A-B740-8EBB-B88C1901F2F4}" type="presParOf" srcId="{12B0397C-0838-444D-BDC1-06A12394B9D1}" destId="{E80FEDF5-2450-4040-BA71-95CD671E35D2}" srcOrd="0" destOrd="0" presId="urn:microsoft.com/office/officeart/2005/8/layout/process4"/>
    <dgm:cxn modelId="{EC76F203-D5A7-9241-BEE8-49136F15915C}" type="presParOf" srcId="{57C09349-11E2-4908-A9E1-ED1BF2D01C67}" destId="{FC66C516-51D5-42E6-84C0-C7ACBFD40FDC}" srcOrd="7" destOrd="0" presId="urn:microsoft.com/office/officeart/2005/8/layout/process4"/>
    <dgm:cxn modelId="{D5E8E4D7-0CBF-2947-A561-A06E636C358D}" type="presParOf" srcId="{57C09349-11E2-4908-A9E1-ED1BF2D01C67}" destId="{161FDB2D-53A5-460B-99C9-3F13E2B0161F}" srcOrd="8" destOrd="0" presId="urn:microsoft.com/office/officeart/2005/8/layout/process4"/>
    <dgm:cxn modelId="{7147A1F4-1032-FF41-87ED-6836CEB4B420}" type="presParOf" srcId="{161FDB2D-53A5-460B-99C9-3F13E2B0161F}" destId="{3B617CED-8B3E-457A-B84E-7EFC79499E51}" srcOrd="0" destOrd="0" presId="urn:microsoft.com/office/officeart/2005/8/layout/process4"/>
    <dgm:cxn modelId="{A0CC0EFE-75FA-FE42-9668-41A64B75E33E}" type="presParOf" srcId="{161FDB2D-53A5-460B-99C9-3F13E2B0161F}" destId="{3C3C63ED-47CF-4C9B-83D6-3034F87B92C3}" srcOrd="1" destOrd="0" presId="urn:microsoft.com/office/officeart/2005/8/layout/process4"/>
    <dgm:cxn modelId="{432E2B8F-DABF-7343-BD56-ED24D6C942EF}" type="presParOf" srcId="{161FDB2D-53A5-460B-99C9-3F13E2B0161F}" destId="{3D1A8539-8BB7-4287-A7CA-233B07BFC80F}" srcOrd="2" destOrd="0" presId="urn:microsoft.com/office/officeart/2005/8/layout/process4"/>
    <dgm:cxn modelId="{79E23A40-7156-AB45-BD43-31A9791162DA}" type="presParOf" srcId="{3D1A8539-8BB7-4287-A7CA-233B07BFC80F}" destId="{CE59523C-21E0-4EEA-B6EF-233DBBC0586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013A2-ECA3-7644-A4C0-BB190647E261}">
      <dsp:nvSpPr>
        <dsp:cNvPr id="0" name=""/>
        <dsp:cNvSpPr/>
      </dsp:nvSpPr>
      <dsp:spPr>
        <a:xfrm>
          <a:off x="2177133" y="2285"/>
          <a:ext cx="1628145" cy="850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>
              <a:latin typeface="メイリオ"/>
              <a:ea typeface="メイリオ"/>
              <a:cs typeface="メイリオ"/>
            </a:rPr>
            <a:t>電子回路を決める</a:t>
          </a:r>
          <a:endParaRPr kumimoji="1" lang="ja-JP" altLang="en-US" sz="1800" kern="1200" dirty="0">
            <a:latin typeface="メイリオ"/>
            <a:ea typeface="メイリオ"/>
            <a:cs typeface="メイリオ"/>
          </a:endParaRPr>
        </a:p>
      </dsp:txBody>
      <dsp:txXfrm>
        <a:off x="2202034" y="27186"/>
        <a:ext cx="1578343" cy="800370"/>
      </dsp:txXfrm>
    </dsp:sp>
    <dsp:sp modelId="{F7CF1F30-2BE1-9B44-9987-7D617D9DCB23}">
      <dsp:nvSpPr>
        <dsp:cNvPr id="0" name=""/>
        <dsp:cNvSpPr/>
      </dsp:nvSpPr>
      <dsp:spPr>
        <a:xfrm rot="5400000">
          <a:off x="2841559" y="860698"/>
          <a:ext cx="299293" cy="3825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kern="1200">
            <a:latin typeface="メイリオ"/>
            <a:ea typeface="メイリオ"/>
            <a:cs typeface="メイリオ"/>
          </a:endParaRPr>
        </a:p>
      </dsp:txBody>
      <dsp:txXfrm rot="-5400000">
        <a:off x="2876432" y="902340"/>
        <a:ext cx="229547" cy="209505"/>
      </dsp:txXfrm>
    </dsp:sp>
    <dsp:sp modelId="{BF41399B-B11B-C74B-8ED1-BB66AA005D68}">
      <dsp:nvSpPr>
        <dsp:cNvPr id="0" name=""/>
        <dsp:cNvSpPr/>
      </dsp:nvSpPr>
      <dsp:spPr>
        <a:xfrm>
          <a:off x="2177133" y="1251516"/>
          <a:ext cx="1628145" cy="850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>
              <a:latin typeface="メイリオ"/>
              <a:ea typeface="メイリオ"/>
              <a:cs typeface="メイリオ"/>
            </a:rPr>
            <a:t>部品をそろえ、組み立てる</a:t>
          </a:r>
          <a:endParaRPr kumimoji="1" lang="ja-JP" altLang="en-US" sz="1800" kern="1200" dirty="0">
            <a:latin typeface="メイリオ"/>
            <a:ea typeface="メイリオ"/>
            <a:cs typeface="メイリオ"/>
          </a:endParaRPr>
        </a:p>
      </dsp:txBody>
      <dsp:txXfrm>
        <a:off x="2202034" y="1276417"/>
        <a:ext cx="1578343" cy="800370"/>
      </dsp:txXfrm>
    </dsp:sp>
    <dsp:sp modelId="{07DF363D-5D53-8442-B746-239849BD8DB4}">
      <dsp:nvSpPr>
        <dsp:cNvPr id="0" name=""/>
        <dsp:cNvSpPr/>
      </dsp:nvSpPr>
      <dsp:spPr>
        <a:xfrm rot="5400000">
          <a:off x="2822038" y="2135957"/>
          <a:ext cx="338335" cy="3825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kern="1200">
            <a:latin typeface="メイリオ"/>
            <a:ea typeface="メイリオ"/>
            <a:cs typeface="メイリオ"/>
          </a:endParaRPr>
        </a:p>
      </dsp:txBody>
      <dsp:txXfrm rot="-5400000">
        <a:off x="2876432" y="2158078"/>
        <a:ext cx="229547" cy="236835"/>
      </dsp:txXfrm>
    </dsp:sp>
    <dsp:sp modelId="{9144BBAC-CD2E-7442-A205-3FA25B72D095}">
      <dsp:nvSpPr>
        <dsp:cNvPr id="0" name=""/>
        <dsp:cNvSpPr/>
      </dsp:nvSpPr>
      <dsp:spPr>
        <a:xfrm>
          <a:off x="2093986" y="2552803"/>
          <a:ext cx="1794440" cy="850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>
              <a:latin typeface="メイリオ"/>
              <a:ea typeface="メイリオ"/>
              <a:cs typeface="メイリオ"/>
            </a:rPr>
            <a:t>マイコンと接続</a:t>
          </a:r>
          <a:endParaRPr kumimoji="1" lang="ja-JP" altLang="en-US" sz="1800" kern="1200" dirty="0">
            <a:latin typeface="メイリオ"/>
            <a:ea typeface="メイリオ"/>
            <a:cs typeface="メイリオ"/>
          </a:endParaRPr>
        </a:p>
      </dsp:txBody>
      <dsp:txXfrm>
        <a:off x="2118887" y="2577704"/>
        <a:ext cx="1744638" cy="800370"/>
      </dsp:txXfrm>
    </dsp:sp>
    <dsp:sp modelId="{0FE14DB6-3140-A243-94B9-D651463292C7}">
      <dsp:nvSpPr>
        <dsp:cNvPr id="0" name=""/>
        <dsp:cNvSpPr/>
      </dsp:nvSpPr>
      <dsp:spPr>
        <a:xfrm rot="9005543">
          <a:off x="1581838" y="3418410"/>
          <a:ext cx="621908" cy="3825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kern="1200">
            <a:latin typeface="メイリオ"/>
            <a:ea typeface="メイリオ"/>
            <a:cs typeface="メイリオ"/>
          </a:endParaRPr>
        </a:p>
      </dsp:txBody>
      <dsp:txXfrm rot="10800000">
        <a:off x="1688969" y="3466312"/>
        <a:ext cx="507135" cy="229547"/>
      </dsp:txXfrm>
    </dsp:sp>
    <dsp:sp modelId="{E649B595-A261-2546-B597-6CB4E9EE50F6}">
      <dsp:nvSpPr>
        <dsp:cNvPr id="0" name=""/>
        <dsp:cNvSpPr/>
      </dsp:nvSpPr>
      <dsp:spPr>
        <a:xfrm>
          <a:off x="0" y="3816423"/>
          <a:ext cx="1588760" cy="850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800" kern="1200" dirty="0">
            <a:latin typeface="メイリオ"/>
            <a:ea typeface="メイリオ"/>
            <a:cs typeface="メイリオ"/>
          </a:endParaRPr>
        </a:p>
      </dsp:txBody>
      <dsp:txXfrm>
        <a:off x="24901" y="3841324"/>
        <a:ext cx="1538958" cy="8003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013A2-ECA3-7644-A4C0-BB190647E261}">
      <dsp:nvSpPr>
        <dsp:cNvPr id="0" name=""/>
        <dsp:cNvSpPr/>
      </dsp:nvSpPr>
      <dsp:spPr>
        <a:xfrm>
          <a:off x="1043545" y="2300"/>
          <a:ext cx="1578893" cy="855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900" kern="1200" dirty="0" smtClean="0">
              <a:latin typeface="メイリオ"/>
              <a:ea typeface="メイリオ"/>
              <a:cs typeface="メイリオ"/>
            </a:rPr>
            <a:t>プログラムを書く</a:t>
          </a:r>
          <a:endParaRPr kumimoji="1" lang="ja-JP" altLang="en-US" sz="1900" kern="1200" dirty="0">
            <a:latin typeface="メイリオ"/>
            <a:ea typeface="メイリオ"/>
            <a:cs typeface="メイリオ"/>
          </a:endParaRPr>
        </a:p>
      </dsp:txBody>
      <dsp:txXfrm>
        <a:off x="1068615" y="27370"/>
        <a:ext cx="1528753" cy="805804"/>
      </dsp:txXfrm>
    </dsp:sp>
    <dsp:sp modelId="{F7CF1F30-2BE1-9B44-9987-7D617D9DCB23}">
      <dsp:nvSpPr>
        <dsp:cNvPr id="0" name=""/>
        <dsp:cNvSpPr/>
      </dsp:nvSpPr>
      <dsp:spPr>
        <a:xfrm rot="5400000">
          <a:off x="1672502" y="879643"/>
          <a:ext cx="320979" cy="3851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500" kern="1200">
            <a:latin typeface="メイリオ"/>
            <a:ea typeface="メイリオ"/>
            <a:cs typeface="メイリオ"/>
          </a:endParaRPr>
        </a:p>
      </dsp:txBody>
      <dsp:txXfrm rot="-5400000">
        <a:off x="1717440" y="911740"/>
        <a:ext cx="231104" cy="224685"/>
      </dsp:txXfrm>
    </dsp:sp>
    <dsp:sp modelId="{BF41399B-B11B-C74B-8ED1-BB66AA005D68}">
      <dsp:nvSpPr>
        <dsp:cNvPr id="0" name=""/>
        <dsp:cNvSpPr/>
      </dsp:nvSpPr>
      <dsp:spPr>
        <a:xfrm>
          <a:off x="1043545" y="1286217"/>
          <a:ext cx="1578893" cy="855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900" kern="1200" dirty="0" smtClean="0">
              <a:latin typeface="メイリオ"/>
              <a:ea typeface="メイリオ"/>
              <a:cs typeface="メイリオ"/>
            </a:rPr>
            <a:t>コンパイル、リンク</a:t>
          </a:r>
          <a:endParaRPr kumimoji="1" lang="ja-JP" altLang="en-US" sz="1900" kern="1200" dirty="0">
            <a:latin typeface="メイリオ"/>
            <a:ea typeface="メイリオ"/>
            <a:cs typeface="メイリオ"/>
          </a:endParaRPr>
        </a:p>
      </dsp:txBody>
      <dsp:txXfrm>
        <a:off x="1068615" y="1311287"/>
        <a:ext cx="1528753" cy="805804"/>
      </dsp:txXfrm>
    </dsp:sp>
    <dsp:sp modelId="{07DF363D-5D53-8442-B746-239849BD8DB4}">
      <dsp:nvSpPr>
        <dsp:cNvPr id="0" name=""/>
        <dsp:cNvSpPr/>
      </dsp:nvSpPr>
      <dsp:spPr>
        <a:xfrm rot="5400000">
          <a:off x="1672502" y="2163560"/>
          <a:ext cx="320979" cy="3851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500" kern="1200">
            <a:latin typeface="メイリオ"/>
            <a:ea typeface="メイリオ"/>
            <a:cs typeface="メイリオ"/>
          </a:endParaRPr>
        </a:p>
      </dsp:txBody>
      <dsp:txXfrm rot="-5400000">
        <a:off x="1717440" y="2195657"/>
        <a:ext cx="231104" cy="224685"/>
      </dsp:txXfrm>
    </dsp:sp>
    <dsp:sp modelId="{9144BBAC-CD2E-7442-A205-3FA25B72D095}">
      <dsp:nvSpPr>
        <dsp:cNvPr id="0" name=""/>
        <dsp:cNvSpPr/>
      </dsp:nvSpPr>
      <dsp:spPr>
        <a:xfrm>
          <a:off x="962912" y="2570133"/>
          <a:ext cx="1740158" cy="855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>
              <a:latin typeface="メイリオ"/>
              <a:ea typeface="メイリオ"/>
              <a:cs typeface="メイリオ"/>
            </a:rPr>
            <a:t>機械語ファイルの書き込み</a:t>
          </a:r>
          <a:endParaRPr kumimoji="1" lang="ja-JP" altLang="en-US" sz="1800" kern="1200" dirty="0">
            <a:latin typeface="メイリオ"/>
            <a:ea typeface="メイリオ"/>
            <a:cs typeface="メイリオ"/>
          </a:endParaRPr>
        </a:p>
      </dsp:txBody>
      <dsp:txXfrm>
        <a:off x="987982" y="2595203"/>
        <a:ext cx="1690018" cy="805804"/>
      </dsp:txXfrm>
    </dsp:sp>
    <dsp:sp modelId="{0FE14DB6-3140-A243-94B9-D651463292C7}">
      <dsp:nvSpPr>
        <dsp:cNvPr id="0" name=""/>
        <dsp:cNvSpPr/>
      </dsp:nvSpPr>
      <dsp:spPr>
        <a:xfrm rot="5400000">
          <a:off x="1672502" y="3447476"/>
          <a:ext cx="320979" cy="3851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500" kern="1200">
            <a:latin typeface="メイリオ"/>
            <a:ea typeface="メイリオ"/>
            <a:cs typeface="メイリオ"/>
          </a:endParaRPr>
        </a:p>
      </dsp:txBody>
      <dsp:txXfrm rot="-5400000">
        <a:off x="1717440" y="3479573"/>
        <a:ext cx="231104" cy="224685"/>
      </dsp:txXfrm>
    </dsp:sp>
    <dsp:sp modelId="{C8D455FE-5D29-584C-84F3-E5616E96CF0B}">
      <dsp:nvSpPr>
        <dsp:cNvPr id="0" name=""/>
        <dsp:cNvSpPr/>
      </dsp:nvSpPr>
      <dsp:spPr>
        <a:xfrm>
          <a:off x="962912" y="3854049"/>
          <a:ext cx="1740158" cy="855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>
              <a:latin typeface="メイリオ"/>
              <a:ea typeface="メイリオ"/>
              <a:cs typeface="メイリオ"/>
            </a:rPr>
            <a:t>マイコンのリセット、実行</a:t>
          </a:r>
          <a:endParaRPr kumimoji="1" lang="ja-JP" altLang="en-US" sz="1800" kern="1200" dirty="0">
            <a:latin typeface="メイリオ"/>
            <a:ea typeface="メイリオ"/>
            <a:cs typeface="メイリオ"/>
          </a:endParaRPr>
        </a:p>
      </dsp:txBody>
      <dsp:txXfrm>
        <a:off x="987982" y="3879119"/>
        <a:ext cx="1690018" cy="8058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F56B67-EB8E-436A-8EC1-5D506ADBDD0A}">
      <dsp:nvSpPr>
        <dsp:cNvPr id="0" name=""/>
        <dsp:cNvSpPr/>
      </dsp:nvSpPr>
      <dsp:spPr>
        <a:xfrm>
          <a:off x="0" y="2736302"/>
          <a:ext cx="3600400" cy="600280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kern="1200" dirty="0" smtClean="0"/>
            <a:t>main </a:t>
          </a:r>
          <a:r>
            <a:rPr kumimoji="1" lang="ja-JP" altLang="en-US" sz="1100" kern="1200" dirty="0" smtClean="0"/>
            <a:t>関数が終了で実行終了</a:t>
          </a:r>
          <a:endParaRPr kumimoji="1" lang="ja-JP" altLang="en-US" sz="1100" kern="1200" dirty="0"/>
        </a:p>
      </dsp:txBody>
      <dsp:txXfrm>
        <a:off x="0" y="2736302"/>
        <a:ext cx="3600400" cy="324151"/>
      </dsp:txXfrm>
    </dsp:sp>
    <dsp:sp modelId="{D05477A9-BAB2-471B-A684-DFE3A7681586}">
      <dsp:nvSpPr>
        <dsp:cNvPr id="0" name=""/>
        <dsp:cNvSpPr/>
      </dsp:nvSpPr>
      <dsp:spPr>
        <a:xfrm>
          <a:off x="0" y="3055963"/>
          <a:ext cx="3600400" cy="2761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1" lang="en-US" altLang="ja-JP" sz="800" kern="1200" dirty="0" smtClean="0"/>
            <a:t>OS</a:t>
          </a:r>
          <a:r>
            <a:rPr kumimoji="1" lang="ja-JP" altLang="en-US" sz="800" kern="1200" dirty="0" smtClean="0"/>
            <a:t>にエラーコードを返す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800" kern="1200" dirty="0"/>
        </a:p>
      </dsp:txBody>
      <dsp:txXfrm>
        <a:off x="0" y="3055963"/>
        <a:ext cx="3600400" cy="276128"/>
      </dsp:txXfrm>
    </dsp:sp>
    <dsp:sp modelId="{3F227963-559B-42F9-A2E5-602AF0B75E82}">
      <dsp:nvSpPr>
        <dsp:cNvPr id="0" name=""/>
        <dsp:cNvSpPr/>
      </dsp:nvSpPr>
      <dsp:spPr>
        <a:xfrm rot="10800000">
          <a:off x="0" y="1829590"/>
          <a:ext cx="3600400" cy="923230"/>
        </a:xfrm>
        <a:prstGeom prst="upArrowCallou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コマンド等として実行</a:t>
          </a:r>
          <a:endParaRPr kumimoji="1" lang="ja-JP" altLang="en-US" sz="1100" kern="1200" dirty="0"/>
        </a:p>
      </dsp:txBody>
      <dsp:txXfrm rot="-10800000">
        <a:off x="0" y="1829590"/>
        <a:ext cx="3600400" cy="324054"/>
      </dsp:txXfrm>
    </dsp:sp>
    <dsp:sp modelId="{D13E0935-34EB-4C1B-96EA-A760C3B1E518}">
      <dsp:nvSpPr>
        <dsp:cNvPr id="0" name=""/>
        <dsp:cNvSpPr/>
      </dsp:nvSpPr>
      <dsp:spPr>
        <a:xfrm>
          <a:off x="0" y="2153644"/>
          <a:ext cx="3600400" cy="276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800" kern="1200" dirty="0" smtClean="0"/>
            <a:t>OS</a:t>
          </a:r>
          <a:r>
            <a:rPr kumimoji="1" lang="ja-JP" altLang="en-US" sz="800" kern="1200" dirty="0" smtClean="0"/>
            <a:t>がプログラムをメモリにロード。与えたコマンド引数が</a:t>
          </a:r>
          <a:r>
            <a:rPr kumimoji="1" lang="en-US" altLang="ja-JP" sz="800" kern="1200" dirty="0" smtClean="0"/>
            <a:t>main</a:t>
          </a:r>
          <a:r>
            <a:rPr kumimoji="1" lang="ja-JP" altLang="en-US" sz="800" kern="1200" dirty="0" smtClean="0"/>
            <a:t>関数に渡される</a:t>
          </a:r>
          <a:endParaRPr kumimoji="1" lang="ja-JP" altLang="en-US" sz="800" kern="1200" dirty="0"/>
        </a:p>
      </dsp:txBody>
      <dsp:txXfrm>
        <a:off x="0" y="2153644"/>
        <a:ext cx="3600400" cy="276046"/>
      </dsp:txXfrm>
    </dsp:sp>
    <dsp:sp modelId="{08C7345D-EA86-44BD-A6D0-B5F9B34A741B}">
      <dsp:nvSpPr>
        <dsp:cNvPr id="0" name=""/>
        <dsp:cNvSpPr/>
      </dsp:nvSpPr>
      <dsp:spPr>
        <a:xfrm rot="10800000">
          <a:off x="0" y="915364"/>
          <a:ext cx="3600400" cy="92323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実行形式（機械語）のファイルに変換</a:t>
          </a:r>
          <a:endParaRPr kumimoji="1" lang="ja-JP" altLang="en-US" sz="1100" kern="1200" dirty="0"/>
        </a:p>
      </dsp:txBody>
      <dsp:txXfrm rot="-10800000">
        <a:off x="0" y="915364"/>
        <a:ext cx="3600400" cy="324054"/>
      </dsp:txXfrm>
    </dsp:sp>
    <dsp:sp modelId="{E80FEDF5-2450-4040-BA71-95CD671E35D2}">
      <dsp:nvSpPr>
        <dsp:cNvPr id="0" name=""/>
        <dsp:cNvSpPr/>
      </dsp:nvSpPr>
      <dsp:spPr>
        <a:xfrm>
          <a:off x="0" y="1239418"/>
          <a:ext cx="3600400" cy="276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800" kern="1200" dirty="0" smtClean="0"/>
            <a:t>コンパイルしてバイナリファイルを生成</a:t>
          </a:r>
          <a:endParaRPr kumimoji="1" lang="ja-JP" altLang="en-US" sz="800" kern="1200" dirty="0"/>
        </a:p>
      </dsp:txBody>
      <dsp:txXfrm>
        <a:off x="0" y="1239418"/>
        <a:ext cx="3600400" cy="276046"/>
      </dsp:txXfrm>
    </dsp:sp>
    <dsp:sp modelId="{3C3C63ED-47CF-4C9B-83D6-3034F87B92C3}">
      <dsp:nvSpPr>
        <dsp:cNvPr id="0" name=""/>
        <dsp:cNvSpPr/>
      </dsp:nvSpPr>
      <dsp:spPr>
        <a:xfrm rot="10800000">
          <a:off x="0" y="1137"/>
          <a:ext cx="3600400" cy="92323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プログラムのソースコードを書く</a:t>
          </a:r>
          <a:endParaRPr kumimoji="1" lang="ja-JP" altLang="en-US" sz="1100" kern="1200" dirty="0"/>
        </a:p>
      </dsp:txBody>
      <dsp:txXfrm rot="-10800000">
        <a:off x="0" y="1137"/>
        <a:ext cx="3600400" cy="324054"/>
      </dsp:txXfrm>
    </dsp:sp>
    <dsp:sp modelId="{CE59523C-21E0-4EEA-B6EF-233DBBC0586A}">
      <dsp:nvSpPr>
        <dsp:cNvPr id="0" name=""/>
        <dsp:cNvSpPr/>
      </dsp:nvSpPr>
      <dsp:spPr>
        <a:xfrm>
          <a:off x="0" y="432048"/>
          <a:ext cx="3600400" cy="276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800" kern="1200" dirty="0" smtClean="0"/>
            <a:t>エディタでテキストファイルを編集</a:t>
          </a:r>
          <a:endParaRPr kumimoji="1" lang="ja-JP" altLang="en-US" sz="800" kern="1200" dirty="0"/>
        </a:p>
      </dsp:txBody>
      <dsp:txXfrm>
        <a:off x="0" y="432048"/>
        <a:ext cx="3600400" cy="2760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CDAD4-E13A-41EC-8B15-99E13F1E5119}">
      <dsp:nvSpPr>
        <dsp:cNvPr id="0" name=""/>
        <dsp:cNvSpPr/>
      </dsp:nvSpPr>
      <dsp:spPr>
        <a:xfrm>
          <a:off x="0" y="3647962"/>
          <a:ext cx="3538736" cy="598478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電源を切るかリセットまで動き続ける</a:t>
          </a:r>
          <a:endParaRPr kumimoji="1" lang="ja-JP" altLang="en-US" sz="1100" kern="1200" dirty="0"/>
        </a:p>
      </dsp:txBody>
      <dsp:txXfrm>
        <a:off x="0" y="3647962"/>
        <a:ext cx="3538736" cy="323178"/>
      </dsp:txXfrm>
    </dsp:sp>
    <dsp:sp modelId="{DE416F84-280E-430F-9CAD-B49B14E61E0C}">
      <dsp:nvSpPr>
        <dsp:cNvPr id="0" name=""/>
        <dsp:cNvSpPr/>
      </dsp:nvSpPr>
      <dsp:spPr>
        <a:xfrm>
          <a:off x="0" y="3959171"/>
          <a:ext cx="3538736" cy="275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kern="1200" dirty="0"/>
        </a:p>
      </dsp:txBody>
      <dsp:txXfrm>
        <a:off x="0" y="3959171"/>
        <a:ext cx="3538736" cy="275300"/>
      </dsp:txXfrm>
    </dsp:sp>
    <dsp:sp modelId="{F6258E6C-2673-4B7D-A30A-F8E62B852DB6}">
      <dsp:nvSpPr>
        <dsp:cNvPr id="0" name=""/>
        <dsp:cNvSpPr/>
      </dsp:nvSpPr>
      <dsp:spPr>
        <a:xfrm rot="10800000">
          <a:off x="0" y="2736479"/>
          <a:ext cx="3538736" cy="920460"/>
        </a:xfrm>
        <a:prstGeom prst="upArrowCallou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電源投入、リセットで </a:t>
          </a:r>
          <a:r>
            <a:rPr kumimoji="1" lang="en-US" altLang="ja-JP" sz="1100" kern="1200" dirty="0" smtClean="0"/>
            <a:t>main</a:t>
          </a:r>
          <a:r>
            <a:rPr kumimoji="1" lang="ja-JP" altLang="en-US" sz="1100" kern="1200" dirty="0" smtClean="0"/>
            <a:t>関数呼び出し</a:t>
          </a:r>
          <a:endParaRPr kumimoji="1" lang="ja-JP" altLang="en-US" sz="1100" kern="1200" dirty="0"/>
        </a:p>
      </dsp:txBody>
      <dsp:txXfrm rot="-10800000">
        <a:off x="0" y="2736479"/>
        <a:ext cx="3538736" cy="323081"/>
      </dsp:txXfrm>
    </dsp:sp>
    <dsp:sp modelId="{B16BD17C-0FBB-455C-80A5-826BA9D5BBD5}">
      <dsp:nvSpPr>
        <dsp:cNvPr id="0" name=""/>
        <dsp:cNvSpPr/>
      </dsp:nvSpPr>
      <dsp:spPr>
        <a:xfrm>
          <a:off x="0" y="3059561"/>
          <a:ext cx="3538736" cy="2752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kern="1200" dirty="0"/>
        </a:p>
      </dsp:txBody>
      <dsp:txXfrm>
        <a:off x="0" y="3059561"/>
        <a:ext cx="3538736" cy="275217"/>
      </dsp:txXfrm>
    </dsp:sp>
    <dsp:sp modelId="{3F227963-559B-42F9-A2E5-602AF0B75E82}">
      <dsp:nvSpPr>
        <dsp:cNvPr id="0" name=""/>
        <dsp:cNvSpPr/>
      </dsp:nvSpPr>
      <dsp:spPr>
        <a:xfrm rot="10800000">
          <a:off x="0" y="1824996"/>
          <a:ext cx="3538736" cy="92046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対象マイコンのプログラムメモリに書き込み</a:t>
          </a:r>
          <a:endParaRPr kumimoji="1" lang="ja-JP" altLang="en-US" sz="1100" kern="1200" dirty="0"/>
        </a:p>
      </dsp:txBody>
      <dsp:txXfrm rot="-10800000">
        <a:off x="0" y="1824996"/>
        <a:ext cx="3538736" cy="323081"/>
      </dsp:txXfrm>
    </dsp:sp>
    <dsp:sp modelId="{D13E0935-34EB-4C1B-96EA-A760C3B1E518}">
      <dsp:nvSpPr>
        <dsp:cNvPr id="0" name=""/>
        <dsp:cNvSpPr/>
      </dsp:nvSpPr>
      <dsp:spPr>
        <a:xfrm>
          <a:off x="0" y="2148078"/>
          <a:ext cx="3538736" cy="2752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/>
            <a:t>OS</a:t>
          </a:r>
          <a:r>
            <a:rPr kumimoji="1" lang="ja-JP" altLang="en-US" sz="1600" kern="1200" dirty="0" smtClean="0"/>
            <a:t>が必要な場合自分で書く</a:t>
          </a:r>
          <a:endParaRPr kumimoji="1" lang="ja-JP" altLang="en-US" sz="1600" kern="1200" dirty="0"/>
        </a:p>
      </dsp:txBody>
      <dsp:txXfrm>
        <a:off x="0" y="2148078"/>
        <a:ext cx="3538736" cy="275217"/>
      </dsp:txXfrm>
    </dsp:sp>
    <dsp:sp modelId="{08C7345D-EA86-44BD-A6D0-B5F9B34A741B}">
      <dsp:nvSpPr>
        <dsp:cNvPr id="0" name=""/>
        <dsp:cNvSpPr/>
      </dsp:nvSpPr>
      <dsp:spPr>
        <a:xfrm rot="10800000">
          <a:off x="0" y="913513"/>
          <a:ext cx="3538736" cy="92046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実行形式（機械語）のファイルに変換</a:t>
          </a:r>
          <a:endParaRPr kumimoji="1" lang="ja-JP" altLang="en-US" sz="1100" kern="1200" dirty="0"/>
        </a:p>
      </dsp:txBody>
      <dsp:txXfrm rot="-10800000">
        <a:off x="0" y="913513"/>
        <a:ext cx="3538736" cy="323081"/>
      </dsp:txXfrm>
    </dsp:sp>
    <dsp:sp modelId="{E80FEDF5-2450-4040-BA71-95CD671E35D2}">
      <dsp:nvSpPr>
        <dsp:cNvPr id="0" name=""/>
        <dsp:cNvSpPr/>
      </dsp:nvSpPr>
      <dsp:spPr>
        <a:xfrm>
          <a:off x="0" y="1236595"/>
          <a:ext cx="3538736" cy="2752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 smtClean="0"/>
            <a:t>コンパイルしてバイナリファイルを生成</a:t>
          </a:r>
          <a:endParaRPr kumimoji="1" lang="ja-JP" altLang="en-US" sz="1600" kern="1200" dirty="0"/>
        </a:p>
      </dsp:txBody>
      <dsp:txXfrm>
        <a:off x="0" y="1236595"/>
        <a:ext cx="3538736" cy="275217"/>
      </dsp:txXfrm>
    </dsp:sp>
    <dsp:sp modelId="{3C3C63ED-47CF-4C9B-83D6-3034F87B92C3}">
      <dsp:nvSpPr>
        <dsp:cNvPr id="0" name=""/>
        <dsp:cNvSpPr/>
      </dsp:nvSpPr>
      <dsp:spPr>
        <a:xfrm rot="10800000">
          <a:off x="0" y="2030"/>
          <a:ext cx="3538736" cy="92046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プログラムのソースコードを書く</a:t>
          </a:r>
          <a:endParaRPr kumimoji="1" lang="ja-JP" altLang="en-US" sz="1100" kern="1200" dirty="0"/>
        </a:p>
      </dsp:txBody>
      <dsp:txXfrm rot="-10800000">
        <a:off x="0" y="2030"/>
        <a:ext cx="3538736" cy="323081"/>
      </dsp:txXfrm>
    </dsp:sp>
    <dsp:sp modelId="{CE59523C-21E0-4EEA-B6EF-233DBBC0586A}">
      <dsp:nvSpPr>
        <dsp:cNvPr id="0" name=""/>
        <dsp:cNvSpPr/>
      </dsp:nvSpPr>
      <dsp:spPr>
        <a:xfrm>
          <a:off x="0" y="325112"/>
          <a:ext cx="3538736" cy="2752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 smtClean="0"/>
            <a:t>エディタでテキストファイルを編集</a:t>
          </a:r>
          <a:endParaRPr kumimoji="1" lang="ja-JP" altLang="en-US" sz="1600" kern="1200" dirty="0"/>
        </a:p>
      </dsp:txBody>
      <dsp:txXfrm>
        <a:off x="0" y="325112"/>
        <a:ext cx="3538736" cy="275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83C9B78-DF60-44FB-878E-75B0D38A86DF}" type="datetimeFigureOut">
              <a:rPr lang="en-US" altLang="ja-JP"/>
              <a:pPr>
                <a:defRPr/>
              </a:pPr>
              <a:t>13/01/28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001A6E6-556B-417B-81B8-4B778BC9F108}" type="slidenum">
              <a:rPr lang="en-US" altLang="ja-JP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0515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111136D-D8B1-404C-AC0D-276CBB366E25}" type="datetimeFigureOut">
              <a:rPr lang="en-US" altLang="en-US"/>
              <a:pPr>
                <a:defRPr/>
              </a:pPr>
              <a:t>13/01/28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noProof="0"/>
              <a:t>マスター テキストの書式設定</a:t>
            </a:r>
          </a:p>
          <a:p>
            <a:pPr lvl="1"/>
            <a:r>
              <a:rPr lang="ja-JP" noProof="0"/>
              <a:t>第 2 レベル</a:t>
            </a:r>
          </a:p>
          <a:p>
            <a:pPr lvl="2"/>
            <a:r>
              <a:rPr lang="ja-JP" noProof="0"/>
              <a:t>第 3 レベル</a:t>
            </a:r>
          </a:p>
          <a:p>
            <a:pPr lvl="3"/>
            <a:r>
              <a:rPr lang="ja-JP" noProof="0"/>
              <a:t>第 4 レベル</a:t>
            </a:r>
          </a:p>
          <a:p>
            <a:pPr lvl="4"/>
            <a:r>
              <a:rPr lang="ja-JP" noProof="0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C2390E0-61B1-459D-A4F6-717E42F54401}" type="slidenum">
              <a:rPr lang="en-US" altLang="ja-JP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9172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90E0-61B1-459D-A4F6-717E42F54401}" type="slidenum">
              <a:rPr lang="en-US" altLang="ja-JP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3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88"/>
            <a:ext cx="3721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ja-JP" b="1" cap="small" baseline="0">
                <a:solidFill>
                  <a:srgbClr val="003300"/>
                </a:solidFill>
              </a:defRPr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ja-JP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858000" y="5105400"/>
            <a:ext cx="18288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ja-JP" sz="2000" baseline="0"/>
            </a:lvl1pPr>
          </a:lstStyle>
          <a:p>
            <a:pPr lvl="0" eaLnBrk="1" latinLnBrk="0" hangingPunct="1"/>
            <a:r>
              <a:rPr lang="ja-JP" altLang="en-US" smtClean="0"/>
              <a:t>プレースホルダーまでドラッグするかアイコンをクリックして図を追加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3BF22D4-5E38-4DD5-BC5F-C695BE86FFED}" type="datetimeFigureOut">
              <a:rPr kumimoji="0" lang="en-US" altLang="en-US"/>
              <a:pPr>
                <a:defRPr kumimoji="0"/>
              </a:pPr>
              <a:t>13/01/28</a:t>
            </a:fld>
            <a:endParaRPr kumimoji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F69FFCF1-57AE-4163-AABF-0060CF770124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381F6A5-D8AD-4482-9BF2-99302DCB1419}" type="datetimeFigureOut">
              <a:rPr kumimoji="0" lang="en-US" altLang="en-US"/>
              <a:pPr>
                <a:defRPr kumimoji="0"/>
              </a:pPr>
              <a:t>13/01/28</a:t>
            </a:fld>
            <a:endParaRPr kumimoji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4811E54B-BB15-4E90-A352-A98E7F30E49A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背景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9F666FFD-8FA8-4851-85DE-FCD82ADFFE94}" type="datetimeFigureOut">
              <a:rPr kumimoji="0" lang="en-US" altLang="en-US"/>
              <a:pPr>
                <a:defRPr kumimoji="0"/>
              </a:pPr>
              <a:t>13/01/28</a:t>
            </a:fld>
            <a:endParaRPr kumimoji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A35C3E3C-97EF-4098-9E00-209012347BEE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75" y="0"/>
            <a:ext cx="91725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3048000"/>
            <a:ext cx="4343400" cy="1362075"/>
          </a:xfrm>
        </p:spPr>
        <p:txBody>
          <a:bodyPr anchor="b"/>
          <a:lstStyle>
            <a:lvl1pPr algn="l" eaLnBrk="1" latinLnBrk="0" hangingPunct="1">
              <a:defRPr kumimoji="0" lang="ja-JP" sz="4000" b="1" cap="small" baseline="0">
                <a:solidFill>
                  <a:srgbClr val="003300"/>
                </a:solidFill>
              </a:defRPr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781800" y="5334000"/>
            <a:ext cx="21336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ja-JP" sz="1800"/>
            </a:lvl1pPr>
          </a:lstStyle>
          <a:p>
            <a:pPr lvl="0" eaLnBrk="1" latinLnBrk="0" hangingPunct="1"/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CE16915E-119A-41CA-BD1A-9D17DD86D7E5}" type="datetimeFigureOut">
              <a:rPr kumimoji="0" lang="en-US" altLang="en-US"/>
              <a:pPr>
                <a:defRPr kumimoji="0"/>
              </a:pPr>
              <a:t>13/01/28</a:t>
            </a:fld>
            <a:endParaRPr kumimoji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AB1F943-0E2C-4DDD-9ACD-15D2A15BDD16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/>
          <a:lstStyle>
            <a:lvl1pPr algn="l" eaLnBrk="1" latinLnBrk="0" hangingPunct="1">
              <a:defRPr kumimoji="0" lang="ja-JP"/>
            </a:lvl1pPr>
          </a:lstStyle>
          <a:p>
            <a:pPr eaLnBrk="1" latinLnBrk="0" hangingPunct="1"/>
            <a:r>
              <a:rPr lang="ja-JP" altLang="en-US" dirty="0" smtClean="0"/>
              <a:t>マスター タイトルの書式設定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ja-JP" sz="2800">
                <a:latin typeface="+mn-lt"/>
              </a:defRPr>
            </a:lvl1pPr>
            <a:lvl2pPr eaLnBrk="1" latinLnBrk="0" hangingPunct="1">
              <a:defRPr kumimoji="0" lang="ja-JP" sz="2400">
                <a:latin typeface="+mn-lt"/>
              </a:defRPr>
            </a:lvl2pPr>
            <a:lvl3pPr eaLnBrk="1" latinLnBrk="0" hangingPunct="1">
              <a:defRPr kumimoji="0" lang="ja-JP" sz="2400">
                <a:latin typeface="+mn-lt"/>
              </a:defRPr>
            </a:lvl3pPr>
            <a:lvl4pPr eaLnBrk="1" latinLnBrk="0" hangingPunct="1">
              <a:defRPr kumimoji="0" lang="ja-JP" sz="2400">
                <a:latin typeface="+mn-lt"/>
              </a:defRPr>
            </a:lvl4pPr>
            <a:lvl5pPr eaLnBrk="1" latinLnBrk="0" hangingPunct="1">
              <a:defRPr kumimoji="0" lang="ja-JP" sz="2400">
                <a:latin typeface="+mn-lt"/>
              </a:defRPr>
            </a:lvl5pPr>
          </a:lstStyle>
          <a:p>
            <a:pPr lvl="0" eaLnBrk="1" latinLnBrk="0" hangingPunct="1"/>
            <a:r>
              <a:rPr lang="ja-JP" altLang="en-US" dirty="0" smtClean="0"/>
              <a:t>マスター テキストの書式設定</a:t>
            </a:r>
          </a:p>
          <a:p>
            <a:pPr lvl="1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553D9ADE-AF3E-4297-A1B8-AA14FA4DFC6E}" type="datetimeFigureOut">
              <a:rPr kumimoji="0" lang="en-US" altLang="en-US"/>
              <a:pPr>
                <a:defRPr kumimoji="0"/>
              </a:pPr>
              <a:t>13/01/28</a:t>
            </a:fld>
            <a:endParaRPr kumimoj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496E618E-5E04-4D46-AB76-63CD36A53EDA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ja-JP" sz="2800"/>
            </a:lvl1pPr>
            <a:lvl2pPr eaLnBrk="1" latinLnBrk="0" hangingPunct="1">
              <a:defRPr kumimoji="0" lang="ja-JP" sz="2400"/>
            </a:lvl2pPr>
            <a:lvl3pPr eaLnBrk="1" latinLnBrk="0" hangingPunct="1">
              <a:defRPr kumimoji="0" lang="ja-JP" sz="2000"/>
            </a:lvl3pPr>
            <a:lvl4pPr eaLnBrk="1" latinLnBrk="0" hangingPunct="1">
              <a:defRPr kumimoji="0" lang="ja-JP" sz="1800"/>
            </a:lvl4pPr>
            <a:lvl5pPr eaLnBrk="1" latinLnBrk="0" hangingPunct="1">
              <a:defRPr kumimoji="0" lang="ja-JP" sz="18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ja-JP" sz="2800"/>
            </a:lvl1pPr>
            <a:lvl2pPr eaLnBrk="1" latinLnBrk="0" hangingPunct="1">
              <a:defRPr kumimoji="0" lang="ja-JP" sz="2400"/>
            </a:lvl2pPr>
            <a:lvl3pPr eaLnBrk="1" latinLnBrk="0" hangingPunct="1">
              <a:defRPr kumimoji="0" lang="ja-JP" sz="2000"/>
            </a:lvl3pPr>
            <a:lvl4pPr eaLnBrk="1" latinLnBrk="0" hangingPunct="1">
              <a:defRPr kumimoji="0" lang="ja-JP" sz="1800"/>
            </a:lvl4pPr>
            <a:lvl5pPr eaLnBrk="1" latinLnBrk="0" hangingPunct="1">
              <a:defRPr kumimoji="0" lang="ja-JP" sz="18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AB1A1E2E-9A8C-4ECC-9064-9AE158EDA9B0}" type="datetimeFigureOut">
              <a:rPr kumimoji="0" lang="en-US" altLang="en-US"/>
              <a:pPr>
                <a:defRPr kumimoji="0"/>
              </a:pPr>
              <a:t>13/01/28</a:t>
            </a:fld>
            <a:endParaRPr kumimoji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95ED322-51DC-40EB-90CF-0AE2D431FFBC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ja-JP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ja-JP" sz="24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ja-JP" sz="24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2FE65D9D-9B2F-4A3F-8F91-ADF5954B28EE}" type="datetimeFigureOut">
              <a:rPr kumimoji="0" lang="en-US" altLang="en-US"/>
              <a:pPr>
                <a:defRPr kumimoji="0"/>
              </a:pPr>
              <a:t>13/01/28</a:t>
            </a:fld>
            <a:endParaRPr kumimoji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D3B59695-5226-40EE-A160-DE89A8074765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ja-JP" sz="3200"/>
            </a:lvl1pPr>
            <a:lvl2pPr eaLnBrk="1" latinLnBrk="0" hangingPunct="1">
              <a:defRPr kumimoji="0" lang="ja-JP" sz="2800"/>
            </a:lvl2pPr>
            <a:lvl3pPr eaLnBrk="1" latinLnBrk="0" hangingPunct="1">
              <a:defRPr kumimoji="0" lang="ja-JP" sz="2400"/>
            </a:lvl3pPr>
            <a:lvl4pPr eaLnBrk="1" latinLnBrk="0" hangingPunct="1">
              <a:defRPr kumimoji="0" lang="ja-JP" sz="2000"/>
            </a:lvl4pPr>
            <a:lvl5pPr eaLnBrk="1" latinLnBrk="0" hangingPunct="1">
              <a:defRPr kumimoji="0" lang="ja-JP" sz="2000"/>
            </a:lvl5pPr>
            <a:lvl6pPr eaLnBrk="1" latinLnBrk="0" hangingPunct="1">
              <a:defRPr kumimoji="0" lang="ja-JP" sz="2000"/>
            </a:lvl6pPr>
            <a:lvl7pPr eaLnBrk="1" latinLnBrk="0" hangingPunct="1">
              <a:defRPr kumimoji="0" lang="ja-JP" sz="2000"/>
            </a:lvl7pPr>
            <a:lvl8pPr eaLnBrk="1" latinLnBrk="0" hangingPunct="1">
              <a:defRPr kumimoji="0" lang="ja-JP" sz="2000"/>
            </a:lvl8pPr>
            <a:lvl9pPr eaLnBrk="1" latinLnBrk="0" hangingPunct="1">
              <a:defRPr kumimoji="0" lang="ja-JP"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9A1D6322-DDB2-4366-B903-6113F0F3BE95}" type="datetimeFigureOut">
              <a:rPr kumimoji="0" lang="en-US" altLang="en-US"/>
              <a:pPr>
                <a:defRPr kumimoji="0"/>
              </a:pPr>
              <a:t>13/01/28</a:t>
            </a:fld>
            <a:endParaRPr kumimoji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27CF7B17-DF0D-4ADE-B802-D1B22C106126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ja-JP" sz="3200"/>
            </a:lvl1pPr>
            <a:lvl2pPr marL="457200" indent="0" eaLnBrk="1" latinLnBrk="0" hangingPunct="1">
              <a:buNone/>
              <a:defRPr kumimoji="0" lang="ja-JP" sz="2800"/>
            </a:lvl2pPr>
            <a:lvl3pPr marL="914400" indent="0" eaLnBrk="1" latinLnBrk="0" hangingPunct="1">
              <a:buNone/>
              <a:defRPr kumimoji="0" lang="ja-JP" sz="2400"/>
            </a:lvl3pPr>
            <a:lvl4pPr marL="1371600" indent="0" eaLnBrk="1" latinLnBrk="0" hangingPunct="1">
              <a:buNone/>
              <a:defRPr kumimoji="0" lang="ja-JP" sz="2000"/>
            </a:lvl4pPr>
            <a:lvl5pPr marL="1828800" indent="0" eaLnBrk="1" latinLnBrk="0" hangingPunct="1">
              <a:buNone/>
              <a:defRPr kumimoji="0" lang="ja-JP" sz="2000"/>
            </a:lvl5pPr>
            <a:lvl6pPr marL="2286000" indent="0" eaLnBrk="1" latinLnBrk="0" hangingPunct="1">
              <a:buNone/>
              <a:defRPr kumimoji="0" lang="ja-JP" sz="2000"/>
            </a:lvl6pPr>
            <a:lvl7pPr marL="2743200" indent="0" eaLnBrk="1" latinLnBrk="0" hangingPunct="1">
              <a:buNone/>
              <a:defRPr kumimoji="0" lang="ja-JP" sz="2000"/>
            </a:lvl7pPr>
            <a:lvl8pPr marL="3200400" indent="0" eaLnBrk="1" latinLnBrk="0" hangingPunct="1">
              <a:buNone/>
              <a:defRPr kumimoji="0" lang="ja-JP" sz="2000"/>
            </a:lvl8pPr>
            <a:lvl9pPr marL="3657600" indent="0" eaLnBrk="1" latinLnBrk="0" hangingPunct="1">
              <a:buNone/>
              <a:defRPr kumimoji="0" lang="ja-JP" sz="2000"/>
            </a:lvl9pPr>
          </a:lstStyle>
          <a:p>
            <a:pPr lvl="0" eaLnBrk="1" latinLnBrk="0" hangingPunct="1"/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8CE2BDE-8507-495D-8E1D-A0B9ED27C73D}" type="datetimeFigureOut">
              <a:rPr kumimoji="0" lang="en-US" altLang="en-US"/>
              <a:pPr>
                <a:defRPr kumimoji="0"/>
              </a:pPr>
              <a:t>13/01/28</a:t>
            </a:fld>
            <a:endParaRPr kumimoji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9A1DBEDA-CD50-4AF0-BBFA-F0A98163D0E4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AF091605-D59E-4283-9CEE-56C5729545CD}" type="datetimeFigureOut">
              <a:rPr kumimoji="0" lang="en-US" altLang="en-US"/>
              <a:pPr>
                <a:defRPr kumimoji="0"/>
              </a:pPr>
              <a:t>13/01/28</a:t>
            </a:fld>
            <a:endParaRPr kumimoj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862D1570-06D9-43FB-9EEE-83AF2B6ACA2B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5F3E4D3A-146F-4430-91B6-704A8547EA36}" type="datetimeFigureOut">
              <a:rPr kumimoji="0" lang="en-US" altLang="en-US"/>
              <a:pPr>
                <a:defRPr kumimoji="0"/>
              </a:pPr>
              <a:t>13/01/28</a:t>
            </a:fld>
            <a:endParaRPr kumimoj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DFD67D79-1837-4983-9556-6805A5686779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274638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latinLnBrk="0" hangingPunct="1"/>
            <a:r>
              <a:rPr kumimoji="0" lang="ja-JP" altLang="en-US" dirty="0" smtClean="0"/>
              <a:t>マスター タイトルの書式設定</a:t>
            </a:r>
            <a:endParaRPr kumimoji="0" lang="en-US" dirty="0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0" y="1600200"/>
            <a:ext cx="8077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latinLnBrk="0" hangingPunct="1"/>
            <a:r>
              <a:rPr kumimoji="0" lang="ja-JP" altLang="en-US" dirty="0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2 </a:t>
            </a:r>
            <a:r>
              <a:rPr kumimoji="0" lang="ja-JP" altLang="en-US" dirty="0" smtClean="0"/>
              <a:t>レベル</a:t>
            </a:r>
          </a:p>
          <a:p>
            <a:pPr lvl="2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3 </a:t>
            </a:r>
            <a:r>
              <a:rPr kumimoji="0" lang="ja-JP" altLang="en-US" dirty="0" smtClean="0"/>
              <a:t>レベル</a:t>
            </a:r>
          </a:p>
          <a:p>
            <a:pPr lvl="3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4 </a:t>
            </a:r>
            <a:r>
              <a:rPr kumimoji="0" lang="ja-JP" altLang="en-US" dirty="0" smtClean="0"/>
              <a:t>レベル</a:t>
            </a:r>
          </a:p>
          <a:p>
            <a:pPr lvl="4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5 </a:t>
            </a:r>
            <a:r>
              <a:rPr kumimoji="0" lang="ja-JP" altLang="en-US" dirty="0" smtClean="0"/>
              <a:t>レベル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ja-JP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 kumimoji="0"/>
            </a:pPr>
            <a:fld id="{CF868321-17F5-401B-BEA9-5E840D19AD65}" type="datetimeFigureOut">
              <a:rPr kumimoji="0" lang="en-US" altLang="en-US"/>
              <a:pPr>
                <a:defRPr kumimoji="0"/>
              </a:pPr>
              <a:t>13/01/28</a:t>
            </a:fld>
            <a:endParaRPr kumimoj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ja-JP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ja-JP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 kumimoji="0"/>
            </a:pPr>
            <a:fld id="{74B8F42E-998D-45F2-B224-7980468F97AD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152400" y="-109538"/>
            <a:ext cx="819150" cy="708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4" r:id="rId10"/>
    <p:sldLayoutId id="2147483653" r:id="rId11"/>
    <p:sldLayoutId id="2147483665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latinLnBrk="0" hangingPunct="1">
        <a:spcBef>
          <a:spcPct val="0"/>
        </a:spcBef>
        <a:spcAft>
          <a:spcPct val="0"/>
        </a:spcAft>
        <a:defRPr kumimoji="1" lang="ja-JP"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514350" indent="-514350" algn="l" rtl="0" eaLnBrk="1" fontAlgn="base" latinLnBrk="0" hangingPunct="1">
        <a:lnSpc>
          <a:spcPct val="130000"/>
        </a:lnSpc>
        <a:spcBef>
          <a:spcPts val="1272"/>
        </a:spcBef>
        <a:spcAft>
          <a:spcPts val="0"/>
        </a:spcAft>
        <a:buFont typeface="+mj-lt"/>
        <a:buAutoNum type="arabicParenR"/>
        <a:defRPr kumimoji="1" lang="ja-JP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85750" algn="l" rtl="0" eaLnBrk="1" fontAlgn="base" latinLnBrk="0" hangingPunct="1">
        <a:lnSpc>
          <a:spcPct val="130000"/>
        </a:lnSpc>
        <a:spcBef>
          <a:spcPts val="600"/>
        </a:spcBef>
        <a:spcAft>
          <a:spcPts val="600"/>
        </a:spcAft>
        <a:buFont typeface="Wingdings" charset="2"/>
        <a:buChar char="Ø"/>
        <a:defRPr kumimoji="1" lang="ja-JP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0" hangingPunct="1">
        <a:spcBef>
          <a:spcPct val="20000"/>
        </a:spcBef>
        <a:spcAft>
          <a:spcPct val="0"/>
        </a:spcAft>
        <a:buFont typeface="Arial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0" hangingPunct="1">
        <a:spcBef>
          <a:spcPct val="20000"/>
        </a:spcBef>
        <a:spcAft>
          <a:spcPct val="0"/>
        </a:spcAft>
        <a:buFont typeface="Arial" charset="0"/>
        <a:buChar char="–"/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0" hangingPunct="1">
        <a:spcBef>
          <a:spcPct val="20000"/>
        </a:spcBef>
        <a:spcAft>
          <a:spcPct val="0"/>
        </a:spcAft>
        <a:buFont typeface="Arial" charset="0"/>
        <a:buChar char="»"/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Relationship Id="rId11" Type="http://schemas.microsoft.com/office/2007/relationships/diagramDrawing" Target="../diagrams/drawing4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計算機システム</a:t>
            </a:r>
            <a:r>
              <a:rPr kumimoji="1" lang="en-US" altLang="ja-JP" dirty="0" smtClean="0"/>
              <a:t>II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プログラミング入門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881507389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15299"/>
          <a:stretch/>
        </p:blipFill>
        <p:spPr>
          <a:xfrm>
            <a:off x="899592" y="1700808"/>
            <a:ext cx="5378500" cy="4343400"/>
          </a:xfrm>
          <a:prstGeom prst="rect">
            <a:avLst/>
          </a:prstGeom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ブレッドボードでのＬＥＤの配線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600500" y="1916832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>GND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096444" y="191683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>5V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680620" y="3861048"/>
            <a:ext cx="1198691" cy="70788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1F497D"/>
                </a:solidFill>
                <a:latin typeface="+mn-lt"/>
              </a:rPr>
              <a:t>３３０</a:t>
            </a:r>
            <a:r>
              <a:rPr kumimoji="1" lang="en-US" altLang="ja-JP" sz="2000" dirty="0" err="1" smtClean="0">
                <a:solidFill>
                  <a:srgbClr val="1F497D"/>
                </a:solidFill>
                <a:latin typeface="+mn-lt"/>
              </a:rPr>
              <a:t>Ω</a:t>
            </a:r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/>
            </a:r>
            <a:b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</a:br>
            <a:r>
              <a:rPr lang="ja-JP" altLang="en-US" sz="2000" dirty="0" smtClean="0">
                <a:solidFill>
                  <a:srgbClr val="1F497D"/>
                </a:solidFill>
                <a:latin typeface="+mn-lt"/>
              </a:rPr>
              <a:t>　　</a:t>
            </a:r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>〜1kΩ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99592" y="6093296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http://</a:t>
            </a:r>
            <a:r>
              <a:rPr lang="en-US" altLang="ja-JP" dirty="0" err="1"/>
              <a:t>www.ladyada.net</a:t>
            </a:r>
            <a:r>
              <a:rPr lang="en-US" altLang="ja-JP" dirty="0"/>
              <a:t>/learn/</a:t>
            </a:r>
            <a:r>
              <a:rPr lang="en-US" altLang="ja-JP" dirty="0" err="1"/>
              <a:t>arduino</a:t>
            </a:r>
            <a:r>
              <a:rPr lang="en-US" altLang="ja-JP" dirty="0"/>
              <a:t>/lesson3.html</a:t>
            </a:r>
            <a:endParaRPr lang="ja-JP" altLang="en-US" dirty="0"/>
          </a:p>
        </p:txBody>
      </p:sp>
      <p:grpSp>
        <p:nvGrpSpPr>
          <p:cNvPr id="9" name="図形グループ 8"/>
          <p:cNvGrpSpPr/>
          <p:nvPr/>
        </p:nvGrpSpPr>
        <p:grpSpPr>
          <a:xfrm>
            <a:off x="6444209" y="2366882"/>
            <a:ext cx="2376265" cy="3150350"/>
            <a:chOff x="4514477" y="1820821"/>
            <a:chExt cx="3168353" cy="4200467"/>
          </a:xfrm>
        </p:grpSpPr>
        <p:grpSp>
          <p:nvGrpSpPr>
            <p:cNvPr id="10" name="図形グループ 9"/>
            <p:cNvGrpSpPr/>
            <p:nvPr/>
          </p:nvGrpSpPr>
          <p:grpSpPr>
            <a:xfrm>
              <a:off x="6516216" y="4005064"/>
              <a:ext cx="1166614" cy="1224136"/>
              <a:chOff x="6012160" y="2492896"/>
              <a:chExt cx="1166614" cy="1224136"/>
            </a:xfrm>
          </p:grpSpPr>
          <p:cxnSp>
            <p:nvCxnSpPr>
              <p:cNvPr id="23" name="直線コネクタ 22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フリーフォーム 23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フリーフォーム 24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6" name="フリーフォーム 25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" name="図形グループ 10"/>
            <p:cNvGrpSpPr/>
            <p:nvPr/>
          </p:nvGrpSpPr>
          <p:grpSpPr>
            <a:xfrm flipH="1">
              <a:off x="4514478" y="1916833"/>
              <a:ext cx="2289769" cy="432048"/>
              <a:chOff x="5580112" y="4509121"/>
              <a:chExt cx="2289769" cy="432048"/>
            </a:xfrm>
          </p:grpSpPr>
          <p:cxnSp>
            <p:nvCxnSpPr>
              <p:cNvPr id="21" name="直線コネクタ 20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フリーフォーム 21"/>
              <p:cNvSpPr/>
              <p:nvPr/>
            </p:nvSpPr>
            <p:spPr>
              <a:xfrm rot="5400000" flipH="1">
                <a:off x="6726012" y="3797299"/>
                <a:ext cx="432048" cy="1855691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テキスト ボックス 11"/>
            <p:cNvSpPr txBox="1"/>
            <p:nvPr/>
          </p:nvSpPr>
          <p:spPr>
            <a:xfrm>
              <a:off x="4514477" y="1820821"/>
              <a:ext cx="1699611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12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13" name="フリーフォーム 12"/>
            <p:cNvSpPr/>
            <p:nvPr/>
          </p:nvSpPr>
          <p:spPr>
            <a:xfrm>
              <a:off x="658822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>
              <a:endCxn id="13" idx="0"/>
            </p:cNvCxnSpPr>
            <p:nvPr/>
          </p:nvCxnSpPr>
          <p:spPr>
            <a:xfrm>
              <a:off x="6804248" y="2132856"/>
              <a:ext cx="811" cy="64807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図形グループ 14"/>
            <p:cNvGrpSpPr/>
            <p:nvPr/>
          </p:nvGrpSpPr>
          <p:grpSpPr>
            <a:xfrm>
              <a:off x="6516216" y="5445224"/>
              <a:ext cx="576064" cy="576064"/>
              <a:chOff x="2915816" y="4437112"/>
              <a:chExt cx="576064" cy="576064"/>
            </a:xfrm>
          </p:grpSpPr>
          <p:cxnSp>
            <p:nvCxnSpPr>
              <p:cNvPr id="17" name="直線コネクタ 16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直線コネクタ 15"/>
            <p:cNvCxnSpPr/>
            <p:nvPr/>
          </p:nvCxnSpPr>
          <p:spPr>
            <a:xfrm flipV="1">
              <a:off x="6804248" y="5229200"/>
              <a:ext cx="0" cy="216024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テキスト ボックス 26"/>
          <p:cNvSpPr txBox="1"/>
          <p:nvPr/>
        </p:nvSpPr>
        <p:spPr>
          <a:xfrm>
            <a:off x="7140381" y="5085184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>GND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8944268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デジタル出力のスケッチ（プログラミング）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kumimoji="1" lang="en-US" altLang="ja-JP" sz="2000" dirty="0" smtClean="0">
                <a:latin typeface="Verdana"/>
                <a:cs typeface="Verdana"/>
              </a:rPr>
              <a:t>void setup() {</a:t>
            </a:r>
            <a:br>
              <a:rPr kumimoji="1" lang="en-US" altLang="ja-JP" sz="2000" dirty="0" smtClean="0">
                <a:latin typeface="Verdana"/>
                <a:cs typeface="Verdana"/>
              </a:rPr>
            </a:br>
            <a:r>
              <a:rPr kumimoji="1" lang="en-US" altLang="ja-JP" sz="2000" dirty="0" smtClean="0">
                <a:latin typeface="Verdana"/>
                <a:cs typeface="Verdana"/>
              </a:rPr>
              <a:t>    </a:t>
            </a:r>
            <a:r>
              <a:rPr kumimoji="1" lang="en-US" altLang="ja-JP" sz="2000" dirty="0" err="1" smtClean="0">
                <a:latin typeface="Verdana"/>
                <a:cs typeface="Verdana"/>
              </a:rPr>
              <a:t>pinMode</a:t>
            </a:r>
            <a:r>
              <a:rPr kumimoji="1" lang="en-US" altLang="ja-JP" sz="2000" dirty="0" smtClean="0">
                <a:latin typeface="Verdana"/>
                <a:cs typeface="Verdana"/>
              </a:rPr>
              <a:t>(9, OUTPUT);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ja-JP" sz="2000" dirty="0" smtClean="0">
                <a:latin typeface="Verdana"/>
                <a:cs typeface="Verdana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kumimoji="1" lang="en-US" altLang="ja-JP" sz="2000" dirty="0" smtClean="0">
              <a:latin typeface="Verdana"/>
              <a:cs typeface="Verdana"/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ja-JP" sz="2000" dirty="0" smtClean="0">
                <a:latin typeface="Verdana"/>
                <a:cs typeface="Verdana"/>
              </a:rPr>
              <a:t>void loop() {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ja-JP" sz="2000" dirty="0" smtClean="0">
                <a:latin typeface="Verdana"/>
                <a:cs typeface="Verdana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ja-JP" sz="2000" dirty="0" smtClean="0">
                <a:latin typeface="Verdana"/>
                <a:cs typeface="Verdana"/>
              </a:rPr>
              <a:t>    </a:t>
            </a:r>
            <a:r>
              <a:rPr kumimoji="1" lang="en-US" altLang="ja-JP" sz="2000" dirty="0" err="1" smtClean="0">
                <a:latin typeface="Verdana"/>
                <a:cs typeface="Verdana"/>
              </a:rPr>
              <a:t>digitalWrite</a:t>
            </a:r>
            <a:r>
              <a:rPr kumimoji="1" lang="en-US" altLang="ja-JP" sz="2000" dirty="0" smtClean="0">
                <a:latin typeface="Verdana"/>
                <a:cs typeface="Verdana"/>
              </a:rPr>
              <a:t>(9, HIGH);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ja-JP" sz="2000" dirty="0">
                <a:latin typeface="Verdana"/>
                <a:cs typeface="Verdana"/>
              </a:rPr>
              <a:t> </a:t>
            </a:r>
            <a:r>
              <a:rPr kumimoji="1" lang="en-US" altLang="ja-JP" sz="2000" dirty="0" smtClean="0">
                <a:latin typeface="Verdana"/>
                <a:cs typeface="Verdana"/>
              </a:rPr>
              <a:t>   ...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ja-JP" sz="2000" dirty="0" smtClean="0">
                <a:latin typeface="Verdana"/>
                <a:cs typeface="Verdana"/>
              </a:rPr>
              <a:t>    </a:t>
            </a:r>
            <a:r>
              <a:rPr kumimoji="1" lang="en-US" altLang="ja-JP" sz="2000" dirty="0" err="1" smtClean="0">
                <a:latin typeface="Verdana"/>
                <a:cs typeface="Verdana"/>
              </a:rPr>
              <a:t>digitalWrite</a:t>
            </a:r>
            <a:r>
              <a:rPr kumimoji="1" lang="en-US" altLang="ja-JP" sz="2000" dirty="0" smtClean="0">
                <a:latin typeface="Verdana"/>
                <a:cs typeface="Verdana"/>
              </a:rPr>
              <a:t>(9, LOW);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ja-JP" sz="2000" dirty="0">
                <a:latin typeface="Verdana"/>
                <a:cs typeface="Verdana"/>
              </a:rPr>
              <a:t> </a:t>
            </a:r>
            <a:r>
              <a:rPr kumimoji="1" lang="en-US" altLang="ja-JP" sz="2000" dirty="0" smtClean="0">
                <a:latin typeface="Verdana"/>
                <a:cs typeface="Verdana"/>
              </a:rPr>
              <a:t>   ....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ja-JP" sz="2000" dirty="0" smtClean="0">
                <a:latin typeface="Verdana"/>
                <a:cs typeface="Verdana"/>
              </a:rPr>
              <a:t>}</a:t>
            </a:r>
          </a:p>
        </p:txBody>
      </p:sp>
      <p:grpSp>
        <p:nvGrpSpPr>
          <p:cNvPr id="29" name="図形グループ 28"/>
          <p:cNvGrpSpPr/>
          <p:nvPr/>
        </p:nvGrpSpPr>
        <p:grpSpPr>
          <a:xfrm>
            <a:off x="1533181" y="1844824"/>
            <a:ext cx="3038819" cy="4104456"/>
            <a:chOff x="4644011" y="1916832"/>
            <a:chExt cx="3038819" cy="4104456"/>
          </a:xfrm>
        </p:grpSpPr>
        <p:grpSp>
          <p:nvGrpSpPr>
            <p:cNvPr id="30" name="図形グループ 29"/>
            <p:cNvGrpSpPr/>
            <p:nvPr/>
          </p:nvGrpSpPr>
          <p:grpSpPr>
            <a:xfrm>
              <a:off x="6516216" y="4005064"/>
              <a:ext cx="1166614" cy="1224136"/>
              <a:chOff x="6012160" y="2492896"/>
              <a:chExt cx="1166614" cy="1224136"/>
            </a:xfrm>
          </p:grpSpPr>
          <p:cxnSp>
            <p:nvCxnSpPr>
              <p:cNvPr id="43" name="直線コネクタ 42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フリーフォーム 43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フリーフォーム 44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フリーフォーム 45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" name="図形グループ 30"/>
            <p:cNvGrpSpPr/>
            <p:nvPr/>
          </p:nvGrpSpPr>
          <p:grpSpPr>
            <a:xfrm flipH="1">
              <a:off x="4644011" y="1916832"/>
              <a:ext cx="2160236" cy="432048"/>
              <a:chOff x="5580112" y="4509120"/>
              <a:chExt cx="2160236" cy="432048"/>
            </a:xfrm>
          </p:grpSpPr>
          <p:cxnSp>
            <p:nvCxnSpPr>
              <p:cNvPr id="41" name="直線コネクタ 40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フリーフォーム 41"/>
              <p:cNvSpPr/>
              <p:nvPr/>
            </p:nvSpPr>
            <p:spPr>
              <a:xfrm rot="5400000" flipH="1">
                <a:off x="6661246" y="3862065"/>
                <a:ext cx="432048" cy="1726157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2" name="テキスト ボックス 31"/>
            <p:cNvSpPr txBox="1"/>
            <p:nvPr/>
          </p:nvSpPr>
          <p:spPr>
            <a:xfrm>
              <a:off x="4716016" y="1916832"/>
              <a:ext cx="12026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 9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33" name="フリーフォーム 32"/>
            <p:cNvSpPr/>
            <p:nvPr/>
          </p:nvSpPr>
          <p:spPr>
            <a:xfrm>
              <a:off x="658822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コネクタ 33"/>
            <p:cNvCxnSpPr>
              <a:endCxn id="33" idx="0"/>
            </p:cNvCxnSpPr>
            <p:nvPr/>
          </p:nvCxnSpPr>
          <p:spPr>
            <a:xfrm>
              <a:off x="6804248" y="2132856"/>
              <a:ext cx="811" cy="64807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図形グループ 34"/>
            <p:cNvGrpSpPr/>
            <p:nvPr/>
          </p:nvGrpSpPr>
          <p:grpSpPr>
            <a:xfrm>
              <a:off x="6516216" y="5445224"/>
              <a:ext cx="576064" cy="576064"/>
              <a:chOff x="2915816" y="4437112"/>
              <a:chExt cx="576064" cy="576064"/>
            </a:xfrm>
          </p:grpSpPr>
          <p:cxnSp>
            <p:nvCxnSpPr>
              <p:cNvPr id="37" name="直線コネクタ 36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直線コネクタ 35"/>
            <p:cNvCxnSpPr/>
            <p:nvPr/>
          </p:nvCxnSpPr>
          <p:spPr>
            <a:xfrm flipV="1">
              <a:off x="6804248" y="5229200"/>
              <a:ext cx="0" cy="216024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1285939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演習課題</a:t>
            </a:r>
            <a:r>
              <a:rPr kumimoji="1" lang="en-US" altLang="ja-JP" dirty="0" smtClean="0"/>
              <a:t> II-1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72947"/>
          </a:xfrm>
        </p:spPr>
        <p:txBody>
          <a:bodyPr>
            <a:normAutofit/>
          </a:bodyPr>
          <a:lstStyle/>
          <a:p>
            <a:pPr>
              <a:buFont typeface="+mj-ea"/>
              <a:buAutoNum type="circleNumDbPlain"/>
            </a:pPr>
            <a:r>
              <a:rPr kumimoji="1" lang="en-US" altLang="ja-JP" dirty="0" smtClean="0"/>
              <a:t>〔</a:t>
            </a:r>
            <a:r>
              <a:rPr kumimoji="1" lang="ja-JP" altLang="en-US" dirty="0" smtClean="0"/>
              <a:t>踏切シグナル</a:t>
            </a:r>
            <a:r>
              <a:rPr kumimoji="1" lang="en-US" altLang="ja-JP" dirty="0" smtClean="0"/>
              <a:t>〕</a:t>
            </a:r>
            <a:br>
              <a:rPr kumimoji="1" lang="en-US" altLang="ja-JP" dirty="0" smtClean="0"/>
            </a:br>
            <a:r>
              <a:rPr kumimoji="1" lang="ja-JP" altLang="en-US" dirty="0" smtClean="0"/>
              <a:t>ＬＥＤ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二つをデジタルピン１０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１１に接続する回路を作り、交互に点灯（</a:t>
            </a:r>
            <a:r>
              <a:rPr kumimoji="1" lang="en-US" altLang="ja-JP" dirty="0"/>
              <a:t>0.5</a:t>
            </a:r>
            <a:r>
              <a:rPr kumimoji="1" lang="ja-JP" altLang="en-US" dirty="0"/>
              <a:t>秒</a:t>
            </a:r>
            <a:r>
              <a:rPr kumimoji="1" lang="ja-JP" altLang="en-US" dirty="0" smtClean="0"/>
              <a:t>程度）するスケッチを書きなさい．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14351945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ピエゾスピーカの接続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725144"/>
            <a:ext cx="2540000" cy="1187450"/>
          </a:xfrm>
          <a:prstGeom prst="rect">
            <a:avLst/>
          </a:prstGeom>
        </p:spPr>
      </p:pic>
      <p:grpSp>
        <p:nvGrpSpPr>
          <p:cNvPr id="8" name="図形グループ 7"/>
          <p:cNvGrpSpPr/>
          <p:nvPr/>
        </p:nvGrpSpPr>
        <p:grpSpPr>
          <a:xfrm>
            <a:off x="1187624" y="1844824"/>
            <a:ext cx="3068662" cy="2520280"/>
            <a:chOff x="1187624" y="1844824"/>
            <a:chExt cx="3068662" cy="2520280"/>
          </a:xfrm>
        </p:grpSpPr>
        <p:grpSp>
          <p:nvGrpSpPr>
            <p:cNvPr id="49" name="図形グループ 48"/>
            <p:cNvGrpSpPr/>
            <p:nvPr/>
          </p:nvGrpSpPr>
          <p:grpSpPr>
            <a:xfrm flipH="1">
              <a:off x="1187624" y="1844824"/>
              <a:ext cx="2160236" cy="432048"/>
              <a:chOff x="5580112" y="4509120"/>
              <a:chExt cx="2160236" cy="432048"/>
            </a:xfrm>
          </p:grpSpPr>
          <p:cxnSp>
            <p:nvCxnSpPr>
              <p:cNvPr id="59" name="直線コネクタ 58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フリーフォーム 59"/>
              <p:cNvSpPr/>
              <p:nvPr/>
            </p:nvSpPr>
            <p:spPr>
              <a:xfrm rot="5400000" flipH="1">
                <a:off x="6661246" y="3862065"/>
                <a:ext cx="432048" cy="1726157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0" name="テキスト ボックス 49"/>
            <p:cNvSpPr txBox="1"/>
            <p:nvPr/>
          </p:nvSpPr>
          <p:spPr>
            <a:xfrm>
              <a:off x="1259629" y="1844824"/>
              <a:ext cx="13131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??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grpSp>
          <p:nvGrpSpPr>
            <p:cNvPr id="53" name="図形グループ 52"/>
            <p:cNvGrpSpPr/>
            <p:nvPr/>
          </p:nvGrpSpPr>
          <p:grpSpPr>
            <a:xfrm>
              <a:off x="3059829" y="3789040"/>
              <a:ext cx="576064" cy="576064"/>
              <a:chOff x="2915816" y="4437112"/>
              <a:chExt cx="576064" cy="576064"/>
            </a:xfrm>
          </p:grpSpPr>
          <p:cxnSp>
            <p:nvCxnSpPr>
              <p:cNvPr id="55" name="直線コネクタ 54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テキスト ボックス 64"/>
            <p:cNvSpPr txBox="1"/>
            <p:nvPr/>
          </p:nvSpPr>
          <p:spPr>
            <a:xfrm>
              <a:off x="3491877" y="234888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</a:rPr>
                <a:t>+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3491877" y="3284984"/>
              <a:ext cx="263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solidFill>
                    <a:srgbClr val="1F497D"/>
                  </a:solidFill>
                  <a:latin typeface="+mn-lt"/>
                </a:rPr>
                <a:t>-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cxnSp>
          <p:nvCxnSpPr>
            <p:cNvPr id="68" name="直線コネクタ 67"/>
            <p:cNvCxnSpPr/>
            <p:nvPr/>
          </p:nvCxnSpPr>
          <p:spPr>
            <a:xfrm>
              <a:off x="3347861" y="2060848"/>
              <a:ext cx="0" cy="504056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>
              <a:off x="3347861" y="3501008"/>
              <a:ext cx="0" cy="28803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図形グループ 70"/>
            <p:cNvGrpSpPr/>
            <p:nvPr/>
          </p:nvGrpSpPr>
          <p:grpSpPr>
            <a:xfrm>
              <a:off x="2987824" y="2564904"/>
              <a:ext cx="1268462" cy="965200"/>
              <a:chOff x="3563888" y="5157192"/>
              <a:chExt cx="1268462" cy="965200"/>
            </a:xfrm>
          </p:grpSpPr>
          <p:grpSp>
            <p:nvGrpSpPr>
              <p:cNvPr id="72" name="図形グループ 71"/>
              <p:cNvGrpSpPr/>
              <p:nvPr/>
            </p:nvGrpSpPr>
            <p:grpSpPr>
              <a:xfrm>
                <a:off x="3563888" y="5157192"/>
                <a:ext cx="720080" cy="936104"/>
                <a:chOff x="4788024" y="4293096"/>
                <a:chExt cx="720080" cy="936104"/>
              </a:xfrm>
            </p:grpSpPr>
            <p:cxnSp>
              <p:nvCxnSpPr>
                <p:cNvPr id="79" name="直線コネクタ 78"/>
                <p:cNvCxnSpPr/>
                <p:nvPr/>
              </p:nvCxnSpPr>
              <p:spPr>
                <a:xfrm>
                  <a:off x="5148064" y="5013176"/>
                  <a:ext cx="0" cy="216024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フリーフォーム 84"/>
                <p:cNvSpPr/>
                <p:nvPr/>
              </p:nvSpPr>
              <p:spPr>
                <a:xfrm>
                  <a:off x="4860032" y="4653136"/>
                  <a:ext cx="576064" cy="216024"/>
                </a:xfrm>
                <a:custGeom>
                  <a:avLst/>
                  <a:gdLst>
                    <a:gd name="connsiteX0" fmla="*/ 0 w 965200"/>
                    <a:gd name="connsiteY0" fmla="*/ 16933 h 2463800"/>
                    <a:gd name="connsiteX1" fmla="*/ 0 w 965200"/>
                    <a:gd name="connsiteY1" fmla="*/ 2455333 h 2463800"/>
                    <a:gd name="connsiteX2" fmla="*/ 965200 w 965200"/>
                    <a:gd name="connsiteY2" fmla="*/ 2463800 h 2463800"/>
                    <a:gd name="connsiteX3" fmla="*/ 965200 w 965200"/>
                    <a:gd name="connsiteY3" fmla="*/ 0 h 2463800"/>
                    <a:gd name="connsiteX4" fmla="*/ 0 w 965200"/>
                    <a:gd name="connsiteY4" fmla="*/ 16933 h 2463800"/>
                    <a:gd name="connsiteX0" fmla="*/ 0 w 965200"/>
                    <a:gd name="connsiteY0" fmla="*/ 0 h 2446867"/>
                    <a:gd name="connsiteX1" fmla="*/ 0 w 965200"/>
                    <a:gd name="connsiteY1" fmla="*/ 2438400 h 2446867"/>
                    <a:gd name="connsiteX2" fmla="*/ 965200 w 965200"/>
                    <a:gd name="connsiteY2" fmla="*/ 2446867 h 2446867"/>
                    <a:gd name="connsiteX3" fmla="*/ 965200 w 965200"/>
                    <a:gd name="connsiteY3" fmla="*/ 8467 h 2446867"/>
                    <a:gd name="connsiteX4" fmla="*/ 0 w 965200"/>
                    <a:gd name="connsiteY4" fmla="*/ 0 h 2446867"/>
                    <a:gd name="connsiteX0" fmla="*/ 0 w 965200"/>
                    <a:gd name="connsiteY0" fmla="*/ 0 h 2438400"/>
                    <a:gd name="connsiteX1" fmla="*/ 0 w 965200"/>
                    <a:gd name="connsiteY1" fmla="*/ 2429933 h 2438400"/>
                    <a:gd name="connsiteX2" fmla="*/ 965200 w 965200"/>
                    <a:gd name="connsiteY2" fmla="*/ 2438400 h 2438400"/>
                    <a:gd name="connsiteX3" fmla="*/ 965200 w 965200"/>
                    <a:gd name="connsiteY3" fmla="*/ 0 h 2438400"/>
                    <a:gd name="connsiteX4" fmla="*/ 0 w 965200"/>
                    <a:gd name="connsiteY4" fmla="*/ 0 h 243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5200" h="2438400">
                      <a:moveTo>
                        <a:pt x="0" y="0"/>
                      </a:moveTo>
                      <a:lnTo>
                        <a:pt x="0" y="2429933"/>
                      </a:lnTo>
                      <a:lnTo>
                        <a:pt x="965200" y="2438400"/>
                      </a:lnTo>
                      <a:lnTo>
                        <a:pt x="9652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 cmpd="sng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86" name="直線コネクタ 85"/>
                <p:cNvCxnSpPr/>
                <p:nvPr/>
              </p:nvCxnSpPr>
              <p:spPr>
                <a:xfrm>
                  <a:off x="5148064" y="4293096"/>
                  <a:ext cx="0" cy="216024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線コネクタ 86"/>
                <p:cNvCxnSpPr/>
                <p:nvPr/>
              </p:nvCxnSpPr>
              <p:spPr>
                <a:xfrm>
                  <a:off x="4788024" y="4509120"/>
                  <a:ext cx="720080" cy="0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線コネクタ 87"/>
                <p:cNvCxnSpPr/>
                <p:nvPr/>
              </p:nvCxnSpPr>
              <p:spPr>
                <a:xfrm>
                  <a:off x="4788024" y="5013176"/>
                  <a:ext cx="720080" cy="0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フリーフォーム 75"/>
              <p:cNvSpPr/>
              <p:nvPr/>
            </p:nvSpPr>
            <p:spPr>
              <a:xfrm>
                <a:off x="4572000" y="5157192"/>
                <a:ext cx="260350" cy="965200"/>
              </a:xfrm>
              <a:custGeom>
                <a:avLst/>
                <a:gdLst>
                  <a:gd name="connsiteX0" fmla="*/ 0 w 279400"/>
                  <a:gd name="connsiteY0" fmla="*/ 304800 h 952500"/>
                  <a:gd name="connsiteX1" fmla="*/ 279400 w 279400"/>
                  <a:gd name="connsiteY1" fmla="*/ 0 h 952500"/>
                  <a:gd name="connsiteX2" fmla="*/ 266700 w 279400"/>
                  <a:gd name="connsiteY2" fmla="*/ 952500 h 952500"/>
                  <a:gd name="connsiteX3" fmla="*/ 12700 w 279400"/>
                  <a:gd name="connsiteY3" fmla="*/ 622300 h 952500"/>
                  <a:gd name="connsiteX4" fmla="*/ 0 w 279400"/>
                  <a:gd name="connsiteY4" fmla="*/ 304800 h 952500"/>
                  <a:gd name="connsiteX0" fmla="*/ 0 w 273050"/>
                  <a:gd name="connsiteY0" fmla="*/ 317500 h 965200"/>
                  <a:gd name="connsiteX1" fmla="*/ 273050 w 273050"/>
                  <a:gd name="connsiteY1" fmla="*/ 0 h 965200"/>
                  <a:gd name="connsiteX2" fmla="*/ 266700 w 273050"/>
                  <a:gd name="connsiteY2" fmla="*/ 965200 h 965200"/>
                  <a:gd name="connsiteX3" fmla="*/ 12700 w 273050"/>
                  <a:gd name="connsiteY3" fmla="*/ 635000 h 965200"/>
                  <a:gd name="connsiteX4" fmla="*/ 0 w 273050"/>
                  <a:gd name="connsiteY4" fmla="*/ 317500 h 965200"/>
                  <a:gd name="connsiteX0" fmla="*/ 6350 w 260350"/>
                  <a:gd name="connsiteY0" fmla="*/ 304800 h 965200"/>
                  <a:gd name="connsiteX1" fmla="*/ 260350 w 260350"/>
                  <a:gd name="connsiteY1" fmla="*/ 0 h 965200"/>
                  <a:gd name="connsiteX2" fmla="*/ 254000 w 260350"/>
                  <a:gd name="connsiteY2" fmla="*/ 965200 h 965200"/>
                  <a:gd name="connsiteX3" fmla="*/ 0 w 260350"/>
                  <a:gd name="connsiteY3" fmla="*/ 635000 h 965200"/>
                  <a:gd name="connsiteX4" fmla="*/ 6350 w 260350"/>
                  <a:gd name="connsiteY4" fmla="*/ 304800 h 965200"/>
                  <a:gd name="connsiteX0" fmla="*/ 6350 w 260350"/>
                  <a:gd name="connsiteY0" fmla="*/ 285750 h 965200"/>
                  <a:gd name="connsiteX1" fmla="*/ 260350 w 260350"/>
                  <a:gd name="connsiteY1" fmla="*/ 0 h 965200"/>
                  <a:gd name="connsiteX2" fmla="*/ 254000 w 260350"/>
                  <a:gd name="connsiteY2" fmla="*/ 965200 h 965200"/>
                  <a:gd name="connsiteX3" fmla="*/ 0 w 260350"/>
                  <a:gd name="connsiteY3" fmla="*/ 635000 h 965200"/>
                  <a:gd name="connsiteX4" fmla="*/ 6350 w 260350"/>
                  <a:gd name="connsiteY4" fmla="*/ 28575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350" h="965200">
                    <a:moveTo>
                      <a:pt x="6350" y="285750"/>
                    </a:moveTo>
                    <a:lnTo>
                      <a:pt x="260350" y="0"/>
                    </a:lnTo>
                    <a:cubicBezTo>
                      <a:pt x="258233" y="321733"/>
                      <a:pt x="256117" y="643467"/>
                      <a:pt x="254000" y="965200"/>
                    </a:cubicBezTo>
                    <a:lnTo>
                      <a:pt x="0" y="635000"/>
                    </a:lnTo>
                    <a:lnTo>
                      <a:pt x="6350" y="285750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正方形/長方形 76"/>
              <p:cNvSpPr/>
              <p:nvPr/>
            </p:nvSpPr>
            <p:spPr>
              <a:xfrm>
                <a:off x="4355976" y="5445224"/>
                <a:ext cx="216024" cy="360040"/>
              </a:xfrm>
              <a:prstGeom prst="rect">
                <a:avLst/>
              </a:pr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4725144"/>
            <a:ext cx="1644650" cy="12319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5148064" y="1844824"/>
            <a:ext cx="33843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latin typeface="Verdana"/>
                <a:cs typeface="Verdana"/>
              </a:rPr>
              <a:t>pinMode</a:t>
            </a:r>
            <a:r>
              <a:rPr kumimoji="1" lang="en-US" altLang="ja-JP" sz="2000" dirty="0" smtClean="0">
                <a:latin typeface="Verdana"/>
                <a:cs typeface="Verdana"/>
              </a:rPr>
              <a:t>(9, OUTPUT);</a:t>
            </a:r>
          </a:p>
          <a:p>
            <a:endParaRPr kumimoji="1" lang="en-US" altLang="ja-JP" sz="2000" dirty="0" smtClean="0">
              <a:latin typeface="Verdana"/>
              <a:cs typeface="Verdana"/>
            </a:endParaRPr>
          </a:p>
          <a:p>
            <a:r>
              <a:rPr kumimoji="1" lang="en-US" altLang="ja-JP" sz="2000" dirty="0" smtClean="0">
                <a:latin typeface="Verdana"/>
                <a:cs typeface="Verdana"/>
              </a:rPr>
              <a:t>tone(9, </a:t>
            </a:r>
            <a:r>
              <a:rPr lang="en-US" altLang="ja-JP" sz="2000" dirty="0" smtClean="0">
                <a:latin typeface="Verdana"/>
                <a:cs typeface="Verdana"/>
              </a:rPr>
              <a:t>1500, 500</a:t>
            </a:r>
            <a:r>
              <a:rPr kumimoji="1" lang="en-US" altLang="ja-JP" sz="2000" dirty="0" smtClean="0">
                <a:latin typeface="Verdana"/>
                <a:cs typeface="Verdana"/>
              </a:rPr>
              <a:t>);</a:t>
            </a:r>
            <a:endParaRPr lang="en-US" altLang="ja-JP" sz="2000" dirty="0" smtClean="0">
              <a:latin typeface="Verdana"/>
              <a:cs typeface="Verdana"/>
            </a:endParaRPr>
          </a:p>
          <a:p>
            <a:r>
              <a:rPr kumimoji="1" lang="en-US" altLang="ja-JP" sz="2000" dirty="0" smtClean="0">
                <a:latin typeface="Verdana"/>
                <a:cs typeface="Verdana"/>
              </a:rPr>
              <a:t>/* </a:t>
            </a:r>
            <a:r>
              <a:rPr kumimoji="1" lang="ja-JP" altLang="en-US" sz="2000" dirty="0" smtClean="0">
                <a:latin typeface="Verdana"/>
                <a:cs typeface="Verdana"/>
              </a:rPr>
              <a:t>ピン</a:t>
            </a:r>
            <a:r>
              <a:rPr kumimoji="1" lang="en-US" altLang="ja-JP" sz="2000" dirty="0" smtClean="0">
                <a:latin typeface="Verdana"/>
                <a:cs typeface="Verdana"/>
              </a:rPr>
              <a:t>9 </a:t>
            </a:r>
            <a:r>
              <a:rPr lang="ja-JP" altLang="en-US" sz="2000" dirty="0" smtClean="0">
                <a:latin typeface="Verdana"/>
                <a:cs typeface="Verdana"/>
              </a:rPr>
              <a:t>に</a:t>
            </a:r>
            <a:r>
              <a:rPr lang="en-US" altLang="ja-JP" sz="2000" dirty="0" smtClean="0">
                <a:latin typeface="Verdana"/>
                <a:cs typeface="Verdana"/>
              </a:rPr>
              <a:t> 1500Hz </a:t>
            </a:r>
            <a:r>
              <a:rPr lang="ja-JP" altLang="en-US" sz="2000" dirty="0" smtClean="0">
                <a:latin typeface="Verdana"/>
                <a:cs typeface="Verdana"/>
              </a:rPr>
              <a:t>を</a:t>
            </a:r>
            <a:r>
              <a:rPr lang="en-US" altLang="ja-JP" sz="2000" dirty="0" smtClean="0">
                <a:latin typeface="Verdana"/>
                <a:cs typeface="Verdana"/>
              </a:rPr>
              <a:t> 500 </a:t>
            </a:r>
            <a:r>
              <a:rPr lang="ja-JP" altLang="en-US" sz="2000" dirty="0" smtClean="0">
                <a:latin typeface="Verdana"/>
                <a:cs typeface="Verdana"/>
              </a:rPr>
              <a:t>ミリ秒出力）</a:t>
            </a:r>
            <a:endParaRPr kumimoji="1" lang="en-US" altLang="ja-JP"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89771979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まとめ：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デジタル出力１ビットでできること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72947"/>
          </a:xfrm>
        </p:spPr>
        <p:txBody>
          <a:bodyPr>
            <a:normAutofit/>
          </a:bodyPr>
          <a:lstStyle/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スイッチＯＮ／ＯＦＦ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電飾の点滅、映像の描画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赤外線リモコンなど、信号の送信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パルス幅変調</a:t>
            </a:r>
            <a:r>
              <a:rPr kumimoji="1" lang="en-US" altLang="ja-JP" dirty="0" smtClean="0"/>
              <a:t>･･･</a:t>
            </a:r>
            <a:r>
              <a:rPr kumimoji="1" lang="ja-JP" altLang="en-US" dirty="0" smtClean="0"/>
              <a:t>明るさ調整、モーター回転数（力）の制御、サーボモーター（位置）制御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音の発生：ブザー、電子音（矩形波）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88840200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４．シリアルポートでの文字入出力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ＰＣと文字通信する</a:t>
            </a:r>
          </a:p>
          <a:p>
            <a:pPr lvl="1"/>
            <a:r>
              <a:rPr kumimoji="1" lang="en-US" altLang="ja-JP" dirty="0" smtClean="0"/>
              <a:t>Files </a:t>
            </a:r>
            <a:r>
              <a:rPr kumimoji="1" lang="ja-JP" altLang="en-US" dirty="0"/>
              <a:t>ファイル</a:t>
            </a:r>
            <a:r>
              <a:rPr kumimoji="1" lang="en-US" altLang="ja-JP" dirty="0"/>
              <a:t>&gt; Examples</a:t>
            </a:r>
            <a:r>
              <a:rPr kumimoji="1" lang="ja-JP" altLang="en-US" dirty="0"/>
              <a:t>スケッチの例 </a:t>
            </a:r>
            <a:r>
              <a:rPr kumimoji="1" lang="en-US" altLang="ja-JP" dirty="0"/>
              <a:t>&gt; 04.Communication&gt; ASCII Table  </a:t>
            </a:r>
            <a:r>
              <a:rPr kumimoji="1" lang="ja-JP" altLang="en-US" dirty="0"/>
              <a:t>を開く</a:t>
            </a:r>
          </a:p>
          <a:p>
            <a:pPr lvl="1"/>
            <a:r>
              <a:rPr kumimoji="1" lang="ja-JP" altLang="en-US" dirty="0" smtClean="0"/>
              <a:t>プログラムを</a:t>
            </a:r>
            <a:r>
              <a:rPr kumimoji="1" lang="en-US" altLang="ja-JP" dirty="0" smtClean="0"/>
              <a:t> Upload </a:t>
            </a:r>
            <a:r>
              <a:rPr kumimoji="1" lang="ja-JP" altLang="en-US" dirty="0" smtClean="0"/>
              <a:t>マイコンボードに書き込む</a:t>
            </a:r>
            <a:endParaRPr kumimoji="1" lang="ja-JP" altLang="en-US" dirty="0"/>
          </a:p>
          <a:p>
            <a:r>
              <a:rPr kumimoji="1" lang="en-US" altLang="ja-JP" dirty="0" smtClean="0"/>
              <a:t>Terminal </a:t>
            </a:r>
            <a:r>
              <a:rPr kumimoji="1" lang="ja-JP" altLang="en-US" dirty="0" smtClean="0"/>
              <a:t>シリアルモニタボタンをクリックして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ウィンドウを開く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ウィンドウ右下のＰＣ側通信速度（ボーレート）を確認．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マイコン側と速度が違うと文字化けする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360" y="3789040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95294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プログラムでの使い方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ja-JP" dirty="0" smtClean="0"/>
              <a:t>setup() </a:t>
            </a:r>
            <a:r>
              <a:rPr kumimoji="1" lang="ja-JP" altLang="en-US" dirty="0" smtClean="0"/>
              <a:t>で通信速度セット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ボーレートはシリアルモニタのメニューを参考に選ぶ</a:t>
            </a:r>
            <a:endParaRPr kumimoji="1" lang="en-US" altLang="ja-JP" dirty="0" smtClean="0"/>
          </a:p>
          <a:p>
            <a:r>
              <a:rPr kumimoji="1" lang="en-US" altLang="ja-JP" dirty="0" smtClean="0"/>
              <a:t>begin( )</a:t>
            </a:r>
            <a:r>
              <a:rPr kumimoji="1" lang="ja-JP" altLang="en-US" dirty="0" smtClean="0"/>
              <a:t> 後はいつでも利用可能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変数</a:t>
            </a:r>
            <a:r>
              <a:rPr kumimoji="1" lang="en-US" altLang="ja-JP" dirty="0" smtClean="0"/>
              <a:t>･･･ char, char </a:t>
            </a:r>
            <a:r>
              <a:rPr kumimoji="1" lang="ja-JP" altLang="en-US" dirty="0" smtClean="0"/>
              <a:t>の文字列配列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, long, float. </a:t>
            </a:r>
            <a:br>
              <a:rPr kumimoji="1" lang="en-US" altLang="ja-JP" dirty="0" smtClean="0"/>
            </a:br>
            <a:r>
              <a:rPr kumimoji="1" lang="ja-JP" altLang="en-US" dirty="0" smtClean="0"/>
              <a:t>整数の場合，</a:t>
            </a:r>
            <a:r>
              <a:rPr kumimoji="1" lang="en-US" altLang="ja-JP" dirty="0" smtClean="0"/>
              <a:t>BIN (</a:t>
            </a:r>
            <a:r>
              <a:rPr kumimoji="1" lang="ja-JP" altLang="en-US" dirty="0" smtClean="0"/>
              <a:t>二進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，</a:t>
            </a:r>
            <a:r>
              <a:rPr kumimoji="1" lang="en-US" altLang="ja-JP" dirty="0" smtClean="0"/>
              <a:t>HEX </a:t>
            </a:r>
            <a:r>
              <a:rPr kumimoji="1" lang="ja-JP" altLang="en-US" dirty="0" smtClean="0"/>
              <a:t>（</a:t>
            </a:r>
            <a:r>
              <a:rPr kumimoji="1" lang="ja-JP" altLang="en-US" dirty="0"/>
              <a:t>十六進</a:t>
            </a:r>
            <a:r>
              <a:rPr kumimoji="1" lang="ja-JP" altLang="en-US" dirty="0" smtClean="0"/>
              <a:t>）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など基数を指定できる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sz="2000" dirty="0" smtClean="0">
                <a:latin typeface="Verdana"/>
                <a:cs typeface="Verdana"/>
              </a:rPr>
              <a:t>void setup() {</a:t>
            </a:r>
          </a:p>
          <a:p>
            <a:pPr marL="0" indent="0">
              <a:buNone/>
            </a:pPr>
            <a:r>
              <a:rPr kumimoji="1" lang="en-US" altLang="ja-JP" sz="2000" dirty="0">
                <a:latin typeface="Verdana"/>
                <a:cs typeface="Verdana"/>
              </a:rPr>
              <a:t> </a:t>
            </a:r>
            <a:r>
              <a:rPr kumimoji="1" lang="en-US" altLang="ja-JP" sz="2000" dirty="0" smtClean="0">
                <a:latin typeface="Verdana"/>
                <a:cs typeface="Verdana"/>
              </a:rPr>
              <a:t> </a:t>
            </a:r>
            <a:r>
              <a:rPr kumimoji="1" lang="en-US" altLang="ja-JP" sz="2000" dirty="0" err="1" smtClean="0">
                <a:latin typeface="Verdana"/>
                <a:cs typeface="Verdana"/>
              </a:rPr>
              <a:t>Serial.begin</a:t>
            </a:r>
            <a:r>
              <a:rPr kumimoji="1" lang="en-US" altLang="ja-JP" sz="2000" dirty="0" smtClean="0">
                <a:latin typeface="Verdana"/>
                <a:cs typeface="Verdana"/>
              </a:rPr>
              <a:t>(9600);</a:t>
            </a:r>
          </a:p>
          <a:p>
            <a:pPr marL="0" indent="0">
              <a:buNone/>
            </a:pPr>
            <a:r>
              <a:rPr kumimoji="1" lang="en-US" altLang="ja-JP" sz="2000" dirty="0" smtClean="0">
                <a:latin typeface="Verdana"/>
                <a:cs typeface="Verdana"/>
              </a:rPr>
              <a:t>  ...</a:t>
            </a:r>
          </a:p>
          <a:p>
            <a:pPr marL="0" indent="0">
              <a:buNone/>
            </a:pPr>
            <a:r>
              <a:rPr kumimoji="1" lang="en-US" altLang="ja-JP" sz="2000" dirty="0" smtClean="0">
                <a:latin typeface="Verdana"/>
                <a:cs typeface="Verdana"/>
              </a:rPr>
              <a:t>}</a:t>
            </a:r>
          </a:p>
          <a:p>
            <a:pPr marL="0" indent="0">
              <a:buNone/>
            </a:pPr>
            <a:r>
              <a:rPr kumimoji="1" lang="en-US" altLang="ja-JP" sz="2000" dirty="0" err="1" smtClean="0">
                <a:latin typeface="Verdana"/>
                <a:cs typeface="Verdana"/>
              </a:rPr>
              <a:t>Serial.print</a:t>
            </a:r>
            <a:r>
              <a:rPr kumimoji="1" lang="en-US" altLang="ja-JP" sz="2000" dirty="0" smtClean="0">
                <a:latin typeface="Verdana"/>
                <a:cs typeface="Verdana"/>
              </a:rPr>
              <a:t>(</a:t>
            </a:r>
            <a:r>
              <a:rPr kumimoji="1" lang="ja-JP" altLang="en-US" sz="2000" dirty="0" smtClean="0">
                <a:latin typeface="Verdana"/>
                <a:cs typeface="Verdana"/>
              </a:rPr>
              <a:t>変数</a:t>
            </a:r>
            <a:r>
              <a:rPr kumimoji="1" lang="en-US" altLang="ja-JP" sz="2000" dirty="0" smtClean="0">
                <a:latin typeface="Verdana"/>
                <a:cs typeface="Verdana"/>
              </a:rPr>
              <a:t>); </a:t>
            </a:r>
            <a:br>
              <a:rPr kumimoji="1" lang="en-US" altLang="ja-JP" sz="2000" dirty="0" smtClean="0">
                <a:latin typeface="Verdana"/>
                <a:cs typeface="Verdana"/>
              </a:rPr>
            </a:br>
            <a:r>
              <a:rPr kumimoji="1" lang="en-US" altLang="ja-JP" sz="2000" dirty="0" smtClean="0">
                <a:latin typeface="Verdana"/>
                <a:cs typeface="Verdana"/>
              </a:rPr>
              <a:t>/* </a:t>
            </a:r>
            <a:r>
              <a:rPr kumimoji="1" lang="ja-JP" altLang="en-US" sz="2000" dirty="0" smtClean="0">
                <a:latin typeface="Verdana"/>
                <a:cs typeface="Verdana"/>
              </a:rPr>
              <a:t>改行なし</a:t>
            </a:r>
            <a:r>
              <a:rPr kumimoji="1" lang="en-US" altLang="ja-JP" sz="2000" dirty="0" smtClean="0">
                <a:latin typeface="Verdana"/>
                <a:cs typeface="Verdana"/>
              </a:rPr>
              <a:t> */</a:t>
            </a:r>
          </a:p>
          <a:p>
            <a:pPr marL="0" indent="0">
              <a:buNone/>
            </a:pPr>
            <a:r>
              <a:rPr kumimoji="1" lang="en-US" altLang="ja-JP" sz="2000" dirty="0" err="1" smtClean="0">
                <a:latin typeface="Verdana"/>
                <a:cs typeface="Verdana"/>
              </a:rPr>
              <a:t>Serial.println</a:t>
            </a:r>
            <a:r>
              <a:rPr kumimoji="1" lang="en-US" altLang="ja-JP" sz="2000" dirty="0" smtClean="0">
                <a:latin typeface="Verdana"/>
                <a:cs typeface="Verdana"/>
              </a:rPr>
              <a:t>(</a:t>
            </a:r>
            <a:r>
              <a:rPr kumimoji="1" lang="ja-JP" altLang="en-US" sz="2000" dirty="0" smtClean="0">
                <a:latin typeface="Verdana"/>
                <a:cs typeface="Verdana"/>
              </a:rPr>
              <a:t>変数</a:t>
            </a:r>
            <a:r>
              <a:rPr kumimoji="1" lang="en-US" altLang="ja-JP" sz="2000" dirty="0" smtClean="0">
                <a:latin typeface="Verdana"/>
                <a:cs typeface="Verdana"/>
              </a:rPr>
              <a:t>); </a:t>
            </a:r>
            <a:br>
              <a:rPr kumimoji="1" lang="en-US" altLang="ja-JP" sz="2000" dirty="0" smtClean="0">
                <a:latin typeface="Verdana"/>
                <a:cs typeface="Verdana"/>
              </a:rPr>
            </a:br>
            <a:r>
              <a:rPr kumimoji="1" lang="en-US" altLang="ja-JP" sz="2000" dirty="0" smtClean="0">
                <a:latin typeface="Verdana"/>
                <a:cs typeface="Verdana"/>
              </a:rPr>
              <a:t>/* </a:t>
            </a:r>
            <a:r>
              <a:rPr kumimoji="1" lang="ja-JP" altLang="en-US" sz="2000" dirty="0" smtClean="0">
                <a:latin typeface="Verdana"/>
                <a:cs typeface="Verdana"/>
              </a:rPr>
              <a:t>改行あり</a:t>
            </a:r>
            <a:r>
              <a:rPr kumimoji="1" lang="en-US" altLang="ja-JP" sz="2000" dirty="0" smtClean="0">
                <a:latin typeface="Verdana"/>
                <a:cs typeface="Verdana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175477425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シリアルポートを使ったプログラム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シリアルモニタに</a:t>
            </a:r>
            <a:r>
              <a:rPr kumimoji="1" lang="en-US" altLang="ja-JP" dirty="0" smtClean="0"/>
              <a:t> Hello world! </a:t>
            </a:r>
            <a:r>
              <a:rPr kumimoji="1" lang="ja-JP" altLang="en-US" dirty="0" smtClean="0"/>
              <a:t>と出力するプログラムを書いてみる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Serial.println</a:t>
            </a:r>
            <a:r>
              <a:rPr kumimoji="1" lang="en-US" altLang="ja-JP" dirty="0" smtClean="0"/>
              <a:t>(“Hello world!”);</a:t>
            </a:r>
          </a:p>
          <a:p>
            <a:r>
              <a:rPr kumimoji="1" lang="ja-JP" altLang="en-US" dirty="0" smtClean="0"/>
              <a:t>受信の手順をサンプルでみてみる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MorseTransmitter</a:t>
            </a:r>
            <a:r>
              <a:rPr kumimoji="1" lang="en-US" altLang="ja-JP" dirty="0" smtClean="0"/>
              <a:t> ･･･</a:t>
            </a:r>
            <a:r>
              <a:rPr kumimoji="1" lang="ja-JP" altLang="en-US" dirty="0" smtClean="0"/>
              <a:t>受け取った文字のモールス信号を光と音で発信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r="69908" b="38679"/>
          <a:stretch/>
        </p:blipFill>
        <p:spPr>
          <a:xfrm>
            <a:off x="6660232" y="2276872"/>
            <a:ext cx="20828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5407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演習課題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III-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72947"/>
          </a:xfrm>
        </p:spPr>
        <p:txBody>
          <a:bodyPr>
            <a:normAutofit/>
          </a:bodyPr>
          <a:lstStyle/>
          <a:p>
            <a:pPr>
              <a:buFont typeface="+mj-ea"/>
              <a:buAutoNum type="circleNumDbPlain"/>
            </a:pPr>
            <a:r>
              <a:rPr kumimoji="1" lang="en-US" altLang="ja-JP" dirty="0" smtClean="0"/>
              <a:t>〔</a:t>
            </a:r>
            <a:r>
              <a:rPr kumimoji="1" lang="ja-JP" altLang="en-US" dirty="0" smtClean="0"/>
              <a:t>２進／１６進計算機</a:t>
            </a:r>
            <a:r>
              <a:rPr kumimoji="1" lang="en-US" altLang="ja-JP" dirty="0" smtClean="0"/>
              <a:t>〕</a:t>
            </a:r>
            <a:br>
              <a:rPr kumimoji="1" lang="en-US" altLang="ja-JP" dirty="0" smtClean="0"/>
            </a:br>
            <a:r>
              <a:rPr kumimoji="1" lang="ja-JP" altLang="en-US" dirty="0" smtClean="0"/>
              <a:t>二つの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型変数に異なる整数値を１０進数で代入し、それぞれの２進数表現（</a:t>
            </a:r>
            <a:r>
              <a:rPr kumimoji="1" lang="en-US" altLang="ja-JP" dirty="0" smtClean="0"/>
              <a:t>BIN</a:t>
            </a:r>
            <a:r>
              <a:rPr kumimoji="1" lang="ja-JP" altLang="en-US" dirty="0" smtClean="0"/>
              <a:t>）と１６進数表現（</a:t>
            </a:r>
            <a:r>
              <a:rPr kumimoji="1" lang="en-US" altLang="ja-JP" dirty="0" smtClean="0"/>
              <a:t>HEX</a:t>
            </a:r>
            <a:r>
              <a:rPr kumimoji="1" lang="ja-JP" altLang="en-US" dirty="0" smtClean="0"/>
              <a:t>）をシリアルモニタで確認しなさい．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上記の二つの値のビットごとの</a:t>
            </a:r>
            <a:r>
              <a:rPr kumimoji="1" lang="en-US" altLang="ja-JP" dirty="0" smtClean="0"/>
              <a:t> AND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&amp;</a:t>
            </a:r>
            <a:r>
              <a:rPr kumimoji="1" lang="ja-JP" altLang="en-US" dirty="0" smtClean="0"/>
              <a:t>）、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|</a:t>
            </a:r>
            <a:r>
              <a:rPr kumimoji="1" lang="ja-JP" altLang="en-US" dirty="0" smtClean="0"/>
              <a:t>）、</a:t>
            </a:r>
            <a:r>
              <a:rPr kumimoji="1" lang="en-US" altLang="ja-JP" dirty="0" smtClean="0"/>
              <a:t>XOR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^</a:t>
            </a:r>
            <a:r>
              <a:rPr kumimoji="1" lang="ja-JP" altLang="en-US" dirty="0" smtClean="0"/>
              <a:t>）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を求めて表示させ、結果を確認しなさい．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02391036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６．スイッチとデジタル入力</a:t>
            </a:r>
            <a:endParaRPr kumimoji="1" lang="ja-JP" altLang="en-US" dirty="0"/>
          </a:p>
        </p:txBody>
      </p:sp>
      <p:grpSp>
        <p:nvGrpSpPr>
          <p:cNvPr id="24" name="図形グループ 23"/>
          <p:cNvGrpSpPr/>
          <p:nvPr/>
        </p:nvGrpSpPr>
        <p:grpSpPr>
          <a:xfrm>
            <a:off x="1331640" y="1700808"/>
            <a:ext cx="3528391" cy="4392488"/>
            <a:chOff x="1547664" y="1700808"/>
            <a:chExt cx="3528391" cy="4392488"/>
          </a:xfrm>
        </p:grpSpPr>
        <p:sp>
          <p:nvSpPr>
            <p:cNvPr id="10" name="フリーフォーム 9"/>
            <p:cNvSpPr/>
            <p:nvPr/>
          </p:nvSpPr>
          <p:spPr>
            <a:xfrm>
              <a:off x="1907704" y="2636912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6" name="図形グループ 95"/>
            <p:cNvGrpSpPr/>
            <p:nvPr/>
          </p:nvGrpSpPr>
          <p:grpSpPr>
            <a:xfrm>
              <a:off x="2699792" y="3861048"/>
              <a:ext cx="2376263" cy="432048"/>
              <a:chOff x="5580112" y="4509120"/>
              <a:chExt cx="2376263" cy="432048"/>
            </a:xfrm>
          </p:grpSpPr>
          <p:cxnSp>
            <p:nvCxnSpPr>
              <p:cNvPr id="92" name="直線コネクタ 91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フリーフォーム 92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6" name="図形グループ 115"/>
            <p:cNvGrpSpPr/>
            <p:nvPr/>
          </p:nvGrpSpPr>
          <p:grpSpPr>
            <a:xfrm>
              <a:off x="1547664" y="4077072"/>
              <a:ext cx="648072" cy="1440160"/>
              <a:chOff x="1547664" y="3501008"/>
              <a:chExt cx="648072" cy="1440160"/>
            </a:xfrm>
          </p:grpSpPr>
          <p:cxnSp>
            <p:nvCxnSpPr>
              <p:cNvPr id="98" name="直線コネクタ 97"/>
              <p:cNvCxnSpPr>
                <a:stCxn id="113" idx="4"/>
              </p:cNvCxnSpPr>
              <p:nvPr/>
            </p:nvCxnSpPr>
            <p:spPr>
              <a:xfrm>
                <a:off x="2123728" y="4509120"/>
                <a:ext cx="0" cy="432048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/>
              <p:cNvCxnSpPr>
                <a:endCxn id="111" idx="0"/>
              </p:cNvCxnSpPr>
              <p:nvPr/>
            </p:nvCxnSpPr>
            <p:spPr>
              <a:xfrm>
                <a:off x="2123728" y="3501008"/>
                <a:ext cx="0" cy="36004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/>
              <p:cNvCxnSpPr/>
              <p:nvPr/>
            </p:nvCxnSpPr>
            <p:spPr>
              <a:xfrm>
                <a:off x="1835696" y="3789040"/>
                <a:ext cx="0" cy="792088"/>
              </a:xfrm>
              <a:prstGeom prst="line">
                <a:avLst/>
              </a:prstGeom>
              <a:ln w="57150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正方形/長方形 103"/>
              <p:cNvSpPr/>
              <p:nvPr/>
            </p:nvSpPr>
            <p:spPr>
              <a:xfrm>
                <a:off x="1547664" y="4005064"/>
                <a:ext cx="288032" cy="36004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円/楕円 110"/>
              <p:cNvSpPr/>
              <p:nvPr/>
            </p:nvSpPr>
            <p:spPr>
              <a:xfrm>
                <a:off x="2051720" y="3861048"/>
                <a:ext cx="144016" cy="144016"/>
              </a:xfrm>
              <a:prstGeom prst="ellipse">
                <a:avLst/>
              </a:pr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円/楕円 112"/>
              <p:cNvSpPr/>
              <p:nvPr/>
            </p:nvSpPr>
            <p:spPr>
              <a:xfrm>
                <a:off x="2051720" y="4365104"/>
                <a:ext cx="144016" cy="144016"/>
              </a:xfrm>
              <a:prstGeom prst="ellipse">
                <a:avLst/>
              </a:pr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" name="直線コネクタ 2"/>
            <p:cNvCxnSpPr>
              <a:stCxn id="10" idx="12"/>
            </p:cNvCxnSpPr>
            <p:nvPr/>
          </p:nvCxnSpPr>
          <p:spPr>
            <a:xfrm flipH="1">
              <a:off x="2123728" y="3866551"/>
              <a:ext cx="811" cy="210521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2123728" y="4077072"/>
              <a:ext cx="57606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円/楕円 8"/>
            <p:cNvSpPr/>
            <p:nvPr/>
          </p:nvSpPr>
          <p:spPr>
            <a:xfrm>
              <a:off x="2051720" y="4005064"/>
              <a:ext cx="144016" cy="144016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491880" y="3861048"/>
              <a:ext cx="1302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IN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1835696" y="1700808"/>
              <a:ext cx="5950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</a:rPr>
                <a:t>+5V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483768" y="5589240"/>
              <a:ext cx="671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</a:rPr>
                <a:t>GND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grpSp>
          <p:nvGrpSpPr>
            <p:cNvPr id="61" name="図形グループ 60"/>
            <p:cNvGrpSpPr/>
            <p:nvPr/>
          </p:nvGrpSpPr>
          <p:grpSpPr>
            <a:xfrm>
              <a:off x="1907704" y="2132856"/>
              <a:ext cx="432048" cy="504056"/>
              <a:chOff x="3707904" y="1556792"/>
              <a:chExt cx="432048" cy="504056"/>
            </a:xfrm>
          </p:grpSpPr>
          <p:cxnSp>
            <p:nvCxnSpPr>
              <p:cNvPr id="63" name="直線コネクタ 62"/>
              <p:cNvCxnSpPr/>
              <p:nvPr/>
            </p:nvCxnSpPr>
            <p:spPr>
              <a:xfrm>
                <a:off x="3923928" y="1556792"/>
                <a:ext cx="0" cy="504056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フリーフォーム 64"/>
              <p:cNvSpPr/>
              <p:nvPr/>
            </p:nvSpPr>
            <p:spPr>
              <a:xfrm>
                <a:off x="3707904" y="1556792"/>
                <a:ext cx="432048" cy="256530"/>
              </a:xfrm>
              <a:custGeom>
                <a:avLst/>
                <a:gdLst>
                  <a:gd name="connsiteX0" fmla="*/ 0 w 266700"/>
                  <a:gd name="connsiteY0" fmla="*/ 146050 h 146050"/>
                  <a:gd name="connsiteX1" fmla="*/ 127000 w 266700"/>
                  <a:gd name="connsiteY1" fmla="*/ 0 h 146050"/>
                  <a:gd name="connsiteX2" fmla="*/ 266700 w 266700"/>
                  <a:gd name="connsiteY2" fmla="*/ 146050 h 146050"/>
                  <a:gd name="connsiteX0" fmla="*/ 0 w 256620"/>
                  <a:gd name="connsiteY0" fmla="*/ 146050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56620"/>
                  <a:gd name="connsiteY0" fmla="*/ 163033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63340"/>
                  <a:gd name="connsiteY0" fmla="*/ 171525 h 171525"/>
                  <a:gd name="connsiteX1" fmla="*/ 133720 w 263340"/>
                  <a:gd name="connsiteY1" fmla="*/ 0 h 171525"/>
                  <a:gd name="connsiteX2" fmla="*/ 263340 w 263340"/>
                  <a:gd name="connsiteY2" fmla="*/ 171525 h 1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340" h="171525">
                    <a:moveTo>
                      <a:pt x="0" y="171525"/>
                    </a:moveTo>
                    <a:lnTo>
                      <a:pt x="133720" y="0"/>
                    </a:lnTo>
                    <a:lnTo>
                      <a:pt x="263340" y="171525"/>
                    </a:lnTo>
                  </a:path>
                </a:pathLst>
              </a:cu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6" name="図形グループ 65"/>
            <p:cNvGrpSpPr/>
            <p:nvPr/>
          </p:nvGrpSpPr>
          <p:grpSpPr>
            <a:xfrm>
              <a:off x="1835696" y="5517232"/>
              <a:ext cx="576064" cy="576064"/>
              <a:chOff x="2915816" y="4437112"/>
              <a:chExt cx="576064" cy="576064"/>
            </a:xfrm>
          </p:grpSpPr>
          <p:cxnSp>
            <p:nvCxnSpPr>
              <p:cNvPr id="68" name="直線コネクタ 67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テキスト ボックス 5"/>
          <p:cNvSpPr txBox="1"/>
          <p:nvPr/>
        </p:nvSpPr>
        <p:spPr>
          <a:xfrm>
            <a:off x="2411760" y="1412776"/>
            <a:ext cx="215651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プルアップ：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押すと</a:t>
            </a:r>
            <a:r>
              <a:rPr lang="en-US" altLang="ja-JP" sz="2400" dirty="0" smtClean="0"/>
              <a:t> LOW</a:t>
            </a:r>
            <a:r>
              <a:rPr lang="ja-JP" altLang="en-US" sz="2400" dirty="0" smtClean="0"/>
              <a:t>、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はなすと</a:t>
            </a:r>
            <a:r>
              <a:rPr lang="en-US" altLang="ja-JP" sz="2400" dirty="0" smtClean="0"/>
              <a:t> HIGH</a:t>
            </a:r>
            <a:endParaRPr kumimoji="1" lang="en-US" altLang="ja-JP" sz="2400" dirty="0" smtClean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267744" y="2708920"/>
            <a:ext cx="1148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1F497D"/>
                </a:solidFill>
                <a:latin typeface="+mn-lt"/>
              </a:rPr>
              <a:t>10kΩ〜</a:t>
            </a:r>
            <a:endParaRPr kumimoji="1" lang="ja-JP" altLang="en-US" sz="2400" dirty="0">
              <a:solidFill>
                <a:srgbClr val="1F497D"/>
              </a:solidFill>
              <a:latin typeface="+mn-lt"/>
            </a:endParaRPr>
          </a:p>
        </p:txBody>
      </p:sp>
      <p:grpSp>
        <p:nvGrpSpPr>
          <p:cNvPr id="7" name="図形グループ 6"/>
          <p:cNvGrpSpPr/>
          <p:nvPr/>
        </p:nvGrpSpPr>
        <p:grpSpPr>
          <a:xfrm>
            <a:off x="5076056" y="1700808"/>
            <a:ext cx="3528391" cy="4392488"/>
            <a:chOff x="5076056" y="1700808"/>
            <a:chExt cx="3528391" cy="4392488"/>
          </a:xfrm>
        </p:grpSpPr>
        <p:sp>
          <p:nvSpPr>
            <p:cNvPr id="53" name="フリーフォーム 52"/>
            <p:cNvSpPr/>
            <p:nvPr/>
          </p:nvSpPr>
          <p:spPr>
            <a:xfrm>
              <a:off x="5436096" y="4365104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7" name="図形グループ 56"/>
            <p:cNvGrpSpPr/>
            <p:nvPr/>
          </p:nvGrpSpPr>
          <p:grpSpPr>
            <a:xfrm>
              <a:off x="5076056" y="2636912"/>
              <a:ext cx="648072" cy="1440160"/>
              <a:chOff x="1547664" y="3501008"/>
              <a:chExt cx="648072" cy="1440160"/>
            </a:xfrm>
          </p:grpSpPr>
          <p:cxnSp>
            <p:nvCxnSpPr>
              <p:cNvPr id="100" name="直線コネクタ 99"/>
              <p:cNvCxnSpPr>
                <a:stCxn id="107" idx="4"/>
              </p:cNvCxnSpPr>
              <p:nvPr/>
            </p:nvCxnSpPr>
            <p:spPr>
              <a:xfrm>
                <a:off x="2123728" y="4509120"/>
                <a:ext cx="0" cy="432048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コネクタ 101"/>
              <p:cNvCxnSpPr>
                <a:endCxn id="106" idx="0"/>
              </p:cNvCxnSpPr>
              <p:nvPr/>
            </p:nvCxnSpPr>
            <p:spPr>
              <a:xfrm>
                <a:off x="2123728" y="3501008"/>
                <a:ext cx="0" cy="36004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/>
              <p:cNvCxnSpPr/>
              <p:nvPr/>
            </p:nvCxnSpPr>
            <p:spPr>
              <a:xfrm>
                <a:off x="1835696" y="3789040"/>
                <a:ext cx="0" cy="792088"/>
              </a:xfrm>
              <a:prstGeom prst="line">
                <a:avLst/>
              </a:prstGeom>
              <a:ln w="57150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正方形/長方形 104"/>
              <p:cNvSpPr/>
              <p:nvPr/>
            </p:nvSpPr>
            <p:spPr>
              <a:xfrm>
                <a:off x="1547664" y="4005064"/>
                <a:ext cx="288032" cy="36004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円/楕円 105"/>
              <p:cNvSpPr/>
              <p:nvPr/>
            </p:nvSpPr>
            <p:spPr>
              <a:xfrm>
                <a:off x="2051720" y="3861048"/>
                <a:ext cx="144016" cy="144016"/>
              </a:xfrm>
              <a:prstGeom prst="ellipse">
                <a:avLst/>
              </a:pr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円/楕円 106"/>
              <p:cNvSpPr/>
              <p:nvPr/>
            </p:nvSpPr>
            <p:spPr>
              <a:xfrm>
                <a:off x="2051720" y="4365104"/>
                <a:ext cx="144016" cy="144016"/>
              </a:xfrm>
              <a:prstGeom prst="ellipse">
                <a:avLst/>
              </a:pr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67" name="直線コネクタ 66"/>
            <p:cNvCxnSpPr/>
            <p:nvPr/>
          </p:nvCxnSpPr>
          <p:spPr>
            <a:xfrm flipH="1">
              <a:off x="5652120" y="4154583"/>
              <a:ext cx="811" cy="210521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図形グループ 1"/>
            <p:cNvGrpSpPr/>
            <p:nvPr/>
          </p:nvGrpSpPr>
          <p:grpSpPr>
            <a:xfrm>
              <a:off x="5580112" y="3820978"/>
              <a:ext cx="3024335" cy="472118"/>
              <a:chOff x="5580112" y="4109010"/>
              <a:chExt cx="3024335" cy="472118"/>
            </a:xfrm>
          </p:grpSpPr>
          <p:grpSp>
            <p:nvGrpSpPr>
              <p:cNvPr id="55" name="図形グループ 54"/>
              <p:cNvGrpSpPr/>
              <p:nvPr/>
            </p:nvGrpSpPr>
            <p:grpSpPr>
              <a:xfrm>
                <a:off x="6228184" y="4149080"/>
                <a:ext cx="2376263" cy="432048"/>
                <a:chOff x="5580112" y="4509120"/>
                <a:chExt cx="2376263" cy="432048"/>
              </a:xfrm>
            </p:grpSpPr>
            <p:cxnSp>
              <p:nvCxnSpPr>
                <p:cNvPr id="108" name="直線コネクタ 107"/>
                <p:cNvCxnSpPr/>
                <p:nvPr/>
              </p:nvCxnSpPr>
              <p:spPr>
                <a:xfrm>
                  <a:off x="5580112" y="4725144"/>
                  <a:ext cx="432048" cy="0"/>
                </a:xfrm>
                <a:prstGeom prst="line">
                  <a:avLst/>
                </a:prstGeom>
                <a:ln>
                  <a:solidFill>
                    <a:srgbClr val="1F497D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フリーフォーム 108"/>
                <p:cNvSpPr/>
                <p:nvPr/>
              </p:nvSpPr>
              <p:spPr>
                <a:xfrm rot="5400000" flipH="1">
                  <a:off x="6769260" y="3754052"/>
                  <a:ext cx="432048" cy="1942183"/>
                </a:xfrm>
                <a:custGeom>
                  <a:avLst/>
                  <a:gdLst>
                    <a:gd name="connsiteX0" fmla="*/ 0 w 571500"/>
                    <a:gd name="connsiteY0" fmla="*/ 0 h 273050"/>
                    <a:gd name="connsiteX1" fmla="*/ 571500 w 571500"/>
                    <a:gd name="connsiteY1" fmla="*/ 6350 h 273050"/>
                    <a:gd name="connsiteX2" fmla="*/ 260350 w 571500"/>
                    <a:gd name="connsiteY2" fmla="*/ 273050 h 273050"/>
                    <a:gd name="connsiteX3" fmla="*/ 0 w 571500"/>
                    <a:gd name="connsiteY3" fmla="*/ 0 h 273050"/>
                    <a:gd name="connsiteX0" fmla="*/ 0 w 571500"/>
                    <a:gd name="connsiteY0" fmla="*/ 0 h 266700"/>
                    <a:gd name="connsiteX1" fmla="*/ 571500 w 571500"/>
                    <a:gd name="connsiteY1" fmla="*/ 6350 h 266700"/>
                    <a:gd name="connsiteX2" fmla="*/ 292100 w 571500"/>
                    <a:gd name="connsiteY2" fmla="*/ 266700 h 266700"/>
                    <a:gd name="connsiteX3" fmla="*/ 0 w 571500"/>
                    <a:gd name="connsiteY3" fmla="*/ 0 h 266700"/>
                    <a:gd name="connsiteX0" fmla="*/ 0 w 565150"/>
                    <a:gd name="connsiteY0" fmla="*/ 74962 h 341662"/>
                    <a:gd name="connsiteX1" fmla="*/ 565150 w 565150"/>
                    <a:gd name="connsiteY1" fmla="*/ 0 h 341662"/>
                    <a:gd name="connsiteX2" fmla="*/ 292100 w 565150"/>
                    <a:gd name="connsiteY2" fmla="*/ 341662 h 341662"/>
                    <a:gd name="connsiteX3" fmla="*/ 0 w 565150"/>
                    <a:gd name="connsiteY3" fmla="*/ 74962 h 341662"/>
                    <a:gd name="connsiteX0" fmla="*/ 0 w 488950"/>
                    <a:gd name="connsiteY0" fmla="*/ 426 h 341662"/>
                    <a:gd name="connsiteX1" fmla="*/ 488950 w 488950"/>
                    <a:gd name="connsiteY1" fmla="*/ 0 h 341662"/>
                    <a:gd name="connsiteX2" fmla="*/ 215900 w 488950"/>
                    <a:gd name="connsiteY2" fmla="*/ 341662 h 341662"/>
                    <a:gd name="connsiteX3" fmla="*/ 0 w 488950"/>
                    <a:gd name="connsiteY3" fmla="*/ 426 h 341662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244645 w 488950"/>
                    <a:gd name="connsiteY2" fmla="*/ 343347 h 343347"/>
                    <a:gd name="connsiteX3" fmla="*/ 0 w 488950"/>
                    <a:gd name="connsiteY3" fmla="*/ 426 h 343347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288435 w 488950"/>
                    <a:gd name="connsiteY2" fmla="*/ 296371 h 343347"/>
                    <a:gd name="connsiteX3" fmla="*/ 244645 w 488950"/>
                    <a:gd name="connsiteY3" fmla="*/ 343347 h 343347"/>
                    <a:gd name="connsiteX4" fmla="*/ 0 w 488950"/>
                    <a:gd name="connsiteY4" fmla="*/ 426 h 343347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482465 w 488950"/>
                    <a:gd name="connsiteY2" fmla="*/ 170015 h 343347"/>
                    <a:gd name="connsiteX3" fmla="*/ 244645 w 488950"/>
                    <a:gd name="connsiteY3" fmla="*/ 343347 h 343347"/>
                    <a:gd name="connsiteX4" fmla="*/ 0 w 488950"/>
                    <a:gd name="connsiteY4" fmla="*/ 426 h 343347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475278 w 488950"/>
                    <a:gd name="connsiteY2" fmla="*/ 262676 h 343347"/>
                    <a:gd name="connsiteX3" fmla="*/ 244645 w 488950"/>
                    <a:gd name="connsiteY3" fmla="*/ 343347 h 343347"/>
                    <a:gd name="connsiteX4" fmla="*/ 0 w 488950"/>
                    <a:gd name="connsiteY4" fmla="*/ 426 h 343347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475278 w 488950"/>
                    <a:gd name="connsiteY2" fmla="*/ 262676 h 343347"/>
                    <a:gd name="connsiteX3" fmla="*/ 244645 w 488950"/>
                    <a:gd name="connsiteY3" fmla="*/ 343347 h 343347"/>
                    <a:gd name="connsiteX4" fmla="*/ 151895 w 488950"/>
                    <a:gd name="connsiteY4" fmla="*/ 202025 h 343347"/>
                    <a:gd name="connsiteX5" fmla="*/ 0 w 488950"/>
                    <a:gd name="connsiteY5" fmla="*/ 426 h 343347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475278 w 488950"/>
                    <a:gd name="connsiteY2" fmla="*/ 262676 h 343347"/>
                    <a:gd name="connsiteX3" fmla="*/ 244645 w 488950"/>
                    <a:gd name="connsiteY3" fmla="*/ 343347 h 343347"/>
                    <a:gd name="connsiteX4" fmla="*/ 15354 w 488950"/>
                    <a:gd name="connsiteY4" fmla="*/ 264361 h 343347"/>
                    <a:gd name="connsiteX5" fmla="*/ 0 w 488950"/>
                    <a:gd name="connsiteY5" fmla="*/ 426 h 343347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484859 w 488950"/>
                    <a:gd name="connsiteY2" fmla="*/ 294108 h 343347"/>
                    <a:gd name="connsiteX3" fmla="*/ 244645 w 488950"/>
                    <a:gd name="connsiteY3" fmla="*/ 343347 h 343347"/>
                    <a:gd name="connsiteX4" fmla="*/ 15354 w 488950"/>
                    <a:gd name="connsiteY4" fmla="*/ 264361 h 343347"/>
                    <a:gd name="connsiteX5" fmla="*/ 0 w 488950"/>
                    <a:gd name="connsiteY5" fmla="*/ 426 h 343347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484859 w 488950"/>
                    <a:gd name="connsiteY2" fmla="*/ 294108 h 343347"/>
                    <a:gd name="connsiteX3" fmla="*/ 244645 w 488950"/>
                    <a:gd name="connsiteY3" fmla="*/ 343347 h 343347"/>
                    <a:gd name="connsiteX4" fmla="*/ 5772 w 488950"/>
                    <a:gd name="connsiteY4" fmla="*/ 295793 h 343347"/>
                    <a:gd name="connsiteX5" fmla="*/ 0 w 488950"/>
                    <a:gd name="connsiteY5" fmla="*/ 426 h 34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88950" h="343347">
                      <a:moveTo>
                        <a:pt x="0" y="426"/>
                      </a:moveTo>
                      <a:lnTo>
                        <a:pt x="488950" y="0"/>
                      </a:lnTo>
                      <a:cubicBezTo>
                        <a:pt x="487586" y="98036"/>
                        <a:pt x="486223" y="196072"/>
                        <a:pt x="484859" y="294108"/>
                      </a:cubicBezTo>
                      <a:lnTo>
                        <a:pt x="244645" y="343347"/>
                      </a:lnTo>
                      <a:lnTo>
                        <a:pt x="5772" y="295793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noFill/>
                <a:ln w="28575" cmpd="sng"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69" name="直線コネクタ 68"/>
              <p:cNvCxnSpPr/>
              <p:nvPr/>
            </p:nvCxnSpPr>
            <p:spPr>
              <a:xfrm>
                <a:off x="5652120" y="4365104"/>
                <a:ext cx="576064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円/楕円 79"/>
              <p:cNvSpPr/>
              <p:nvPr/>
            </p:nvSpPr>
            <p:spPr>
              <a:xfrm>
                <a:off x="5580112" y="4293096"/>
                <a:ext cx="144016" cy="144016"/>
              </a:xfrm>
              <a:prstGeom prst="ellipse">
                <a:avLst/>
              </a:prstGeom>
              <a:solidFill>
                <a:schemeClr val="tx2"/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7020272" y="4109010"/>
                <a:ext cx="13028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 smtClean="0">
                    <a:solidFill>
                      <a:srgbClr val="1F497D"/>
                    </a:solidFill>
                    <a:latin typeface="+mn-lt"/>
                    <a:cs typeface="Verdana"/>
                  </a:rPr>
                  <a:t>DIGITAL </a:t>
                </a:r>
                <a:r>
                  <a:rPr lang="en-US" altLang="ja-JP" sz="2000" dirty="0" smtClean="0">
                    <a:solidFill>
                      <a:srgbClr val="1F497D"/>
                    </a:solidFill>
                    <a:latin typeface="+mn-lt"/>
                    <a:cs typeface="Verdana"/>
                  </a:rPr>
                  <a:t>IN</a:t>
                </a:r>
                <a:endParaRPr kumimoji="1" lang="ja-JP" altLang="en-US" sz="2000" dirty="0">
                  <a:solidFill>
                    <a:srgbClr val="1F497D"/>
                  </a:solidFill>
                  <a:latin typeface="+mn-lt"/>
                  <a:cs typeface="Verdana"/>
                </a:endParaRPr>
              </a:p>
            </p:txBody>
          </p:sp>
        </p:grpSp>
        <p:sp>
          <p:nvSpPr>
            <p:cNvPr id="82" name="テキスト ボックス 81"/>
            <p:cNvSpPr txBox="1"/>
            <p:nvPr/>
          </p:nvSpPr>
          <p:spPr>
            <a:xfrm>
              <a:off x="5364088" y="1700808"/>
              <a:ext cx="5950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</a:rPr>
                <a:t>+5V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83" name="テキスト ボックス 82"/>
            <p:cNvSpPr txBox="1"/>
            <p:nvPr/>
          </p:nvSpPr>
          <p:spPr>
            <a:xfrm>
              <a:off x="6012160" y="5589240"/>
              <a:ext cx="671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</a:rPr>
                <a:t>GND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grpSp>
          <p:nvGrpSpPr>
            <p:cNvPr id="84" name="図形グループ 83"/>
            <p:cNvGrpSpPr/>
            <p:nvPr/>
          </p:nvGrpSpPr>
          <p:grpSpPr>
            <a:xfrm>
              <a:off x="5436096" y="2132856"/>
              <a:ext cx="432048" cy="504056"/>
              <a:chOff x="3707904" y="1556792"/>
              <a:chExt cx="432048" cy="504056"/>
            </a:xfrm>
          </p:grpSpPr>
          <p:cxnSp>
            <p:nvCxnSpPr>
              <p:cNvPr id="95" name="直線コネクタ 94"/>
              <p:cNvCxnSpPr/>
              <p:nvPr/>
            </p:nvCxnSpPr>
            <p:spPr>
              <a:xfrm>
                <a:off x="3923928" y="1556792"/>
                <a:ext cx="0" cy="504056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フリーフォーム 96"/>
              <p:cNvSpPr/>
              <p:nvPr/>
            </p:nvSpPr>
            <p:spPr>
              <a:xfrm>
                <a:off x="3707904" y="1556792"/>
                <a:ext cx="432048" cy="256530"/>
              </a:xfrm>
              <a:custGeom>
                <a:avLst/>
                <a:gdLst>
                  <a:gd name="connsiteX0" fmla="*/ 0 w 266700"/>
                  <a:gd name="connsiteY0" fmla="*/ 146050 h 146050"/>
                  <a:gd name="connsiteX1" fmla="*/ 127000 w 266700"/>
                  <a:gd name="connsiteY1" fmla="*/ 0 h 146050"/>
                  <a:gd name="connsiteX2" fmla="*/ 266700 w 266700"/>
                  <a:gd name="connsiteY2" fmla="*/ 146050 h 146050"/>
                  <a:gd name="connsiteX0" fmla="*/ 0 w 256620"/>
                  <a:gd name="connsiteY0" fmla="*/ 146050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56620"/>
                  <a:gd name="connsiteY0" fmla="*/ 163033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63340"/>
                  <a:gd name="connsiteY0" fmla="*/ 171525 h 171525"/>
                  <a:gd name="connsiteX1" fmla="*/ 133720 w 263340"/>
                  <a:gd name="connsiteY1" fmla="*/ 0 h 171525"/>
                  <a:gd name="connsiteX2" fmla="*/ 263340 w 263340"/>
                  <a:gd name="connsiteY2" fmla="*/ 171525 h 1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340" h="171525">
                    <a:moveTo>
                      <a:pt x="0" y="171525"/>
                    </a:moveTo>
                    <a:lnTo>
                      <a:pt x="133720" y="0"/>
                    </a:lnTo>
                    <a:lnTo>
                      <a:pt x="263340" y="171525"/>
                    </a:lnTo>
                  </a:path>
                </a:pathLst>
              </a:cu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5" name="図形グループ 84"/>
            <p:cNvGrpSpPr/>
            <p:nvPr/>
          </p:nvGrpSpPr>
          <p:grpSpPr>
            <a:xfrm>
              <a:off x="5364088" y="5517232"/>
              <a:ext cx="576064" cy="576064"/>
              <a:chOff x="2915816" y="4437112"/>
              <a:chExt cx="576064" cy="576064"/>
            </a:xfrm>
          </p:grpSpPr>
          <p:cxnSp>
            <p:nvCxnSpPr>
              <p:cNvPr id="86" name="直線コネクタ 85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コネクタ 86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コネクタ 87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" name="テキスト ボックス 109"/>
          <p:cNvSpPr txBox="1"/>
          <p:nvPr/>
        </p:nvSpPr>
        <p:spPr>
          <a:xfrm>
            <a:off x="6087898" y="1412776"/>
            <a:ext cx="209544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プルダウン：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押すと</a:t>
            </a:r>
            <a:r>
              <a:rPr lang="en-US" altLang="ja-JP" sz="2400" dirty="0" smtClean="0"/>
              <a:t> HIGH</a:t>
            </a:r>
            <a:r>
              <a:rPr lang="ja-JP" altLang="en-US" sz="2400" dirty="0" smtClean="0"/>
              <a:t>、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はなすと</a:t>
            </a:r>
            <a:r>
              <a:rPr lang="en-US" altLang="ja-JP" sz="2400" dirty="0" smtClean="0"/>
              <a:t> LOW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345763322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I. </a:t>
            </a:r>
            <a:r>
              <a:rPr kumimoji="1" lang="ja-JP" altLang="en-US" dirty="0" smtClean="0"/>
              <a:t>準備をととのえる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43760876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ブレッドボードで</a:t>
            </a:r>
            <a:r>
              <a:rPr lang="ja-JP" altLang="en-US" dirty="0" smtClean="0"/>
              <a:t>のスイッチの配線</a:t>
            </a:r>
            <a:r>
              <a:rPr lang="en-US" altLang="en-US" dirty="0" smtClean="0"/>
              <a:t>：</a:t>
            </a:r>
            <a:br>
              <a:rPr lang="en-US" altLang="en-US" dirty="0" smtClean="0"/>
            </a:br>
            <a:r>
              <a:rPr lang="en-US" altLang="en-US" dirty="0" smtClean="0"/>
              <a:t>プルダウン型</a:t>
            </a:r>
            <a:endParaRPr kumimoji="1" lang="ja-JP" altLang="en-US" dirty="0"/>
          </a:p>
        </p:txBody>
      </p:sp>
      <p:pic>
        <p:nvPicPr>
          <p:cNvPr id="55" name="コンテンツ プレースホルダー 5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8277" t="-13781" r="45435" b="2391"/>
          <a:stretch/>
        </p:blipFill>
        <p:spPr>
          <a:xfrm>
            <a:off x="1072701" y="1952848"/>
            <a:ext cx="3359599" cy="4003452"/>
          </a:xfrm>
          <a:prstGeom prst="rect">
            <a:avLst/>
          </a:prstGeom>
        </p:spPr>
      </p:pic>
      <p:grpSp>
        <p:nvGrpSpPr>
          <p:cNvPr id="110" name="図形グループ 109"/>
          <p:cNvGrpSpPr/>
          <p:nvPr/>
        </p:nvGrpSpPr>
        <p:grpSpPr>
          <a:xfrm>
            <a:off x="5076056" y="1700808"/>
            <a:ext cx="3528391" cy="4392488"/>
            <a:chOff x="5076056" y="1700808"/>
            <a:chExt cx="3528391" cy="4392488"/>
          </a:xfrm>
        </p:grpSpPr>
        <p:sp>
          <p:nvSpPr>
            <p:cNvPr id="111" name="フリーフォーム 110"/>
            <p:cNvSpPr/>
            <p:nvPr/>
          </p:nvSpPr>
          <p:spPr>
            <a:xfrm>
              <a:off x="5436096" y="4365104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2" name="図形グループ 111"/>
            <p:cNvGrpSpPr/>
            <p:nvPr/>
          </p:nvGrpSpPr>
          <p:grpSpPr>
            <a:xfrm>
              <a:off x="5076056" y="2636912"/>
              <a:ext cx="648072" cy="1440160"/>
              <a:chOff x="1547664" y="3501008"/>
              <a:chExt cx="648072" cy="1440160"/>
            </a:xfrm>
          </p:grpSpPr>
          <p:cxnSp>
            <p:nvCxnSpPr>
              <p:cNvPr id="131" name="直線コネクタ 130"/>
              <p:cNvCxnSpPr>
                <a:stCxn id="136" idx="4"/>
              </p:cNvCxnSpPr>
              <p:nvPr/>
            </p:nvCxnSpPr>
            <p:spPr>
              <a:xfrm>
                <a:off x="2123728" y="4509120"/>
                <a:ext cx="0" cy="432048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コネクタ 131"/>
              <p:cNvCxnSpPr>
                <a:endCxn id="135" idx="0"/>
              </p:cNvCxnSpPr>
              <p:nvPr/>
            </p:nvCxnSpPr>
            <p:spPr>
              <a:xfrm>
                <a:off x="2123728" y="3501008"/>
                <a:ext cx="0" cy="36004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/>
              <p:cNvCxnSpPr/>
              <p:nvPr/>
            </p:nvCxnSpPr>
            <p:spPr>
              <a:xfrm>
                <a:off x="1835696" y="3789040"/>
                <a:ext cx="0" cy="792088"/>
              </a:xfrm>
              <a:prstGeom prst="line">
                <a:avLst/>
              </a:prstGeom>
              <a:ln w="57150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正方形/長方形 133"/>
              <p:cNvSpPr/>
              <p:nvPr/>
            </p:nvSpPr>
            <p:spPr>
              <a:xfrm>
                <a:off x="1547664" y="4005064"/>
                <a:ext cx="288032" cy="36004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円/楕円 134"/>
              <p:cNvSpPr/>
              <p:nvPr/>
            </p:nvSpPr>
            <p:spPr>
              <a:xfrm>
                <a:off x="2051720" y="3861048"/>
                <a:ext cx="144016" cy="144016"/>
              </a:xfrm>
              <a:prstGeom prst="ellipse">
                <a:avLst/>
              </a:pr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6" name="円/楕円 135"/>
              <p:cNvSpPr/>
              <p:nvPr/>
            </p:nvSpPr>
            <p:spPr>
              <a:xfrm>
                <a:off x="2051720" y="4365104"/>
                <a:ext cx="144016" cy="144016"/>
              </a:xfrm>
              <a:prstGeom prst="ellipse">
                <a:avLst/>
              </a:pr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13" name="直線コネクタ 112"/>
            <p:cNvCxnSpPr/>
            <p:nvPr/>
          </p:nvCxnSpPr>
          <p:spPr>
            <a:xfrm flipH="1">
              <a:off x="5652120" y="4154583"/>
              <a:ext cx="811" cy="210521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図形グループ 113"/>
            <p:cNvGrpSpPr/>
            <p:nvPr/>
          </p:nvGrpSpPr>
          <p:grpSpPr>
            <a:xfrm>
              <a:off x="5580112" y="3820978"/>
              <a:ext cx="3024335" cy="472118"/>
              <a:chOff x="5580112" y="4109010"/>
              <a:chExt cx="3024335" cy="472118"/>
            </a:xfrm>
          </p:grpSpPr>
          <p:grpSp>
            <p:nvGrpSpPr>
              <p:cNvPr id="125" name="図形グループ 124"/>
              <p:cNvGrpSpPr/>
              <p:nvPr/>
            </p:nvGrpSpPr>
            <p:grpSpPr>
              <a:xfrm>
                <a:off x="6228184" y="4149080"/>
                <a:ext cx="2376263" cy="432048"/>
                <a:chOff x="5580112" y="4509120"/>
                <a:chExt cx="2376263" cy="432048"/>
              </a:xfrm>
            </p:grpSpPr>
            <p:cxnSp>
              <p:nvCxnSpPr>
                <p:cNvPr id="129" name="直線コネクタ 128"/>
                <p:cNvCxnSpPr/>
                <p:nvPr/>
              </p:nvCxnSpPr>
              <p:spPr>
                <a:xfrm>
                  <a:off x="5580112" y="4725144"/>
                  <a:ext cx="432048" cy="0"/>
                </a:xfrm>
                <a:prstGeom prst="line">
                  <a:avLst/>
                </a:prstGeom>
                <a:ln>
                  <a:solidFill>
                    <a:srgbClr val="1F497D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フリーフォーム 129"/>
                <p:cNvSpPr/>
                <p:nvPr/>
              </p:nvSpPr>
              <p:spPr>
                <a:xfrm rot="5400000" flipH="1">
                  <a:off x="6769260" y="3754052"/>
                  <a:ext cx="432048" cy="1942183"/>
                </a:xfrm>
                <a:custGeom>
                  <a:avLst/>
                  <a:gdLst>
                    <a:gd name="connsiteX0" fmla="*/ 0 w 571500"/>
                    <a:gd name="connsiteY0" fmla="*/ 0 h 273050"/>
                    <a:gd name="connsiteX1" fmla="*/ 571500 w 571500"/>
                    <a:gd name="connsiteY1" fmla="*/ 6350 h 273050"/>
                    <a:gd name="connsiteX2" fmla="*/ 260350 w 571500"/>
                    <a:gd name="connsiteY2" fmla="*/ 273050 h 273050"/>
                    <a:gd name="connsiteX3" fmla="*/ 0 w 571500"/>
                    <a:gd name="connsiteY3" fmla="*/ 0 h 273050"/>
                    <a:gd name="connsiteX0" fmla="*/ 0 w 571500"/>
                    <a:gd name="connsiteY0" fmla="*/ 0 h 266700"/>
                    <a:gd name="connsiteX1" fmla="*/ 571500 w 571500"/>
                    <a:gd name="connsiteY1" fmla="*/ 6350 h 266700"/>
                    <a:gd name="connsiteX2" fmla="*/ 292100 w 571500"/>
                    <a:gd name="connsiteY2" fmla="*/ 266700 h 266700"/>
                    <a:gd name="connsiteX3" fmla="*/ 0 w 571500"/>
                    <a:gd name="connsiteY3" fmla="*/ 0 h 266700"/>
                    <a:gd name="connsiteX0" fmla="*/ 0 w 565150"/>
                    <a:gd name="connsiteY0" fmla="*/ 74962 h 341662"/>
                    <a:gd name="connsiteX1" fmla="*/ 565150 w 565150"/>
                    <a:gd name="connsiteY1" fmla="*/ 0 h 341662"/>
                    <a:gd name="connsiteX2" fmla="*/ 292100 w 565150"/>
                    <a:gd name="connsiteY2" fmla="*/ 341662 h 341662"/>
                    <a:gd name="connsiteX3" fmla="*/ 0 w 565150"/>
                    <a:gd name="connsiteY3" fmla="*/ 74962 h 341662"/>
                    <a:gd name="connsiteX0" fmla="*/ 0 w 488950"/>
                    <a:gd name="connsiteY0" fmla="*/ 426 h 341662"/>
                    <a:gd name="connsiteX1" fmla="*/ 488950 w 488950"/>
                    <a:gd name="connsiteY1" fmla="*/ 0 h 341662"/>
                    <a:gd name="connsiteX2" fmla="*/ 215900 w 488950"/>
                    <a:gd name="connsiteY2" fmla="*/ 341662 h 341662"/>
                    <a:gd name="connsiteX3" fmla="*/ 0 w 488950"/>
                    <a:gd name="connsiteY3" fmla="*/ 426 h 341662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244645 w 488950"/>
                    <a:gd name="connsiteY2" fmla="*/ 343347 h 343347"/>
                    <a:gd name="connsiteX3" fmla="*/ 0 w 488950"/>
                    <a:gd name="connsiteY3" fmla="*/ 426 h 343347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288435 w 488950"/>
                    <a:gd name="connsiteY2" fmla="*/ 296371 h 343347"/>
                    <a:gd name="connsiteX3" fmla="*/ 244645 w 488950"/>
                    <a:gd name="connsiteY3" fmla="*/ 343347 h 343347"/>
                    <a:gd name="connsiteX4" fmla="*/ 0 w 488950"/>
                    <a:gd name="connsiteY4" fmla="*/ 426 h 343347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482465 w 488950"/>
                    <a:gd name="connsiteY2" fmla="*/ 170015 h 343347"/>
                    <a:gd name="connsiteX3" fmla="*/ 244645 w 488950"/>
                    <a:gd name="connsiteY3" fmla="*/ 343347 h 343347"/>
                    <a:gd name="connsiteX4" fmla="*/ 0 w 488950"/>
                    <a:gd name="connsiteY4" fmla="*/ 426 h 343347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475278 w 488950"/>
                    <a:gd name="connsiteY2" fmla="*/ 262676 h 343347"/>
                    <a:gd name="connsiteX3" fmla="*/ 244645 w 488950"/>
                    <a:gd name="connsiteY3" fmla="*/ 343347 h 343347"/>
                    <a:gd name="connsiteX4" fmla="*/ 0 w 488950"/>
                    <a:gd name="connsiteY4" fmla="*/ 426 h 343347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475278 w 488950"/>
                    <a:gd name="connsiteY2" fmla="*/ 262676 h 343347"/>
                    <a:gd name="connsiteX3" fmla="*/ 244645 w 488950"/>
                    <a:gd name="connsiteY3" fmla="*/ 343347 h 343347"/>
                    <a:gd name="connsiteX4" fmla="*/ 151895 w 488950"/>
                    <a:gd name="connsiteY4" fmla="*/ 202025 h 343347"/>
                    <a:gd name="connsiteX5" fmla="*/ 0 w 488950"/>
                    <a:gd name="connsiteY5" fmla="*/ 426 h 343347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475278 w 488950"/>
                    <a:gd name="connsiteY2" fmla="*/ 262676 h 343347"/>
                    <a:gd name="connsiteX3" fmla="*/ 244645 w 488950"/>
                    <a:gd name="connsiteY3" fmla="*/ 343347 h 343347"/>
                    <a:gd name="connsiteX4" fmla="*/ 15354 w 488950"/>
                    <a:gd name="connsiteY4" fmla="*/ 264361 h 343347"/>
                    <a:gd name="connsiteX5" fmla="*/ 0 w 488950"/>
                    <a:gd name="connsiteY5" fmla="*/ 426 h 343347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484859 w 488950"/>
                    <a:gd name="connsiteY2" fmla="*/ 294108 h 343347"/>
                    <a:gd name="connsiteX3" fmla="*/ 244645 w 488950"/>
                    <a:gd name="connsiteY3" fmla="*/ 343347 h 343347"/>
                    <a:gd name="connsiteX4" fmla="*/ 15354 w 488950"/>
                    <a:gd name="connsiteY4" fmla="*/ 264361 h 343347"/>
                    <a:gd name="connsiteX5" fmla="*/ 0 w 488950"/>
                    <a:gd name="connsiteY5" fmla="*/ 426 h 343347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484859 w 488950"/>
                    <a:gd name="connsiteY2" fmla="*/ 294108 h 343347"/>
                    <a:gd name="connsiteX3" fmla="*/ 244645 w 488950"/>
                    <a:gd name="connsiteY3" fmla="*/ 343347 h 343347"/>
                    <a:gd name="connsiteX4" fmla="*/ 5772 w 488950"/>
                    <a:gd name="connsiteY4" fmla="*/ 295793 h 343347"/>
                    <a:gd name="connsiteX5" fmla="*/ 0 w 488950"/>
                    <a:gd name="connsiteY5" fmla="*/ 426 h 34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88950" h="343347">
                      <a:moveTo>
                        <a:pt x="0" y="426"/>
                      </a:moveTo>
                      <a:lnTo>
                        <a:pt x="488950" y="0"/>
                      </a:lnTo>
                      <a:cubicBezTo>
                        <a:pt x="487586" y="98036"/>
                        <a:pt x="486223" y="196072"/>
                        <a:pt x="484859" y="294108"/>
                      </a:cubicBezTo>
                      <a:lnTo>
                        <a:pt x="244645" y="343347"/>
                      </a:lnTo>
                      <a:lnTo>
                        <a:pt x="5772" y="295793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noFill/>
                <a:ln w="28575" cmpd="sng"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26" name="直線コネクタ 125"/>
              <p:cNvCxnSpPr/>
              <p:nvPr/>
            </p:nvCxnSpPr>
            <p:spPr>
              <a:xfrm>
                <a:off x="5652120" y="4365104"/>
                <a:ext cx="576064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円/楕円 126"/>
              <p:cNvSpPr/>
              <p:nvPr/>
            </p:nvSpPr>
            <p:spPr>
              <a:xfrm>
                <a:off x="5580112" y="4293096"/>
                <a:ext cx="144016" cy="144016"/>
              </a:xfrm>
              <a:prstGeom prst="ellipse">
                <a:avLst/>
              </a:prstGeom>
              <a:solidFill>
                <a:schemeClr val="tx2"/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テキスト ボックス 127"/>
              <p:cNvSpPr txBox="1"/>
              <p:nvPr/>
            </p:nvSpPr>
            <p:spPr>
              <a:xfrm>
                <a:off x="7020272" y="4109010"/>
                <a:ext cx="13028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 smtClean="0">
                    <a:solidFill>
                      <a:srgbClr val="1F497D"/>
                    </a:solidFill>
                    <a:latin typeface="+mn-lt"/>
                    <a:cs typeface="Verdana"/>
                  </a:rPr>
                  <a:t>DIGITAL </a:t>
                </a:r>
                <a:r>
                  <a:rPr lang="en-US" altLang="ja-JP" sz="2000" dirty="0" smtClean="0">
                    <a:solidFill>
                      <a:srgbClr val="1F497D"/>
                    </a:solidFill>
                    <a:latin typeface="+mn-lt"/>
                    <a:cs typeface="Verdana"/>
                  </a:rPr>
                  <a:t>IN</a:t>
                </a:r>
                <a:endParaRPr kumimoji="1" lang="ja-JP" altLang="en-US" sz="2000" dirty="0">
                  <a:solidFill>
                    <a:srgbClr val="1F497D"/>
                  </a:solidFill>
                  <a:latin typeface="+mn-lt"/>
                  <a:cs typeface="Verdana"/>
                </a:endParaRPr>
              </a:p>
            </p:txBody>
          </p:sp>
        </p:grpSp>
        <p:sp>
          <p:nvSpPr>
            <p:cNvPr id="115" name="テキスト ボックス 114"/>
            <p:cNvSpPr txBox="1"/>
            <p:nvPr/>
          </p:nvSpPr>
          <p:spPr>
            <a:xfrm>
              <a:off x="5364088" y="1700808"/>
              <a:ext cx="5950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</a:rPr>
                <a:t>+5V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6012160" y="5589240"/>
              <a:ext cx="671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</a:rPr>
                <a:t>GND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grpSp>
          <p:nvGrpSpPr>
            <p:cNvPr id="117" name="図形グループ 116"/>
            <p:cNvGrpSpPr/>
            <p:nvPr/>
          </p:nvGrpSpPr>
          <p:grpSpPr>
            <a:xfrm>
              <a:off x="5436096" y="2132856"/>
              <a:ext cx="432048" cy="504056"/>
              <a:chOff x="3707904" y="1556792"/>
              <a:chExt cx="432048" cy="504056"/>
            </a:xfrm>
          </p:grpSpPr>
          <p:cxnSp>
            <p:nvCxnSpPr>
              <p:cNvPr id="123" name="直線コネクタ 122"/>
              <p:cNvCxnSpPr/>
              <p:nvPr/>
            </p:nvCxnSpPr>
            <p:spPr>
              <a:xfrm>
                <a:off x="3923928" y="1556792"/>
                <a:ext cx="0" cy="504056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フリーフォーム 123"/>
              <p:cNvSpPr/>
              <p:nvPr/>
            </p:nvSpPr>
            <p:spPr>
              <a:xfrm>
                <a:off x="3707904" y="1556792"/>
                <a:ext cx="432048" cy="256530"/>
              </a:xfrm>
              <a:custGeom>
                <a:avLst/>
                <a:gdLst>
                  <a:gd name="connsiteX0" fmla="*/ 0 w 266700"/>
                  <a:gd name="connsiteY0" fmla="*/ 146050 h 146050"/>
                  <a:gd name="connsiteX1" fmla="*/ 127000 w 266700"/>
                  <a:gd name="connsiteY1" fmla="*/ 0 h 146050"/>
                  <a:gd name="connsiteX2" fmla="*/ 266700 w 266700"/>
                  <a:gd name="connsiteY2" fmla="*/ 146050 h 146050"/>
                  <a:gd name="connsiteX0" fmla="*/ 0 w 256620"/>
                  <a:gd name="connsiteY0" fmla="*/ 146050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56620"/>
                  <a:gd name="connsiteY0" fmla="*/ 163033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63340"/>
                  <a:gd name="connsiteY0" fmla="*/ 171525 h 171525"/>
                  <a:gd name="connsiteX1" fmla="*/ 133720 w 263340"/>
                  <a:gd name="connsiteY1" fmla="*/ 0 h 171525"/>
                  <a:gd name="connsiteX2" fmla="*/ 263340 w 263340"/>
                  <a:gd name="connsiteY2" fmla="*/ 171525 h 1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340" h="171525">
                    <a:moveTo>
                      <a:pt x="0" y="171525"/>
                    </a:moveTo>
                    <a:lnTo>
                      <a:pt x="133720" y="0"/>
                    </a:lnTo>
                    <a:lnTo>
                      <a:pt x="263340" y="171525"/>
                    </a:lnTo>
                  </a:path>
                </a:pathLst>
              </a:cu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8" name="図形グループ 117"/>
            <p:cNvGrpSpPr/>
            <p:nvPr/>
          </p:nvGrpSpPr>
          <p:grpSpPr>
            <a:xfrm>
              <a:off x="5364088" y="5517232"/>
              <a:ext cx="576064" cy="576064"/>
              <a:chOff x="2915816" y="4437112"/>
              <a:chExt cx="576064" cy="576064"/>
            </a:xfrm>
          </p:grpSpPr>
          <p:cxnSp>
            <p:nvCxnSpPr>
              <p:cNvPr id="119" name="直線コネクタ 118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コネクタ 119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線コネクタ 120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コネクタ 121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図形グループ 136"/>
          <p:cNvGrpSpPr/>
          <p:nvPr/>
        </p:nvGrpSpPr>
        <p:grpSpPr>
          <a:xfrm rot="5400000">
            <a:off x="3329862" y="5319210"/>
            <a:ext cx="324036" cy="720080"/>
            <a:chOff x="1547664" y="3501008"/>
            <a:chExt cx="648072" cy="1440160"/>
          </a:xfrm>
        </p:grpSpPr>
        <p:cxnSp>
          <p:nvCxnSpPr>
            <p:cNvPr id="138" name="直線コネクタ 137"/>
            <p:cNvCxnSpPr>
              <a:stCxn id="143" idx="4"/>
            </p:cNvCxnSpPr>
            <p:nvPr/>
          </p:nvCxnSpPr>
          <p:spPr>
            <a:xfrm>
              <a:off x="2123728" y="4509120"/>
              <a:ext cx="0" cy="432048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>
              <a:endCxn id="142" idx="0"/>
            </p:cNvCxnSpPr>
            <p:nvPr/>
          </p:nvCxnSpPr>
          <p:spPr>
            <a:xfrm>
              <a:off x="2123728" y="3501008"/>
              <a:ext cx="0" cy="36004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/>
            <p:nvPr/>
          </p:nvCxnSpPr>
          <p:spPr>
            <a:xfrm>
              <a:off x="1835696" y="3789040"/>
              <a:ext cx="0" cy="792088"/>
            </a:xfrm>
            <a:prstGeom prst="line">
              <a:avLst/>
            </a:prstGeom>
            <a:ln w="57150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正方形/長方形 140"/>
            <p:cNvSpPr/>
            <p:nvPr/>
          </p:nvSpPr>
          <p:spPr>
            <a:xfrm>
              <a:off x="1547664" y="4005064"/>
              <a:ext cx="288032" cy="36004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円/楕円 141"/>
            <p:cNvSpPr/>
            <p:nvPr/>
          </p:nvSpPr>
          <p:spPr>
            <a:xfrm>
              <a:off x="2051720" y="3861048"/>
              <a:ext cx="144016" cy="144016"/>
            </a:xfrm>
            <a:prstGeom prst="ellipse">
              <a:avLst/>
            </a:prstGeom>
            <a:noFill/>
            <a:ln w="28575" cmpd="sng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円/楕円 142"/>
            <p:cNvSpPr/>
            <p:nvPr/>
          </p:nvSpPr>
          <p:spPr>
            <a:xfrm>
              <a:off x="2051720" y="4365104"/>
              <a:ext cx="144016" cy="144016"/>
            </a:xfrm>
            <a:prstGeom prst="ellipse">
              <a:avLst/>
            </a:prstGeom>
            <a:noFill/>
            <a:ln w="28575" cmpd="sng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4479957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演習課題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III-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スイッチを押してから、１０秒間だけＬＥＤが点滅するスケッチを書きなさい．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時間経過を知るには、</a:t>
            </a:r>
            <a:r>
              <a:rPr kumimoji="1" lang="en-US" altLang="ja-JP" dirty="0" err="1" smtClean="0"/>
              <a:t>millis</a:t>
            </a:r>
            <a:r>
              <a:rPr kumimoji="1" lang="en-US" altLang="ja-JP" dirty="0" smtClean="0"/>
              <a:t>() </a:t>
            </a:r>
            <a:r>
              <a:rPr kumimoji="1" lang="ja-JP" altLang="en-US" dirty="0" smtClean="0"/>
              <a:t>関数を使いなさい．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10549266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６．アナログ入力の使い方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アナログ入力ピン</a:t>
            </a:r>
            <a:r>
              <a:rPr kumimoji="1" lang="en-US" altLang="ja-JP" dirty="0" smtClean="0"/>
              <a:t> Analog Input  0 〜 5 </a:t>
            </a:r>
            <a:r>
              <a:rPr kumimoji="1" lang="ja-JP" altLang="en-US" dirty="0" smtClean="0"/>
              <a:t>から電圧を整数値</a:t>
            </a:r>
            <a:r>
              <a:rPr kumimoji="1" lang="en-US" altLang="ja-JP" dirty="0" smtClean="0"/>
              <a:t> 0 〜 1023 </a:t>
            </a:r>
            <a:r>
              <a:rPr kumimoji="1" lang="ja-JP" altLang="en-US" dirty="0" smtClean="0"/>
              <a:t>として読み取れる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A</a:t>
            </a:r>
            <a:r>
              <a:rPr kumimoji="1" lang="en-US" altLang="ja-JP" dirty="0"/>
              <a:t>/D </a:t>
            </a:r>
            <a:r>
              <a:rPr kumimoji="1" lang="ja-JP" altLang="en-US" dirty="0"/>
              <a:t>コンバータ</a:t>
            </a:r>
            <a:r>
              <a:rPr kumimoji="1" lang="ja-JP" altLang="en-US" dirty="0" smtClean="0"/>
              <a:t>で変換、１ミリ秒間隔程度で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入力できる電圧は</a:t>
            </a:r>
            <a:r>
              <a:rPr kumimoji="1" lang="en-US" altLang="ja-JP" dirty="0" smtClean="0"/>
              <a:t> 0 V (= GND) 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 5 V (=</a:t>
            </a:r>
            <a:r>
              <a:rPr kumimoji="1" lang="ja-JP" altLang="en-US" dirty="0" smtClean="0"/>
              <a:t>電源電圧</a:t>
            </a:r>
            <a:r>
              <a:rPr kumimoji="1" lang="en-US" altLang="ja-JP" dirty="0" smtClean="0"/>
              <a:t>) </a:t>
            </a:r>
            <a:r>
              <a:rPr kumimoji="1" lang="ja-JP" altLang="en-US" dirty="0" smtClean="0"/>
              <a:t>まで</a:t>
            </a:r>
            <a:endParaRPr kumimoji="1" lang="en-US" altLang="ja-JP" dirty="0"/>
          </a:p>
          <a:p>
            <a:pPr marL="401850" lvl="1" indent="0">
              <a:buNone/>
            </a:pPr>
            <a:r>
              <a:rPr kumimoji="1" lang="ja-JP" altLang="en-US" dirty="0" smtClean="0"/>
              <a:t>ピンモードの設定などは不要．</a:t>
            </a:r>
            <a:endParaRPr kumimoji="1" lang="en-US" altLang="ja-JP" dirty="0" smtClean="0"/>
          </a:p>
          <a:p>
            <a:pPr marL="401850" lvl="1" indent="0">
              <a:buNone/>
            </a:pPr>
            <a:r>
              <a:rPr kumimoji="1" lang="ja-JP" altLang="en-US" dirty="0" smtClean="0"/>
              <a:t>例）</a:t>
            </a:r>
            <a:r>
              <a:rPr kumimoji="1" lang="en-US" altLang="ja-JP" dirty="0" smtClean="0"/>
              <a:t>  value = </a:t>
            </a:r>
            <a:r>
              <a:rPr kumimoji="1" lang="en-US" altLang="ja-JP" dirty="0" err="1" smtClean="0"/>
              <a:t>analogRead</a:t>
            </a:r>
            <a:r>
              <a:rPr kumimoji="1" lang="en-US" altLang="ja-JP" dirty="0" smtClean="0"/>
              <a:t>(0);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92502862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844824"/>
            <a:ext cx="2921000" cy="46101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アナログ入力はアナログ回路につなぐ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ボリューム入力を作る場合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414860"/>
            <a:ext cx="4419600" cy="42545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3933056"/>
            <a:ext cx="26670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02967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６．</a:t>
            </a:r>
            <a:r>
              <a:rPr kumimoji="1" lang="ja-JP" altLang="en-US" dirty="0" smtClean="0"/>
              <a:t>アナログ</a:t>
            </a:r>
            <a:r>
              <a:rPr kumimoji="1" lang="ja-JP" altLang="en-US" dirty="0" smtClean="0"/>
              <a:t>センサを使う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アナログタイプ</a:t>
            </a:r>
            <a:r>
              <a:rPr kumimoji="1" lang="ja-JP" altLang="en-US" dirty="0" smtClean="0"/>
              <a:t>のセンサの出力を利用できる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温度センサ、照度センサ</a:t>
            </a:r>
            <a:r>
              <a:rPr kumimoji="1" lang="ja-JP" altLang="en-US" dirty="0" smtClean="0"/>
              <a:t>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距離</a:t>
            </a:r>
            <a:r>
              <a:rPr kumimoji="1" lang="ja-JP" altLang="en-US" dirty="0" smtClean="0"/>
              <a:t>センサ、加速度センサ</a:t>
            </a:r>
            <a:r>
              <a:rPr kumimoji="1" lang="en-US" altLang="ja-JP" dirty="0" smtClean="0"/>
              <a:t> etc...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314700"/>
            <a:ext cx="2946400" cy="35433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1277" t="4506" r="-1277" b="7453"/>
          <a:stretch/>
        </p:blipFill>
        <p:spPr>
          <a:xfrm>
            <a:off x="5796136" y="2420888"/>
            <a:ext cx="2984500" cy="404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07881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演習課題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III-3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これまでに学んだことをいかして、入力（デジタルまたはアナログ、または両方）と出力（デジタル）を持ち、プログラムで動作を制御するものを作り、その回路図とスケッチ（プログラム）、その説明をレポートに書いて提出しなさい．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コンピュータシステムならではの機能、動作をするものを作ること．たとえば、スイッチを押すと点灯する、等のようなものは、コンピュータは必要ない．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72548979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スライドおわり</a:t>
            </a:r>
            <a:endParaRPr kumimoji="1" lang="ja-JP" altLang="en-US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279129848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4"/>
          <p:cNvSpPr txBox="1">
            <a:spLocks/>
          </p:cNvSpPr>
          <p:nvPr/>
        </p:nvSpPr>
        <p:spPr bwMode="auto">
          <a:xfrm>
            <a:off x="457200" y="1535113"/>
            <a:ext cx="404018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7500" lnSpcReduction="20000"/>
          </a:bodyPr>
          <a:lstStyle>
            <a:lvl1pPr marL="514350" indent="-514350" algn="l" rtl="0" eaLnBrk="1" fontAlgn="base" latinLnBrk="0" hangingPunct="1">
              <a:lnSpc>
                <a:spcPct val="130000"/>
              </a:lnSpc>
              <a:spcBef>
                <a:spcPts val="1272"/>
              </a:spcBef>
              <a:spcAft>
                <a:spcPts val="0"/>
              </a:spcAft>
              <a:buFont typeface="+mj-lt"/>
              <a:buAutoNum type="arabicPeriod"/>
              <a:defRPr kumimoji="0" lang="ja-JP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ü"/>
              <a:defRPr kumimoji="0" lang="ja-JP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0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0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0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 smtClean="0"/>
              <a:t>Windows</a:t>
            </a:r>
            <a:r>
              <a:rPr lang="en-US" altLang="en-US" dirty="0" err="1" smtClean="0"/>
              <a:t>、</a:t>
            </a:r>
            <a:r>
              <a:rPr lang="en-US" altLang="ja-JP" dirty="0" err="1" smtClean="0"/>
              <a:t>UINX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Linux</a:t>
            </a:r>
            <a:r>
              <a:rPr lang="en-US" altLang="en-US" dirty="0" err="1" smtClean="0"/>
              <a:t>、</a:t>
            </a:r>
            <a:r>
              <a:rPr lang="en-US" altLang="ja-JP" dirty="0" err="1" smtClean="0"/>
              <a:t>iOS</a:t>
            </a:r>
            <a:r>
              <a:rPr lang="en-US" altLang="ja-JP" dirty="0" smtClean="0"/>
              <a:t> </a:t>
            </a:r>
            <a:r>
              <a:rPr lang="en-US" altLang="en-US" dirty="0" smtClean="0"/>
              <a:t>など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en-US" dirty="0" err="1" smtClean="0"/>
              <a:t>マルチタスク</a:t>
            </a:r>
            <a:r>
              <a:rPr lang="en-US" altLang="ja-JP" dirty="0" err="1" smtClean="0"/>
              <a:t>OS</a:t>
            </a:r>
            <a:endParaRPr kumimoji="1" lang="en-US" altLang="en-US" dirty="0"/>
          </a:p>
        </p:txBody>
      </p:sp>
      <p:sp>
        <p:nvSpPr>
          <p:cNvPr id="5" name="コンテンツ プレースホルダー 5"/>
          <p:cNvSpPr txBox="1">
            <a:spLocks/>
          </p:cNvSpPr>
          <p:nvPr/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514350" indent="-514350" algn="l" rtl="0" eaLnBrk="1" fontAlgn="base" latinLnBrk="0" hangingPunct="1">
              <a:lnSpc>
                <a:spcPct val="130000"/>
              </a:lnSpc>
              <a:spcBef>
                <a:spcPts val="1272"/>
              </a:spcBef>
              <a:spcAft>
                <a:spcPts val="0"/>
              </a:spcAft>
              <a:buFont typeface="+mj-lt"/>
              <a:buAutoNum type="arabicPeriod"/>
              <a:defRPr kumimoji="1" lang="ja-JP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ü"/>
              <a:defRPr kumimoji="1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プログラムの起動、実行、終了を</a:t>
            </a:r>
            <a:r>
              <a:rPr lang="en-US" altLang="ja-JP" dirty="0" smtClean="0"/>
              <a:t>OS</a:t>
            </a:r>
            <a:r>
              <a:rPr lang="ja-JP" altLang="en-US" dirty="0" smtClean="0"/>
              <a:t>が制御</a:t>
            </a:r>
          </a:p>
          <a:p>
            <a:r>
              <a:rPr lang="ja-JP" altLang="en-US" dirty="0" smtClean="0"/>
              <a:t>同時に動く他のプログラムを気にせずプログラミング</a:t>
            </a:r>
          </a:p>
          <a:p>
            <a:r>
              <a:rPr lang="ja-JP" altLang="en-US" dirty="0" smtClean="0"/>
              <a:t>ハードウェアアクセスはＯＳ経由に限る</a:t>
            </a:r>
          </a:p>
        </p:txBody>
      </p:sp>
      <p:sp>
        <p:nvSpPr>
          <p:cNvPr id="6" name="テキスト プレースホルダー 6"/>
          <p:cNvSpPr txBox="1">
            <a:spLocks/>
          </p:cNvSpPr>
          <p:nvPr/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514350" indent="-514350" algn="l" rtl="0" eaLnBrk="1" fontAlgn="base" latinLnBrk="0" hangingPunct="1">
              <a:lnSpc>
                <a:spcPct val="130000"/>
              </a:lnSpc>
              <a:spcBef>
                <a:spcPts val="1272"/>
              </a:spcBef>
              <a:spcAft>
                <a:spcPts val="0"/>
              </a:spcAft>
              <a:buFont typeface="+mj-lt"/>
              <a:buAutoNum type="arabicPeriod"/>
              <a:defRPr kumimoji="1" lang="ja-JP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ü"/>
              <a:defRPr kumimoji="1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mtClean="0"/>
              <a:t>マイコン、組込みリアルタイム</a:t>
            </a:r>
            <a:r>
              <a:rPr lang="en-US" altLang="ja-JP" smtClean="0"/>
              <a:t>OS</a:t>
            </a:r>
            <a:endParaRPr lang="ja-JP" altLang="en-US" dirty="0"/>
          </a:p>
        </p:txBody>
      </p:sp>
      <p:sp>
        <p:nvSpPr>
          <p:cNvPr id="7" name="コンテンツ プレースホルダー 7"/>
          <p:cNvSpPr txBox="1">
            <a:spLocks/>
          </p:cNvSpPr>
          <p:nvPr/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514350" indent="-514350" algn="l" rtl="0" eaLnBrk="1" fontAlgn="base" latinLnBrk="0" hangingPunct="1">
              <a:lnSpc>
                <a:spcPct val="130000"/>
              </a:lnSpc>
              <a:spcBef>
                <a:spcPts val="1272"/>
              </a:spcBef>
              <a:spcAft>
                <a:spcPts val="0"/>
              </a:spcAft>
              <a:buFont typeface="+mj-lt"/>
              <a:buAutoNum type="arabicPeriod"/>
              <a:defRPr kumimoji="1" lang="ja-JP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ü"/>
              <a:defRPr kumimoji="1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動作するプログラムは一つ。振るまいはプログラムしだい</a:t>
            </a:r>
          </a:p>
          <a:p>
            <a:r>
              <a:rPr lang="ja-JP" altLang="en-US" dirty="0" smtClean="0"/>
              <a:t>作業の数、優先順位、メモリの使い方はプログラマが計画を立てる</a:t>
            </a:r>
          </a:p>
          <a:p>
            <a:r>
              <a:rPr lang="ja-JP" altLang="en-US" dirty="0" smtClean="0"/>
              <a:t>実際のハードウェアにビット単位で直接アクセスする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2569091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6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4504700"/>
              </p:ext>
            </p:extLst>
          </p:nvPr>
        </p:nvGraphicFramePr>
        <p:xfrm>
          <a:off x="889248" y="1988840"/>
          <a:ext cx="3600400" cy="3345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6501149"/>
              </p:ext>
            </p:extLst>
          </p:nvPr>
        </p:nvGraphicFramePr>
        <p:xfrm>
          <a:off x="5137720" y="1988840"/>
          <a:ext cx="3538736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97399894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0" name="フリーフォーム 9"/>
          <p:cNvSpPr/>
          <p:nvPr/>
        </p:nvSpPr>
        <p:spPr>
          <a:xfrm>
            <a:off x="2987824" y="2708920"/>
            <a:ext cx="432048" cy="1229639"/>
          </a:xfrm>
          <a:custGeom>
            <a:avLst/>
            <a:gdLst>
              <a:gd name="connsiteX0" fmla="*/ 482600 w 990600"/>
              <a:gd name="connsiteY0" fmla="*/ 0 h 4783666"/>
              <a:gd name="connsiteX1" fmla="*/ 482600 w 990600"/>
              <a:gd name="connsiteY1" fmla="*/ 474133 h 4783666"/>
              <a:gd name="connsiteX2" fmla="*/ 0 w 990600"/>
              <a:gd name="connsiteY2" fmla="*/ 711200 h 4783666"/>
              <a:gd name="connsiteX3" fmla="*/ 982133 w 990600"/>
              <a:gd name="connsiteY3" fmla="*/ 1202266 h 4783666"/>
              <a:gd name="connsiteX4" fmla="*/ 8467 w 990600"/>
              <a:gd name="connsiteY4" fmla="*/ 1684866 h 4783666"/>
              <a:gd name="connsiteX5" fmla="*/ 973667 w 990600"/>
              <a:gd name="connsiteY5" fmla="*/ 2150533 h 4783666"/>
              <a:gd name="connsiteX6" fmla="*/ 8467 w 990600"/>
              <a:gd name="connsiteY6" fmla="*/ 2641600 h 4783666"/>
              <a:gd name="connsiteX7" fmla="*/ 990600 w 990600"/>
              <a:gd name="connsiteY7" fmla="*/ 3107266 h 4783666"/>
              <a:gd name="connsiteX8" fmla="*/ 16933 w 990600"/>
              <a:gd name="connsiteY8" fmla="*/ 3581400 h 4783666"/>
              <a:gd name="connsiteX9" fmla="*/ 973667 w 990600"/>
              <a:gd name="connsiteY9" fmla="*/ 4055533 h 4783666"/>
              <a:gd name="connsiteX10" fmla="*/ 482600 w 990600"/>
              <a:gd name="connsiteY10" fmla="*/ 4309533 h 4783666"/>
              <a:gd name="connsiteX11" fmla="*/ 482600 w 990600"/>
              <a:gd name="connsiteY11" fmla="*/ 4783666 h 4783666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82600 w 990600"/>
              <a:gd name="connsiteY10" fmla="*/ 4309533 h 4922401"/>
              <a:gd name="connsiteX11" fmla="*/ 497159 w 990600"/>
              <a:gd name="connsiteY11" fmla="*/ 4922401 h 4922401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97159 w 990600"/>
              <a:gd name="connsiteY10" fmla="*/ 4259085 h 4922401"/>
              <a:gd name="connsiteX11" fmla="*/ 497159 w 990600"/>
              <a:gd name="connsiteY11" fmla="*/ 4922401 h 4922401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97159 w 990600"/>
              <a:gd name="connsiteY10" fmla="*/ 4309534 h 4922401"/>
              <a:gd name="connsiteX11" fmla="*/ 497159 w 990600"/>
              <a:gd name="connsiteY11" fmla="*/ 4922401 h 4922401"/>
              <a:gd name="connsiteX0" fmla="*/ 489880 w 990600"/>
              <a:gd name="connsiteY0" fmla="*/ 0 h 4909789"/>
              <a:gd name="connsiteX1" fmla="*/ 482600 w 990600"/>
              <a:gd name="connsiteY1" fmla="*/ 461521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4909789"/>
              <a:gd name="connsiteX1" fmla="*/ 504439 w 990600"/>
              <a:gd name="connsiteY1" fmla="*/ 461520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4909789"/>
              <a:gd name="connsiteX1" fmla="*/ 489880 w 990600"/>
              <a:gd name="connsiteY1" fmla="*/ 461520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5111585"/>
              <a:gd name="connsiteX1" fmla="*/ 489880 w 990600"/>
              <a:gd name="connsiteY1" fmla="*/ 663316 h 5111585"/>
              <a:gd name="connsiteX2" fmla="*/ 0 w 990600"/>
              <a:gd name="connsiteY2" fmla="*/ 900384 h 5111585"/>
              <a:gd name="connsiteX3" fmla="*/ 982133 w 990600"/>
              <a:gd name="connsiteY3" fmla="*/ 1391450 h 5111585"/>
              <a:gd name="connsiteX4" fmla="*/ 8467 w 990600"/>
              <a:gd name="connsiteY4" fmla="*/ 1874050 h 5111585"/>
              <a:gd name="connsiteX5" fmla="*/ 973667 w 990600"/>
              <a:gd name="connsiteY5" fmla="*/ 2339717 h 5111585"/>
              <a:gd name="connsiteX6" fmla="*/ 8467 w 990600"/>
              <a:gd name="connsiteY6" fmla="*/ 2830784 h 5111585"/>
              <a:gd name="connsiteX7" fmla="*/ 990600 w 990600"/>
              <a:gd name="connsiteY7" fmla="*/ 3296450 h 5111585"/>
              <a:gd name="connsiteX8" fmla="*/ 16933 w 990600"/>
              <a:gd name="connsiteY8" fmla="*/ 3770584 h 5111585"/>
              <a:gd name="connsiteX9" fmla="*/ 973667 w 990600"/>
              <a:gd name="connsiteY9" fmla="*/ 4244717 h 5111585"/>
              <a:gd name="connsiteX10" fmla="*/ 497159 w 990600"/>
              <a:gd name="connsiteY10" fmla="*/ 4498718 h 5111585"/>
              <a:gd name="connsiteX11" fmla="*/ 497159 w 990600"/>
              <a:gd name="connsiteY11" fmla="*/ 5111585 h 5111585"/>
              <a:gd name="connsiteX0" fmla="*/ 489880 w 990600"/>
              <a:gd name="connsiteY0" fmla="*/ 0 h 5111585"/>
              <a:gd name="connsiteX1" fmla="*/ 489880 w 990600"/>
              <a:gd name="connsiteY1" fmla="*/ 650704 h 5111585"/>
              <a:gd name="connsiteX2" fmla="*/ 0 w 990600"/>
              <a:gd name="connsiteY2" fmla="*/ 900384 h 5111585"/>
              <a:gd name="connsiteX3" fmla="*/ 982133 w 990600"/>
              <a:gd name="connsiteY3" fmla="*/ 1391450 h 5111585"/>
              <a:gd name="connsiteX4" fmla="*/ 8467 w 990600"/>
              <a:gd name="connsiteY4" fmla="*/ 1874050 h 5111585"/>
              <a:gd name="connsiteX5" fmla="*/ 973667 w 990600"/>
              <a:gd name="connsiteY5" fmla="*/ 2339717 h 5111585"/>
              <a:gd name="connsiteX6" fmla="*/ 8467 w 990600"/>
              <a:gd name="connsiteY6" fmla="*/ 2830784 h 5111585"/>
              <a:gd name="connsiteX7" fmla="*/ 990600 w 990600"/>
              <a:gd name="connsiteY7" fmla="*/ 3296450 h 5111585"/>
              <a:gd name="connsiteX8" fmla="*/ 16933 w 990600"/>
              <a:gd name="connsiteY8" fmla="*/ 3770584 h 5111585"/>
              <a:gd name="connsiteX9" fmla="*/ 973667 w 990600"/>
              <a:gd name="connsiteY9" fmla="*/ 4244717 h 5111585"/>
              <a:gd name="connsiteX10" fmla="*/ 497159 w 990600"/>
              <a:gd name="connsiteY10" fmla="*/ 4498718 h 5111585"/>
              <a:gd name="connsiteX11" fmla="*/ 497159 w 990600"/>
              <a:gd name="connsiteY11" fmla="*/ 5111585 h 5111585"/>
              <a:gd name="connsiteX0" fmla="*/ 497159 w 990600"/>
              <a:gd name="connsiteY0" fmla="*/ 0 h 4884565"/>
              <a:gd name="connsiteX1" fmla="*/ 489880 w 990600"/>
              <a:gd name="connsiteY1" fmla="*/ 423684 h 4884565"/>
              <a:gd name="connsiteX2" fmla="*/ 0 w 990600"/>
              <a:gd name="connsiteY2" fmla="*/ 673364 h 4884565"/>
              <a:gd name="connsiteX3" fmla="*/ 982133 w 990600"/>
              <a:gd name="connsiteY3" fmla="*/ 1164430 h 4884565"/>
              <a:gd name="connsiteX4" fmla="*/ 8467 w 990600"/>
              <a:gd name="connsiteY4" fmla="*/ 1647030 h 4884565"/>
              <a:gd name="connsiteX5" fmla="*/ 973667 w 990600"/>
              <a:gd name="connsiteY5" fmla="*/ 2112697 h 4884565"/>
              <a:gd name="connsiteX6" fmla="*/ 8467 w 990600"/>
              <a:gd name="connsiteY6" fmla="*/ 2603764 h 4884565"/>
              <a:gd name="connsiteX7" fmla="*/ 990600 w 990600"/>
              <a:gd name="connsiteY7" fmla="*/ 3069430 h 4884565"/>
              <a:gd name="connsiteX8" fmla="*/ 16933 w 990600"/>
              <a:gd name="connsiteY8" fmla="*/ 3543564 h 4884565"/>
              <a:gd name="connsiteX9" fmla="*/ 973667 w 990600"/>
              <a:gd name="connsiteY9" fmla="*/ 4017697 h 4884565"/>
              <a:gd name="connsiteX10" fmla="*/ 497159 w 990600"/>
              <a:gd name="connsiteY10" fmla="*/ 4271698 h 4884565"/>
              <a:gd name="connsiteX11" fmla="*/ 497159 w 990600"/>
              <a:gd name="connsiteY11" fmla="*/ 4884565 h 4884565"/>
              <a:gd name="connsiteX0" fmla="*/ 497159 w 990600"/>
              <a:gd name="connsiteY0" fmla="*/ 0 h 4884565"/>
              <a:gd name="connsiteX1" fmla="*/ 494674 w 990600"/>
              <a:gd name="connsiteY1" fmla="*/ 397172 h 4884565"/>
              <a:gd name="connsiteX2" fmla="*/ 489880 w 990600"/>
              <a:gd name="connsiteY2" fmla="*/ 423684 h 4884565"/>
              <a:gd name="connsiteX3" fmla="*/ 0 w 990600"/>
              <a:gd name="connsiteY3" fmla="*/ 673364 h 4884565"/>
              <a:gd name="connsiteX4" fmla="*/ 982133 w 990600"/>
              <a:gd name="connsiteY4" fmla="*/ 1164430 h 4884565"/>
              <a:gd name="connsiteX5" fmla="*/ 8467 w 990600"/>
              <a:gd name="connsiteY5" fmla="*/ 1647030 h 4884565"/>
              <a:gd name="connsiteX6" fmla="*/ 973667 w 990600"/>
              <a:gd name="connsiteY6" fmla="*/ 2112697 h 4884565"/>
              <a:gd name="connsiteX7" fmla="*/ 8467 w 990600"/>
              <a:gd name="connsiteY7" fmla="*/ 2603764 h 4884565"/>
              <a:gd name="connsiteX8" fmla="*/ 990600 w 990600"/>
              <a:gd name="connsiteY8" fmla="*/ 3069430 h 4884565"/>
              <a:gd name="connsiteX9" fmla="*/ 16933 w 990600"/>
              <a:gd name="connsiteY9" fmla="*/ 3543564 h 4884565"/>
              <a:gd name="connsiteX10" fmla="*/ 973667 w 990600"/>
              <a:gd name="connsiteY10" fmla="*/ 4017697 h 4884565"/>
              <a:gd name="connsiteX11" fmla="*/ 497159 w 990600"/>
              <a:gd name="connsiteY11" fmla="*/ 4271698 h 4884565"/>
              <a:gd name="connsiteX12" fmla="*/ 497159 w 990600"/>
              <a:gd name="connsiteY12" fmla="*/ 4884565 h 488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0600" h="4884565">
                <a:moveTo>
                  <a:pt x="497159" y="0"/>
                </a:moveTo>
                <a:cubicBezTo>
                  <a:pt x="493904" y="128187"/>
                  <a:pt x="497929" y="268985"/>
                  <a:pt x="494674" y="397172"/>
                </a:cubicBezTo>
                <a:lnTo>
                  <a:pt x="489880" y="423684"/>
                </a:lnTo>
                <a:lnTo>
                  <a:pt x="0" y="673364"/>
                </a:lnTo>
                <a:lnTo>
                  <a:pt x="982133" y="1164430"/>
                </a:lnTo>
                <a:lnTo>
                  <a:pt x="8467" y="1647030"/>
                </a:lnTo>
                <a:lnTo>
                  <a:pt x="973667" y="2112697"/>
                </a:lnTo>
                <a:lnTo>
                  <a:pt x="8467" y="2603764"/>
                </a:lnTo>
                <a:lnTo>
                  <a:pt x="990600" y="3069430"/>
                </a:lnTo>
                <a:lnTo>
                  <a:pt x="16933" y="3543564"/>
                </a:lnTo>
                <a:lnTo>
                  <a:pt x="973667" y="4017697"/>
                </a:lnTo>
                <a:lnTo>
                  <a:pt x="497159" y="4271698"/>
                </a:lnTo>
                <a:lnTo>
                  <a:pt x="497159" y="4884565"/>
                </a:lnTo>
              </a:path>
            </a:pathLst>
          </a:cu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図形グループ 30"/>
          <p:cNvGrpSpPr/>
          <p:nvPr/>
        </p:nvGrpSpPr>
        <p:grpSpPr>
          <a:xfrm>
            <a:off x="3779912" y="2492896"/>
            <a:ext cx="288032" cy="1224136"/>
            <a:chOff x="3779912" y="2492896"/>
            <a:chExt cx="288032" cy="1224136"/>
          </a:xfrm>
        </p:grpSpPr>
        <p:cxnSp>
          <p:nvCxnSpPr>
            <p:cNvPr id="23" name="直線コネクタ 22"/>
            <p:cNvCxnSpPr/>
            <p:nvPr/>
          </p:nvCxnSpPr>
          <p:spPr>
            <a:xfrm>
              <a:off x="3923928" y="3573016"/>
              <a:ext cx="0" cy="144016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フリーフォーム 24"/>
            <p:cNvSpPr/>
            <p:nvPr/>
          </p:nvSpPr>
          <p:spPr>
            <a:xfrm>
              <a:off x="3779912" y="2636912"/>
              <a:ext cx="288032" cy="936104"/>
            </a:xfrm>
            <a:custGeom>
              <a:avLst/>
              <a:gdLst>
                <a:gd name="connsiteX0" fmla="*/ 0 w 965200"/>
                <a:gd name="connsiteY0" fmla="*/ 16933 h 2463800"/>
                <a:gd name="connsiteX1" fmla="*/ 0 w 965200"/>
                <a:gd name="connsiteY1" fmla="*/ 2455333 h 2463800"/>
                <a:gd name="connsiteX2" fmla="*/ 965200 w 965200"/>
                <a:gd name="connsiteY2" fmla="*/ 2463800 h 2463800"/>
                <a:gd name="connsiteX3" fmla="*/ 965200 w 965200"/>
                <a:gd name="connsiteY3" fmla="*/ 0 h 2463800"/>
                <a:gd name="connsiteX4" fmla="*/ 0 w 965200"/>
                <a:gd name="connsiteY4" fmla="*/ 16933 h 2463800"/>
                <a:gd name="connsiteX0" fmla="*/ 0 w 965200"/>
                <a:gd name="connsiteY0" fmla="*/ 0 h 2446867"/>
                <a:gd name="connsiteX1" fmla="*/ 0 w 965200"/>
                <a:gd name="connsiteY1" fmla="*/ 2438400 h 2446867"/>
                <a:gd name="connsiteX2" fmla="*/ 965200 w 965200"/>
                <a:gd name="connsiteY2" fmla="*/ 2446867 h 2446867"/>
                <a:gd name="connsiteX3" fmla="*/ 965200 w 965200"/>
                <a:gd name="connsiteY3" fmla="*/ 8467 h 2446867"/>
                <a:gd name="connsiteX4" fmla="*/ 0 w 965200"/>
                <a:gd name="connsiteY4" fmla="*/ 0 h 2446867"/>
                <a:gd name="connsiteX0" fmla="*/ 0 w 965200"/>
                <a:gd name="connsiteY0" fmla="*/ 0 h 2438400"/>
                <a:gd name="connsiteX1" fmla="*/ 0 w 965200"/>
                <a:gd name="connsiteY1" fmla="*/ 2429933 h 2438400"/>
                <a:gd name="connsiteX2" fmla="*/ 965200 w 965200"/>
                <a:gd name="connsiteY2" fmla="*/ 2438400 h 2438400"/>
                <a:gd name="connsiteX3" fmla="*/ 965200 w 965200"/>
                <a:gd name="connsiteY3" fmla="*/ 0 h 2438400"/>
                <a:gd name="connsiteX4" fmla="*/ 0 w 965200"/>
                <a:gd name="connsiteY4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200" h="2438400">
                  <a:moveTo>
                    <a:pt x="0" y="0"/>
                  </a:moveTo>
                  <a:lnTo>
                    <a:pt x="0" y="2429933"/>
                  </a:lnTo>
                  <a:lnTo>
                    <a:pt x="965200" y="2438400"/>
                  </a:lnTo>
                  <a:lnTo>
                    <a:pt x="9652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" name="直線コネクタ 26"/>
            <p:cNvCxnSpPr/>
            <p:nvPr/>
          </p:nvCxnSpPr>
          <p:spPr>
            <a:xfrm>
              <a:off x="3923928" y="2492896"/>
              <a:ext cx="0" cy="144016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図形グループ 44"/>
          <p:cNvGrpSpPr/>
          <p:nvPr/>
        </p:nvGrpSpPr>
        <p:grpSpPr>
          <a:xfrm>
            <a:off x="4860032" y="2492896"/>
            <a:ext cx="576064" cy="1224136"/>
            <a:chOff x="4860032" y="2492896"/>
            <a:chExt cx="576064" cy="1224136"/>
          </a:xfrm>
        </p:grpSpPr>
        <p:cxnSp>
          <p:nvCxnSpPr>
            <p:cNvPr id="33" name="直線コネクタ 32"/>
            <p:cNvCxnSpPr/>
            <p:nvPr/>
          </p:nvCxnSpPr>
          <p:spPr>
            <a:xfrm>
              <a:off x="5148064" y="2492896"/>
              <a:ext cx="0" cy="1224136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フリーフォーム 34"/>
            <p:cNvSpPr/>
            <p:nvPr/>
          </p:nvSpPr>
          <p:spPr>
            <a:xfrm>
              <a:off x="4923533" y="2878336"/>
              <a:ext cx="442423" cy="416983"/>
            </a:xfrm>
            <a:custGeom>
              <a:avLst/>
              <a:gdLst>
                <a:gd name="connsiteX0" fmla="*/ 0 w 474134"/>
                <a:gd name="connsiteY0" fmla="*/ 0 h 474133"/>
                <a:gd name="connsiteX1" fmla="*/ 474134 w 474134"/>
                <a:gd name="connsiteY1" fmla="*/ 16933 h 474133"/>
                <a:gd name="connsiteX2" fmla="*/ 254000 w 474134"/>
                <a:gd name="connsiteY2" fmla="*/ 474133 h 474133"/>
                <a:gd name="connsiteX3" fmla="*/ 0 w 474134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846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211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46763"/>
                <a:gd name="connsiteY0" fmla="*/ 10584 h 472017"/>
                <a:gd name="connsiteX1" fmla="*/ 446763 w 446763"/>
                <a:gd name="connsiteY1" fmla="*/ 0 h 472017"/>
                <a:gd name="connsiteX2" fmla="*/ 209696 w 446763"/>
                <a:gd name="connsiteY2" fmla="*/ 472017 h 472017"/>
                <a:gd name="connsiteX3" fmla="*/ 0 w 446763"/>
                <a:gd name="connsiteY3" fmla="*/ 10584 h 472017"/>
                <a:gd name="connsiteX0" fmla="*/ 0 w 396921"/>
                <a:gd name="connsiteY0" fmla="*/ 0 h 461433"/>
                <a:gd name="connsiteX1" fmla="*/ 396921 w 396921"/>
                <a:gd name="connsiteY1" fmla="*/ 14816 h 461433"/>
                <a:gd name="connsiteX2" fmla="*/ 209696 w 396921"/>
                <a:gd name="connsiteY2" fmla="*/ 461433 h 461433"/>
                <a:gd name="connsiteX3" fmla="*/ 0 w 396921"/>
                <a:gd name="connsiteY3" fmla="*/ 0 h 461433"/>
                <a:gd name="connsiteX0" fmla="*/ 0 w 385845"/>
                <a:gd name="connsiteY0" fmla="*/ 0 h 448733"/>
                <a:gd name="connsiteX1" fmla="*/ 385845 w 385845"/>
                <a:gd name="connsiteY1" fmla="*/ 2116 h 448733"/>
                <a:gd name="connsiteX2" fmla="*/ 198620 w 385845"/>
                <a:gd name="connsiteY2" fmla="*/ 448733 h 448733"/>
                <a:gd name="connsiteX3" fmla="*/ 0 w 385845"/>
                <a:gd name="connsiteY3" fmla="*/ 0 h 448733"/>
                <a:gd name="connsiteX0" fmla="*/ 0 w 385845"/>
                <a:gd name="connsiteY0" fmla="*/ 0 h 416983"/>
                <a:gd name="connsiteX1" fmla="*/ 385845 w 385845"/>
                <a:gd name="connsiteY1" fmla="*/ 2116 h 416983"/>
                <a:gd name="connsiteX2" fmla="*/ 198620 w 385845"/>
                <a:gd name="connsiteY2" fmla="*/ 416983 h 416983"/>
                <a:gd name="connsiteX3" fmla="*/ 0 w 385845"/>
                <a:gd name="connsiteY3" fmla="*/ 0 h 4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845" h="416983">
                  <a:moveTo>
                    <a:pt x="0" y="0"/>
                  </a:moveTo>
                  <a:lnTo>
                    <a:pt x="385845" y="2116"/>
                  </a:lnTo>
                  <a:lnTo>
                    <a:pt x="198620" y="416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リーフォーム 35"/>
            <p:cNvSpPr/>
            <p:nvPr/>
          </p:nvSpPr>
          <p:spPr>
            <a:xfrm>
              <a:off x="4860032" y="3212976"/>
              <a:ext cx="576064" cy="72008"/>
            </a:xfrm>
            <a:custGeom>
              <a:avLst/>
              <a:gdLst>
                <a:gd name="connsiteX0" fmla="*/ 0 w 495300"/>
                <a:gd name="connsiteY0" fmla="*/ 0 h 76200"/>
                <a:gd name="connsiteX1" fmla="*/ 495300 w 495300"/>
                <a:gd name="connsiteY1" fmla="*/ 6350 h 76200"/>
                <a:gd name="connsiteX2" fmla="*/ 495300 w 495300"/>
                <a:gd name="connsiteY2" fmla="*/ 76200 h 76200"/>
                <a:gd name="connsiteX3" fmla="*/ 0 w 495300"/>
                <a:gd name="connsiteY3" fmla="*/ 69850 h 76200"/>
                <a:gd name="connsiteX4" fmla="*/ 0 w 495300"/>
                <a:gd name="connsiteY4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300" h="76200">
                  <a:moveTo>
                    <a:pt x="0" y="0"/>
                  </a:moveTo>
                  <a:lnTo>
                    <a:pt x="495300" y="6350"/>
                  </a:lnTo>
                  <a:lnTo>
                    <a:pt x="495300" y="76200"/>
                  </a:lnTo>
                  <a:lnTo>
                    <a:pt x="0" y="69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6" name="図形グループ 45"/>
          <p:cNvGrpSpPr/>
          <p:nvPr/>
        </p:nvGrpSpPr>
        <p:grpSpPr>
          <a:xfrm>
            <a:off x="6012160" y="2492896"/>
            <a:ext cx="1166614" cy="1224136"/>
            <a:chOff x="6012160" y="2492896"/>
            <a:chExt cx="1166614" cy="1224136"/>
          </a:xfrm>
        </p:grpSpPr>
        <p:cxnSp>
          <p:nvCxnSpPr>
            <p:cNvPr id="39" name="直線コネクタ 38"/>
            <p:cNvCxnSpPr/>
            <p:nvPr/>
          </p:nvCxnSpPr>
          <p:spPr>
            <a:xfrm>
              <a:off x="6300192" y="2492896"/>
              <a:ext cx="0" cy="1224136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フリーフォーム 40"/>
            <p:cNvSpPr/>
            <p:nvPr/>
          </p:nvSpPr>
          <p:spPr>
            <a:xfrm>
              <a:off x="6012160" y="3212976"/>
              <a:ext cx="576064" cy="72008"/>
            </a:xfrm>
            <a:custGeom>
              <a:avLst/>
              <a:gdLst>
                <a:gd name="connsiteX0" fmla="*/ 0 w 495300"/>
                <a:gd name="connsiteY0" fmla="*/ 0 h 76200"/>
                <a:gd name="connsiteX1" fmla="*/ 495300 w 495300"/>
                <a:gd name="connsiteY1" fmla="*/ 6350 h 76200"/>
                <a:gd name="connsiteX2" fmla="*/ 495300 w 495300"/>
                <a:gd name="connsiteY2" fmla="*/ 76200 h 76200"/>
                <a:gd name="connsiteX3" fmla="*/ 0 w 495300"/>
                <a:gd name="connsiteY3" fmla="*/ 69850 h 76200"/>
                <a:gd name="connsiteX4" fmla="*/ 0 w 495300"/>
                <a:gd name="connsiteY4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300" h="76200">
                  <a:moveTo>
                    <a:pt x="0" y="0"/>
                  </a:moveTo>
                  <a:lnTo>
                    <a:pt x="495300" y="6350"/>
                  </a:lnTo>
                  <a:lnTo>
                    <a:pt x="495300" y="76200"/>
                  </a:lnTo>
                  <a:lnTo>
                    <a:pt x="0" y="69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フリーフォーム 41"/>
            <p:cNvSpPr/>
            <p:nvPr/>
          </p:nvSpPr>
          <p:spPr>
            <a:xfrm>
              <a:off x="6588224" y="2996952"/>
              <a:ext cx="590550" cy="184150"/>
            </a:xfrm>
            <a:custGeom>
              <a:avLst/>
              <a:gdLst>
                <a:gd name="connsiteX0" fmla="*/ 0 w 704850"/>
                <a:gd name="connsiteY0" fmla="*/ 177800 h 222250"/>
                <a:gd name="connsiteX1" fmla="*/ 342900 w 704850"/>
                <a:gd name="connsiteY1" fmla="*/ 0 h 222250"/>
                <a:gd name="connsiteX2" fmla="*/ 298450 w 704850"/>
                <a:gd name="connsiteY2" fmla="*/ 222250 h 222250"/>
                <a:gd name="connsiteX3" fmla="*/ 704850 w 704850"/>
                <a:gd name="connsiteY3" fmla="*/ 38100 h 222250"/>
                <a:gd name="connsiteX0" fmla="*/ 0 w 704850"/>
                <a:gd name="connsiteY0" fmla="*/ 139700 h 184150"/>
                <a:gd name="connsiteX1" fmla="*/ 330200 w 704850"/>
                <a:gd name="connsiteY1" fmla="*/ 6350 h 184150"/>
                <a:gd name="connsiteX2" fmla="*/ 298450 w 704850"/>
                <a:gd name="connsiteY2" fmla="*/ 184150 h 184150"/>
                <a:gd name="connsiteX3" fmla="*/ 704850 w 704850"/>
                <a:gd name="connsiteY3" fmla="*/ 0 h 184150"/>
                <a:gd name="connsiteX0" fmla="*/ 0 w 704850"/>
                <a:gd name="connsiteY0" fmla="*/ 165100 h 209550"/>
                <a:gd name="connsiteX1" fmla="*/ 330200 w 704850"/>
                <a:gd name="connsiteY1" fmla="*/ 0 h 209550"/>
                <a:gd name="connsiteX2" fmla="*/ 298450 w 704850"/>
                <a:gd name="connsiteY2" fmla="*/ 209550 h 209550"/>
                <a:gd name="connsiteX3" fmla="*/ 704850 w 704850"/>
                <a:gd name="connsiteY3" fmla="*/ 25400 h 209550"/>
                <a:gd name="connsiteX0" fmla="*/ 0 w 615950"/>
                <a:gd name="connsiteY0" fmla="*/ 165100 h 209550"/>
                <a:gd name="connsiteX1" fmla="*/ 330200 w 615950"/>
                <a:gd name="connsiteY1" fmla="*/ 0 h 209550"/>
                <a:gd name="connsiteX2" fmla="*/ 298450 w 615950"/>
                <a:gd name="connsiteY2" fmla="*/ 209550 h 209550"/>
                <a:gd name="connsiteX3" fmla="*/ 615950 w 615950"/>
                <a:gd name="connsiteY3" fmla="*/ 25400 h 209550"/>
                <a:gd name="connsiteX0" fmla="*/ 0 w 539750"/>
                <a:gd name="connsiteY0" fmla="*/ 171450 h 209550"/>
                <a:gd name="connsiteX1" fmla="*/ 254000 w 539750"/>
                <a:gd name="connsiteY1" fmla="*/ 0 h 209550"/>
                <a:gd name="connsiteX2" fmla="*/ 222250 w 539750"/>
                <a:gd name="connsiteY2" fmla="*/ 209550 h 209550"/>
                <a:gd name="connsiteX3" fmla="*/ 539750 w 539750"/>
                <a:gd name="connsiteY3" fmla="*/ 25400 h 209550"/>
                <a:gd name="connsiteX0" fmla="*/ 0 w 539750"/>
                <a:gd name="connsiteY0" fmla="*/ 146050 h 184150"/>
                <a:gd name="connsiteX1" fmla="*/ 260350 w 539750"/>
                <a:gd name="connsiteY1" fmla="*/ 6350 h 184150"/>
                <a:gd name="connsiteX2" fmla="*/ 222250 w 539750"/>
                <a:gd name="connsiteY2" fmla="*/ 184150 h 184150"/>
                <a:gd name="connsiteX3" fmla="*/ 539750 w 539750"/>
                <a:gd name="connsiteY3" fmla="*/ 0 h 184150"/>
                <a:gd name="connsiteX0" fmla="*/ 0 w 590550"/>
                <a:gd name="connsiteY0" fmla="*/ 146050 h 184150"/>
                <a:gd name="connsiteX1" fmla="*/ 260350 w 590550"/>
                <a:gd name="connsiteY1" fmla="*/ 6350 h 184150"/>
                <a:gd name="connsiteX2" fmla="*/ 222250 w 590550"/>
                <a:gd name="connsiteY2" fmla="*/ 184150 h 184150"/>
                <a:gd name="connsiteX3" fmla="*/ 590550 w 590550"/>
                <a:gd name="connsiteY3" fmla="*/ 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550" h="184150">
                  <a:moveTo>
                    <a:pt x="0" y="146050"/>
                  </a:moveTo>
                  <a:lnTo>
                    <a:pt x="260350" y="6350"/>
                  </a:lnTo>
                  <a:lnTo>
                    <a:pt x="222250" y="184150"/>
                  </a:lnTo>
                  <a:lnTo>
                    <a:pt x="590550" y="0"/>
                  </a:lnTo>
                </a:path>
              </a:pathLst>
            </a:custGeom>
            <a:ln>
              <a:solidFill>
                <a:schemeClr val="tx2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381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4" name="フリーフォーム 43"/>
            <p:cNvSpPr/>
            <p:nvPr/>
          </p:nvSpPr>
          <p:spPr>
            <a:xfrm>
              <a:off x="6084168" y="2852936"/>
              <a:ext cx="442423" cy="416983"/>
            </a:xfrm>
            <a:custGeom>
              <a:avLst/>
              <a:gdLst>
                <a:gd name="connsiteX0" fmla="*/ 0 w 474134"/>
                <a:gd name="connsiteY0" fmla="*/ 0 h 474133"/>
                <a:gd name="connsiteX1" fmla="*/ 474134 w 474134"/>
                <a:gd name="connsiteY1" fmla="*/ 16933 h 474133"/>
                <a:gd name="connsiteX2" fmla="*/ 254000 w 474134"/>
                <a:gd name="connsiteY2" fmla="*/ 474133 h 474133"/>
                <a:gd name="connsiteX3" fmla="*/ 0 w 474134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846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211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46763"/>
                <a:gd name="connsiteY0" fmla="*/ 10584 h 472017"/>
                <a:gd name="connsiteX1" fmla="*/ 446763 w 446763"/>
                <a:gd name="connsiteY1" fmla="*/ 0 h 472017"/>
                <a:gd name="connsiteX2" fmla="*/ 209696 w 446763"/>
                <a:gd name="connsiteY2" fmla="*/ 472017 h 472017"/>
                <a:gd name="connsiteX3" fmla="*/ 0 w 446763"/>
                <a:gd name="connsiteY3" fmla="*/ 10584 h 472017"/>
                <a:gd name="connsiteX0" fmla="*/ 0 w 396921"/>
                <a:gd name="connsiteY0" fmla="*/ 0 h 461433"/>
                <a:gd name="connsiteX1" fmla="*/ 396921 w 396921"/>
                <a:gd name="connsiteY1" fmla="*/ 14816 h 461433"/>
                <a:gd name="connsiteX2" fmla="*/ 209696 w 396921"/>
                <a:gd name="connsiteY2" fmla="*/ 461433 h 461433"/>
                <a:gd name="connsiteX3" fmla="*/ 0 w 396921"/>
                <a:gd name="connsiteY3" fmla="*/ 0 h 461433"/>
                <a:gd name="connsiteX0" fmla="*/ 0 w 385845"/>
                <a:gd name="connsiteY0" fmla="*/ 0 h 448733"/>
                <a:gd name="connsiteX1" fmla="*/ 385845 w 385845"/>
                <a:gd name="connsiteY1" fmla="*/ 2116 h 448733"/>
                <a:gd name="connsiteX2" fmla="*/ 198620 w 385845"/>
                <a:gd name="connsiteY2" fmla="*/ 448733 h 448733"/>
                <a:gd name="connsiteX3" fmla="*/ 0 w 385845"/>
                <a:gd name="connsiteY3" fmla="*/ 0 h 448733"/>
                <a:gd name="connsiteX0" fmla="*/ 0 w 385845"/>
                <a:gd name="connsiteY0" fmla="*/ 0 h 416983"/>
                <a:gd name="connsiteX1" fmla="*/ 385845 w 385845"/>
                <a:gd name="connsiteY1" fmla="*/ 2116 h 416983"/>
                <a:gd name="connsiteX2" fmla="*/ 198620 w 385845"/>
                <a:gd name="connsiteY2" fmla="*/ 416983 h 416983"/>
                <a:gd name="connsiteX3" fmla="*/ 0 w 385845"/>
                <a:gd name="connsiteY3" fmla="*/ 0 h 4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845" h="416983">
                  <a:moveTo>
                    <a:pt x="0" y="0"/>
                  </a:moveTo>
                  <a:lnTo>
                    <a:pt x="385845" y="2116"/>
                  </a:lnTo>
                  <a:lnTo>
                    <a:pt x="198620" y="416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3" name="図形グループ 52"/>
          <p:cNvGrpSpPr/>
          <p:nvPr/>
        </p:nvGrpSpPr>
        <p:grpSpPr>
          <a:xfrm>
            <a:off x="7596336" y="2492896"/>
            <a:ext cx="1310630" cy="1224136"/>
            <a:chOff x="7596336" y="2492896"/>
            <a:chExt cx="1310630" cy="1224136"/>
          </a:xfrm>
        </p:grpSpPr>
        <p:cxnSp>
          <p:nvCxnSpPr>
            <p:cNvPr id="48" name="直線コネクタ 47"/>
            <p:cNvCxnSpPr/>
            <p:nvPr/>
          </p:nvCxnSpPr>
          <p:spPr>
            <a:xfrm>
              <a:off x="8028384" y="2492896"/>
              <a:ext cx="0" cy="1224136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フリーフォーム 48"/>
            <p:cNvSpPr/>
            <p:nvPr/>
          </p:nvSpPr>
          <p:spPr>
            <a:xfrm>
              <a:off x="7740352" y="3212976"/>
              <a:ext cx="576064" cy="72008"/>
            </a:xfrm>
            <a:custGeom>
              <a:avLst/>
              <a:gdLst>
                <a:gd name="connsiteX0" fmla="*/ 0 w 495300"/>
                <a:gd name="connsiteY0" fmla="*/ 0 h 76200"/>
                <a:gd name="connsiteX1" fmla="*/ 495300 w 495300"/>
                <a:gd name="connsiteY1" fmla="*/ 6350 h 76200"/>
                <a:gd name="connsiteX2" fmla="*/ 495300 w 495300"/>
                <a:gd name="connsiteY2" fmla="*/ 76200 h 76200"/>
                <a:gd name="connsiteX3" fmla="*/ 0 w 495300"/>
                <a:gd name="connsiteY3" fmla="*/ 69850 h 76200"/>
                <a:gd name="connsiteX4" fmla="*/ 0 w 495300"/>
                <a:gd name="connsiteY4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300" h="76200">
                  <a:moveTo>
                    <a:pt x="0" y="0"/>
                  </a:moveTo>
                  <a:lnTo>
                    <a:pt x="495300" y="6350"/>
                  </a:lnTo>
                  <a:lnTo>
                    <a:pt x="495300" y="76200"/>
                  </a:lnTo>
                  <a:lnTo>
                    <a:pt x="0" y="69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フリーフォーム 49"/>
            <p:cNvSpPr/>
            <p:nvPr/>
          </p:nvSpPr>
          <p:spPr>
            <a:xfrm>
              <a:off x="8316416" y="2996952"/>
              <a:ext cx="590550" cy="184150"/>
            </a:xfrm>
            <a:custGeom>
              <a:avLst/>
              <a:gdLst>
                <a:gd name="connsiteX0" fmla="*/ 0 w 704850"/>
                <a:gd name="connsiteY0" fmla="*/ 177800 h 222250"/>
                <a:gd name="connsiteX1" fmla="*/ 342900 w 704850"/>
                <a:gd name="connsiteY1" fmla="*/ 0 h 222250"/>
                <a:gd name="connsiteX2" fmla="*/ 298450 w 704850"/>
                <a:gd name="connsiteY2" fmla="*/ 222250 h 222250"/>
                <a:gd name="connsiteX3" fmla="*/ 704850 w 704850"/>
                <a:gd name="connsiteY3" fmla="*/ 38100 h 222250"/>
                <a:gd name="connsiteX0" fmla="*/ 0 w 704850"/>
                <a:gd name="connsiteY0" fmla="*/ 139700 h 184150"/>
                <a:gd name="connsiteX1" fmla="*/ 330200 w 704850"/>
                <a:gd name="connsiteY1" fmla="*/ 6350 h 184150"/>
                <a:gd name="connsiteX2" fmla="*/ 298450 w 704850"/>
                <a:gd name="connsiteY2" fmla="*/ 184150 h 184150"/>
                <a:gd name="connsiteX3" fmla="*/ 704850 w 704850"/>
                <a:gd name="connsiteY3" fmla="*/ 0 h 184150"/>
                <a:gd name="connsiteX0" fmla="*/ 0 w 704850"/>
                <a:gd name="connsiteY0" fmla="*/ 165100 h 209550"/>
                <a:gd name="connsiteX1" fmla="*/ 330200 w 704850"/>
                <a:gd name="connsiteY1" fmla="*/ 0 h 209550"/>
                <a:gd name="connsiteX2" fmla="*/ 298450 w 704850"/>
                <a:gd name="connsiteY2" fmla="*/ 209550 h 209550"/>
                <a:gd name="connsiteX3" fmla="*/ 704850 w 704850"/>
                <a:gd name="connsiteY3" fmla="*/ 25400 h 209550"/>
                <a:gd name="connsiteX0" fmla="*/ 0 w 615950"/>
                <a:gd name="connsiteY0" fmla="*/ 165100 h 209550"/>
                <a:gd name="connsiteX1" fmla="*/ 330200 w 615950"/>
                <a:gd name="connsiteY1" fmla="*/ 0 h 209550"/>
                <a:gd name="connsiteX2" fmla="*/ 298450 w 615950"/>
                <a:gd name="connsiteY2" fmla="*/ 209550 h 209550"/>
                <a:gd name="connsiteX3" fmla="*/ 615950 w 615950"/>
                <a:gd name="connsiteY3" fmla="*/ 25400 h 209550"/>
                <a:gd name="connsiteX0" fmla="*/ 0 w 539750"/>
                <a:gd name="connsiteY0" fmla="*/ 171450 h 209550"/>
                <a:gd name="connsiteX1" fmla="*/ 254000 w 539750"/>
                <a:gd name="connsiteY1" fmla="*/ 0 h 209550"/>
                <a:gd name="connsiteX2" fmla="*/ 222250 w 539750"/>
                <a:gd name="connsiteY2" fmla="*/ 209550 h 209550"/>
                <a:gd name="connsiteX3" fmla="*/ 539750 w 539750"/>
                <a:gd name="connsiteY3" fmla="*/ 25400 h 209550"/>
                <a:gd name="connsiteX0" fmla="*/ 0 w 539750"/>
                <a:gd name="connsiteY0" fmla="*/ 146050 h 184150"/>
                <a:gd name="connsiteX1" fmla="*/ 260350 w 539750"/>
                <a:gd name="connsiteY1" fmla="*/ 6350 h 184150"/>
                <a:gd name="connsiteX2" fmla="*/ 222250 w 539750"/>
                <a:gd name="connsiteY2" fmla="*/ 184150 h 184150"/>
                <a:gd name="connsiteX3" fmla="*/ 539750 w 539750"/>
                <a:gd name="connsiteY3" fmla="*/ 0 h 184150"/>
                <a:gd name="connsiteX0" fmla="*/ 0 w 590550"/>
                <a:gd name="connsiteY0" fmla="*/ 146050 h 184150"/>
                <a:gd name="connsiteX1" fmla="*/ 260350 w 590550"/>
                <a:gd name="connsiteY1" fmla="*/ 6350 h 184150"/>
                <a:gd name="connsiteX2" fmla="*/ 222250 w 590550"/>
                <a:gd name="connsiteY2" fmla="*/ 184150 h 184150"/>
                <a:gd name="connsiteX3" fmla="*/ 590550 w 590550"/>
                <a:gd name="connsiteY3" fmla="*/ 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550" h="184150">
                  <a:moveTo>
                    <a:pt x="0" y="146050"/>
                  </a:moveTo>
                  <a:lnTo>
                    <a:pt x="260350" y="6350"/>
                  </a:lnTo>
                  <a:lnTo>
                    <a:pt x="222250" y="184150"/>
                  </a:lnTo>
                  <a:lnTo>
                    <a:pt x="590550" y="0"/>
                  </a:lnTo>
                </a:path>
              </a:pathLst>
            </a:custGeom>
            <a:ln>
              <a:solidFill>
                <a:schemeClr val="tx2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381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" name="フリーフォーム 50"/>
            <p:cNvSpPr/>
            <p:nvPr/>
          </p:nvSpPr>
          <p:spPr>
            <a:xfrm>
              <a:off x="7812360" y="2852936"/>
              <a:ext cx="442423" cy="416983"/>
            </a:xfrm>
            <a:custGeom>
              <a:avLst/>
              <a:gdLst>
                <a:gd name="connsiteX0" fmla="*/ 0 w 474134"/>
                <a:gd name="connsiteY0" fmla="*/ 0 h 474133"/>
                <a:gd name="connsiteX1" fmla="*/ 474134 w 474134"/>
                <a:gd name="connsiteY1" fmla="*/ 16933 h 474133"/>
                <a:gd name="connsiteX2" fmla="*/ 254000 w 474134"/>
                <a:gd name="connsiteY2" fmla="*/ 474133 h 474133"/>
                <a:gd name="connsiteX3" fmla="*/ 0 w 474134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846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211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46763"/>
                <a:gd name="connsiteY0" fmla="*/ 10584 h 472017"/>
                <a:gd name="connsiteX1" fmla="*/ 446763 w 446763"/>
                <a:gd name="connsiteY1" fmla="*/ 0 h 472017"/>
                <a:gd name="connsiteX2" fmla="*/ 209696 w 446763"/>
                <a:gd name="connsiteY2" fmla="*/ 472017 h 472017"/>
                <a:gd name="connsiteX3" fmla="*/ 0 w 446763"/>
                <a:gd name="connsiteY3" fmla="*/ 10584 h 472017"/>
                <a:gd name="connsiteX0" fmla="*/ 0 w 396921"/>
                <a:gd name="connsiteY0" fmla="*/ 0 h 461433"/>
                <a:gd name="connsiteX1" fmla="*/ 396921 w 396921"/>
                <a:gd name="connsiteY1" fmla="*/ 14816 h 461433"/>
                <a:gd name="connsiteX2" fmla="*/ 209696 w 396921"/>
                <a:gd name="connsiteY2" fmla="*/ 461433 h 461433"/>
                <a:gd name="connsiteX3" fmla="*/ 0 w 396921"/>
                <a:gd name="connsiteY3" fmla="*/ 0 h 461433"/>
                <a:gd name="connsiteX0" fmla="*/ 0 w 385845"/>
                <a:gd name="connsiteY0" fmla="*/ 0 h 448733"/>
                <a:gd name="connsiteX1" fmla="*/ 385845 w 385845"/>
                <a:gd name="connsiteY1" fmla="*/ 2116 h 448733"/>
                <a:gd name="connsiteX2" fmla="*/ 198620 w 385845"/>
                <a:gd name="connsiteY2" fmla="*/ 448733 h 448733"/>
                <a:gd name="connsiteX3" fmla="*/ 0 w 385845"/>
                <a:gd name="connsiteY3" fmla="*/ 0 h 448733"/>
                <a:gd name="connsiteX0" fmla="*/ 0 w 385845"/>
                <a:gd name="connsiteY0" fmla="*/ 0 h 416983"/>
                <a:gd name="connsiteX1" fmla="*/ 385845 w 385845"/>
                <a:gd name="connsiteY1" fmla="*/ 2116 h 416983"/>
                <a:gd name="connsiteX2" fmla="*/ 198620 w 385845"/>
                <a:gd name="connsiteY2" fmla="*/ 416983 h 416983"/>
                <a:gd name="connsiteX3" fmla="*/ 0 w 385845"/>
                <a:gd name="connsiteY3" fmla="*/ 0 h 4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845" h="416983">
                  <a:moveTo>
                    <a:pt x="0" y="0"/>
                  </a:moveTo>
                  <a:lnTo>
                    <a:pt x="385845" y="2116"/>
                  </a:lnTo>
                  <a:lnTo>
                    <a:pt x="198620" y="416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7596336" y="2636912"/>
              <a:ext cx="864096" cy="864096"/>
            </a:xfrm>
            <a:prstGeom prst="ellipse">
              <a:avLst/>
            </a:prstGeom>
            <a:noFill/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8" name="図形グループ 127"/>
          <p:cNvGrpSpPr/>
          <p:nvPr/>
        </p:nvGrpSpPr>
        <p:grpSpPr>
          <a:xfrm>
            <a:off x="2915816" y="4437112"/>
            <a:ext cx="576064" cy="576064"/>
            <a:chOff x="2915816" y="4437112"/>
            <a:chExt cx="576064" cy="576064"/>
          </a:xfrm>
        </p:grpSpPr>
        <p:cxnSp>
          <p:nvCxnSpPr>
            <p:cNvPr id="55" name="直線コネクタ 54"/>
            <p:cNvCxnSpPr/>
            <p:nvPr/>
          </p:nvCxnSpPr>
          <p:spPr>
            <a:xfrm>
              <a:off x="3203848" y="4437112"/>
              <a:ext cx="0" cy="28803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>
              <a:off x="2915816" y="4725144"/>
              <a:ext cx="576064" cy="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2987824" y="4869160"/>
              <a:ext cx="432048" cy="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3059832" y="5013176"/>
              <a:ext cx="288032" cy="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図形グループ 126"/>
          <p:cNvGrpSpPr/>
          <p:nvPr/>
        </p:nvGrpSpPr>
        <p:grpSpPr>
          <a:xfrm>
            <a:off x="3635896" y="4149080"/>
            <a:ext cx="571500" cy="626740"/>
            <a:chOff x="3635896" y="4149080"/>
            <a:chExt cx="571500" cy="626740"/>
          </a:xfrm>
        </p:grpSpPr>
        <p:cxnSp>
          <p:nvCxnSpPr>
            <p:cNvPr id="69" name="直線コネクタ 68"/>
            <p:cNvCxnSpPr/>
            <p:nvPr/>
          </p:nvCxnSpPr>
          <p:spPr>
            <a:xfrm>
              <a:off x="3923928" y="4149080"/>
              <a:ext cx="0" cy="36004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フリーフォーム 72"/>
            <p:cNvSpPr/>
            <p:nvPr/>
          </p:nvSpPr>
          <p:spPr>
            <a:xfrm>
              <a:off x="3635896" y="4509120"/>
              <a:ext cx="571500" cy="266700"/>
            </a:xfrm>
            <a:custGeom>
              <a:avLst/>
              <a:gdLst>
                <a:gd name="connsiteX0" fmla="*/ 0 w 571500"/>
                <a:gd name="connsiteY0" fmla="*/ 0 h 273050"/>
                <a:gd name="connsiteX1" fmla="*/ 571500 w 571500"/>
                <a:gd name="connsiteY1" fmla="*/ 6350 h 273050"/>
                <a:gd name="connsiteX2" fmla="*/ 260350 w 571500"/>
                <a:gd name="connsiteY2" fmla="*/ 273050 h 273050"/>
                <a:gd name="connsiteX3" fmla="*/ 0 w 571500"/>
                <a:gd name="connsiteY3" fmla="*/ 0 h 273050"/>
                <a:gd name="connsiteX0" fmla="*/ 0 w 571500"/>
                <a:gd name="connsiteY0" fmla="*/ 0 h 266700"/>
                <a:gd name="connsiteX1" fmla="*/ 571500 w 571500"/>
                <a:gd name="connsiteY1" fmla="*/ 6350 h 266700"/>
                <a:gd name="connsiteX2" fmla="*/ 292100 w 571500"/>
                <a:gd name="connsiteY2" fmla="*/ 266700 h 266700"/>
                <a:gd name="connsiteX3" fmla="*/ 0 w 571500"/>
                <a:gd name="connsiteY3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66700">
                  <a:moveTo>
                    <a:pt x="0" y="0"/>
                  </a:moveTo>
                  <a:lnTo>
                    <a:pt x="571500" y="6350"/>
                  </a:lnTo>
                  <a:lnTo>
                    <a:pt x="292100" y="2667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4" name="図形グループ 123"/>
          <p:cNvGrpSpPr/>
          <p:nvPr/>
        </p:nvGrpSpPr>
        <p:grpSpPr>
          <a:xfrm>
            <a:off x="3707904" y="1556792"/>
            <a:ext cx="432048" cy="504056"/>
            <a:chOff x="3707904" y="1556792"/>
            <a:chExt cx="432048" cy="504056"/>
          </a:xfrm>
        </p:grpSpPr>
        <p:cxnSp>
          <p:nvCxnSpPr>
            <p:cNvPr id="76" name="直線コネクタ 75"/>
            <p:cNvCxnSpPr/>
            <p:nvPr/>
          </p:nvCxnSpPr>
          <p:spPr>
            <a:xfrm>
              <a:off x="3923928" y="1556792"/>
              <a:ext cx="0" cy="504056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フリーフォーム 77"/>
            <p:cNvSpPr/>
            <p:nvPr/>
          </p:nvSpPr>
          <p:spPr>
            <a:xfrm>
              <a:off x="3707904" y="1556792"/>
              <a:ext cx="432048" cy="256530"/>
            </a:xfrm>
            <a:custGeom>
              <a:avLst/>
              <a:gdLst>
                <a:gd name="connsiteX0" fmla="*/ 0 w 266700"/>
                <a:gd name="connsiteY0" fmla="*/ 146050 h 146050"/>
                <a:gd name="connsiteX1" fmla="*/ 127000 w 266700"/>
                <a:gd name="connsiteY1" fmla="*/ 0 h 146050"/>
                <a:gd name="connsiteX2" fmla="*/ 266700 w 266700"/>
                <a:gd name="connsiteY2" fmla="*/ 146050 h 146050"/>
                <a:gd name="connsiteX0" fmla="*/ 0 w 256620"/>
                <a:gd name="connsiteY0" fmla="*/ 146050 h 171525"/>
                <a:gd name="connsiteX1" fmla="*/ 127000 w 256620"/>
                <a:gd name="connsiteY1" fmla="*/ 0 h 171525"/>
                <a:gd name="connsiteX2" fmla="*/ 256620 w 256620"/>
                <a:gd name="connsiteY2" fmla="*/ 171525 h 171525"/>
                <a:gd name="connsiteX0" fmla="*/ 0 w 256620"/>
                <a:gd name="connsiteY0" fmla="*/ 163033 h 171525"/>
                <a:gd name="connsiteX1" fmla="*/ 127000 w 256620"/>
                <a:gd name="connsiteY1" fmla="*/ 0 h 171525"/>
                <a:gd name="connsiteX2" fmla="*/ 256620 w 256620"/>
                <a:gd name="connsiteY2" fmla="*/ 171525 h 171525"/>
                <a:gd name="connsiteX0" fmla="*/ 0 w 263340"/>
                <a:gd name="connsiteY0" fmla="*/ 171525 h 171525"/>
                <a:gd name="connsiteX1" fmla="*/ 133720 w 263340"/>
                <a:gd name="connsiteY1" fmla="*/ 0 h 171525"/>
                <a:gd name="connsiteX2" fmla="*/ 263340 w 263340"/>
                <a:gd name="connsiteY2" fmla="*/ 171525 h 1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340" h="171525">
                  <a:moveTo>
                    <a:pt x="0" y="171525"/>
                  </a:moveTo>
                  <a:lnTo>
                    <a:pt x="133720" y="0"/>
                  </a:lnTo>
                  <a:lnTo>
                    <a:pt x="263340" y="171525"/>
                  </a:lnTo>
                </a:path>
              </a:pathLst>
            </a:cu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6" name="図形グループ 95"/>
          <p:cNvGrpSpPr/>
          <p:nvPr/>
        </p:nvGrpSpPr>
        <p:grpSpPr>
          <a:xfrm>
            <a:off x="5724128" y="4437112"/>
            <a:ext cx="2376263" cy="432048"/>
            <a:chOff x="5580112" y="4509120"/>
            <a:chExt cx="2376263" cy="432048"/>
          </a:xfrm>
        </p:grpSpPr>
        <p:cxnSp>
          <p:nvCxnSpPr>
            <p:cNvPr id="92" name="直線コネクタ 91"/>
            <p:cNvCxnSpPr/>
            <p:nvPr/>
          </p:nvCxnSpPr>
          <p:spPr>
            <a:xfrm>
              <a:off x="5580112" y="4725144"/>
              <a:ext cx="432048" cy="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フリーフォーム 92"/>
            <p:cNvSpPr/>
            <p:nvPr/>
          </p:nvSpPr>
          <p:spPr>
            <a:xfrm rot="5400000" flipH="1">
              <a:off x="6769260" y="3754052"/>
              <a:ext cx="432048" cy="1942183"/>
            </a:xfrm>
            <a:custGeom>
              <a:avLst/>
              <a:gdLst>
                <a:gd name="connsiteX0" fmla="*/ 0 w 571500"/>
                <a:gd name="connsiteY0" fmla="*/ 0 h 273050"/>
                <a:gd name="connsiteX1" fmla="*/ 571500 w 571500"/>
                <a:gd name="connsiteY1" fmla="*/ 6350 h 273050"/>
                <a:gd name="connsiteX2" fmla="*/ 260350 w 571500"/>
                <a:gd name="connsiteY2" fmla="*/ 273050 h 273050"/>
                <a:gd name="connsiteX3" fmla="*/ 0 w 571500"/>
                <a:gd name="connsiteY3" fmla="*/ 0 h 273050"/>
                <a:gd name="connsiteX0" fmla="*/ 0 w 571500"/>
                <a:gd name="connsiteY0" fmla="*/ 0 h 266700"/>
                <a:gd name="connsiteX1" fmla="*/ 571500 w 571500"/>
                <a:gd name="connsiteY1" fmla="*/ 6350 h 266700"/>
                <a:gd name="connsiteX2" fmla="*/ 292100 w 571500"/>
                <a:gd name="connsiteY2" fmla="*/ 266700 h 266700"/>
                <a:gd name="connsiteX3" fmla="*/ 0 w 571500"/>
                <a:gd name="connsiteY3" fmla="*/ 0 h 266700"/>
                <a:gd name="connsiteX0" fmla="*/ 0 w 565150"/>
                <a:gd name="connsiteY0" fmla="*/ 74962 h 341662"/>
                <a:gd name="connsiteX1" fmla="*/ 565150 w 565150"/>
                <a:gd name="connsiteY1" fmla="*/ 0 h 341662"/>
                <a:gd name="connsiteX2" fmla="*/ 292100 w 565150"/>
                <a:gd name="connsiteY2" fmla="*/ 341662 h 341662"/>
                <a:gd name="connsiteX3" fmla="*/ 0 w 565150"/>
                <a:gd name="connsiteY3" fmla="*/ 74962 h 341662"/>
                <a:gd name="connsiteX0" fmla="*/ 0 w 488950"/>
                <a:gd name="connsiteY0" fmla="*/ 426 h 341662"/>
                <a:gd name="connsiteX1" fmla="*/ 488950 w 488950"/>
                <a:gd name="connsiteY1" fmla="*/ 0 h 341662"/>
                <a:gd name="connsiteX2" fmla="*/ 215900 w 488950"/>
                <a:gd name="connsiteY2" fmla="*/ 341662 h 341662"/>
                <a:gd name="connsiteX3" fmla="*/ 0 w 488950"/>
                <a:gd name="connsiteY3" fmla="*/ 426 h 341662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244645 w 488950"/>
                <a:gd name="connsiteY2" fmla="*/ 343347 h 343347"/>
                <a:gd name="connsiteX3" fmla="*/ 0 w 488950"/>
                <a:gd name="connsiteY3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288435 w 488950"/>
                <a:gd name="connsiteY2" fmla="*/ 296371 h 343347"/>
                <a:gd name="connsiteX3" fmla="*/ 244645 w 488950"/>
                <a:gd name="connsiteY3" fmla="*/ 343347 h 343347"/>
                <a:gd name="connsiteX4" fmla="*/ 0 w 488950"/>
                <a:gd name="connsiteY4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82465 w 488950"/>
                <a:gd name="connsiteY2" fmla="*/ 170015 h 343347"/>
                <a:gd name="connsiteX3" fmla="*/ 244645 w 488950"/>
                <a:gd name="connsiteY3" fmla="*/ 343347 h 343347"/>
                <a:gd name="connsiteX4" fmla="*/ 0 w 488950"/>
                <a:gd name="connsiteY4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75278 w 488950"/>
                <a:gd name="connsiteY2" fmla="*/ 262676 h 343347"/>
                <a:gd name="connsiteX3" fmla="*/ 244645 w 488950"/>
                <a:gd name="connsiteY3" fmla="*/ 343347 h 343347"/>
                <a:gd name="connsiteX4" fmla="*/ 0 w 488950"/>
                <a:gd name="connsiteY4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75278 w 488950"/>
                <a:gd name="connsiteY2" fmla="*/ 262676 h 343347"/>
                <a:gd name="connsiteX3" fmla="*/ 244645 w 488950"/>
                <a:gd name="connsiteY3" fmla="*/ 343347 h 343347"/>
                <a:gd name="connsiteX4" fmla="*/ 151895 w 488950"/>
                <a:gd name="connsiteY4" fmla="*/ 202025 h 343347"/>
                <a:gd name="connsiteX5" fmla="*/ 0 w 488950"/>
                <a:gd name="connsiteY5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75278 w 488950"/>
                <a:gd name="connsiteY2" fmla="*/ 262676 h 343347"/>
                <a:gd name="connsiteX3" fmla="*/ 244645 w 488950"/>
                <a:gd name="connsiteY3" fmla="*/ 343347 h 343347"/>
                <a:gd name="connsiteX4" fmla="*/ 15354 w 488950"/>
                <a:gd name="connsiteY4" fmla="*/ 264361 h 343347"/>
                <a:gd name="connsiteX5" fmla="*/ 0 w 488950"/>
                <a:gd name="connsiteY5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84859 w 488950"/>
                <a:gd name="connsiteY2" fmla="*/ 294108 h 343347"/>
                <a:gd name="connsiteX3" fmla="*/ 244645 w 488950"/>
                <a:gd name="connsiteY3" fmla="*/ 343347 h 343347"/>
                <a:gd name="connsiteX4" fmla="*/ 15354 w 488950"/>
                <a:gd name="connsiteY4" fmla="*/ 264361 h 343347"/>
                <a:gd name="connsiteX5" fmla="*/ 0 w 488950"/>
                <a:gd name="connsiteY5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84859 w 488950"/>
                <a:gd name="connsiteY2" fmla="*/ 294108 h 343347"/>
                <a:gd name="connsiteX3" fmla="*/ 244645 w 488950"/>
                <a:gd name="connsiteY3" fmla="*/ 343347 h 343347"/>
                <a:gd name="connsiteX4" fmla="*/ 5772 w 488950"/>
                <a:gd name="connsiteY4" fmla="*/ 295793 h 343347"/>
                <a:gd name="connsiteX5" fmla="*/ 0 w 488950"/>
                <a:gd name="connsiteY5" fmla="*/ 426 h 34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8950" h="343347">
                  <a:moveTo>
                    <a:pt x="0" y="426"/>
                  </a:moveTo>
                  <a:lnTo>
                    <a:pt x="488950" y="0"/>
                  </a:lnTo>
                  <a:cubicBezTo>
                    <a:pt x="487586" y="98036"/>
                    <a:pt x="486223" y="196072"/>
                    <a:pt x="484859" y="294108"/>
                  </a:cubicBezTo>
                  <a:lnTo>
                    <a:pt x="244645" y="343347"/>
                  </a:lnTo>
                  <a:lnTo>
                    <a:pt x="5772" y="295793"/>
                  </a:lnTo>
                  <a:lnTo>
                    <a:pt x="0" y="426"/>
                  </a:lnTo>
                  <a:close/>
                </a:path>
              </a:pathLst>
            </a:custGeom>
            <a:noFill/>
            <a:ln w="28575" cmpd="sng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6" name="図形グループ 115"/>
          <p:cNvGrpSpPr/>
          <p:nvPr/>
        </p:nvGrpSpPr>
        <p:grpSpPr>
          <a:xfrm>
            <a:off x="1547664" y="3501008"/>
            <a:ext cx="648072" cy="1440160"/>
            <a:chOff x="1547664" y="3501008"/>
            <a:chExt cx="648072" cy="1440160"/>
          </a:xfrm>
        </p:grpSpPr>
        <p:cxnSp>
          <p:nvCxnSpPr>
            <p:cNvPr id="98" name="直線コネクタ 97"/>
            <p:cNvCxnSpPr>
              <a:stCxn id="113" idx="4"/>
            </p:cNvCxnSpPr>
            <p:nvPr/>
          </p:nvCxnSpPr>
          <p:spPr>
            <a:xfrm>
              <a:off x="2123728" y="4509120"/>
              <a:ext cx="0" cy="432048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>
              <a:endCxn id="111" idx="0"/>
            </p:cNvCxnSpPr>
            <p:nvPr/>
          </p:nvCxnSpPr>
          <p:spPr>
            <a:xfrm>
              <a:off x="2123728" y="3501008"/>
              <a:ext cx="0" cy="36004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1835696" y="3789040"/>
              <a:ext cx="0" cy="792088"/>
            </a:xfrm>
            <a:prstGeom prst="line">
              <a:avLst/>
            </a:prstGeom>
            <a:ln w="57150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正方形/長方形 103"/>
            <p:cNvSpPr/>
            <p:nvPr/>
          </p:nvSpPr>
          <p:spPr>
            <a:xfrm>
              <a:off x="1547664" y="4005064"/>
              <a:ext cx="288032" cy="36004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円/楕円 110"/>
            <p:cNvSpPr/>
            <p:nvPr/>
          </p:nvSpPr>
          <p:spPr>
            <a:xfrm>
              <a:off x="2051720" y="3861048"/>
              <a:ext cx="144016" cy="144016"/>
            </a:xfrm>
            <a:prstGeom prst="ellipse">
              <a:avLst/>
            </a:prstGeom>
            <a:noFill/>
            <a:ln w="28575" cmpd="sng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/>
          </p:nvSpPr>
          <p:spPr>
            <a:xfrm>
              <a:off x="2051720" y="4365104"/>
              <a:ext cx="144016" cy="144016"/>
            </a:xfrm>
            <a:prstGeom prst="ellipse">
              <a:avLst/>
            </a:prstGeom>
            <a:noFill/>
            <a:ln w="28575" cmpd="sng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1" name="フリーフォーム 120"/>
          <p:cNvSpPr/>
          <p:nvPr/>
        </p:nvSpPr>
        <p:spPr>
          <a:xfrm rot="16200000">
            <a:off x="1946460" y="2022092"/>
            <a:ext cx="432048" cy="1229639"/>
          </a:xfrm>
          <a:custGeom>
            <a:avLst/>
            <a:gdLst>
              <a:gd name="connsiteX0" fmla="*/ 482600 w 990600"/>
              <a:gd name="connsiteY0" fmla="*/ 0 h 4783666"/>
              <a:gd name="connsiteX1" fmla="*/ 482600 w 990600"/>
              <a:gd name="connsiteY1" fmla="*/ 474133 h 4783666"/>
              <a:gd name="connsiteX2" fmla="*/ 0 w 990600"/>
              <a:gd name="connsiteY2" fmla="*/ 711200 h 4783666"/>
              <a:gd name="connsiteX3" fmla="*/ 982133 w 990600"/>
              <a:gd name="connsiteY3" fmla="*/ 1202266 h 4783666"/>
              <a:gd name="connsiteX4" fmla="*/ 8467 w 990600"/>
              <a:gd name="connsiteY4" fmla="*/ 1684866 h 4783666"/>
              <a:gd name="connsiteX5" fmla="*/ 973667 w 990600"/>
              <a:gd name="connsiteY5" fmla="*/ 2150533 h 4783666"/>
              <a:gd name="connsiteX6" fmla="*/ 8467 w 990600"/>
              <a:gd name="connsiteY6" fmla="*/ 2641600 h 4783666"/>
              <a:gd name="connsiteX7" fmla="*/ 990600 w 990600"/>
              <a:gd name="connsiteY7" fmla="*/ 3107266 h 4783666"/>
              <a:gd name="connsiteX8" fmla="*/ 16933 w 990600"/>
              <a:gd name="connsiteY8" fmla="*/ 3581400 h 4783666"/>
              <a:gd name="connsiteX9" fmla="*/ 973667 w 990600"/>
              <a:gd name="connsiteY9" fmla="*/ 4055533 h 4783666"/>
              <a:gd name="connsiteX10" fmla="*/ 482600 w 990600"/>
              <a:gd name="connsiteY10" fmla="*/ 4309533 h 4783666"/>
              <a:gd name="connsiteX11" fmla="*/ 482600 w 990600"/>
              <a:gd name="connsiteY11" fmla="*/ 4783666 h 4783666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82600 w 990600"/>
              <a:gd name="connsiteY10" fmla="*/ 4309533 h 4922401"/>
              <a:gd name="connsiteX11" fmla="*/ 497159 w 990600"/>
              <a:gd name="connsiteY11" fmla="*/ 4922401 h 4922401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97159 w 990600"/>
              <a:gd name="connsiteY10" fmla="*/ 4259085 h 4922401"/>
              <a:gd name="connsiteX11" fmla="*/ 497159 w 990600"/>
              <a:gd name="connsiteY11" fmla="*/ 4922401 h 4922401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97159 w 990600"/>
              <a:gd name="connsiteY10" fmla="*/ 4309534 h 4922401"/>
              <a:gd name="connsiteX11" fmla="*/ 497159 w 990600"/>
              <a:gd name="connsiteY11" fmla="*/ 4922401 h 4922401"/>
              <a:gd name="connsiteX0" fmla="*/ 489880 w 990600"/>
              <a:gd name="connsiteY0" fmla="*/ 0 h 4909789"/>
              <a:gd name="connsiteX1" fmla="*/ 482600 w 990600"/>
              <a:gd name="connsiteY1" fmla="*/ 461521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4909789"/>
              <a:gd name="connsiteX1" fmla="*/ 504439 w 990600"/>
              <a:gd name="connsiteY1" fmla="*/ 461520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4909789"/>
              <a:gd name="connsiteX1" fmla="*/ 489880 w 990600"/>
              <a:gd name="connsiteY1" fmla="*/ 461520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5111585"/>
              <a:gd name="connsiteX1" fmla="*/ 489880 w 990600"/>
              <a:gd name="connsiteY1" fmla="*/ 663316 h 5111585"/>
              <a:gd name="connsiteX2" fmla="*/ 0 w 990600"/>
              <a:gd name="connsiteY2" fmla="*/ 900384 h 5111585"/>
              <a:gd name="connsiteX3" fmla="*/ 982133 w 990600"/>
              <a:gd name="connsiteY3" fmla="*/ 1391450 h 5111585"/>
              <a:gd name="connsiteX4" fmla="*/ 8467 w 990600"/>
              <a:gd name="connsiteY4" fmla="*/ 1874050 h 5111585"/>
              <a:gd name="connsiteX5" fmla="*/ 973667 w 990600"/>
              <a:gd name="connsiteY5" fmla="*/ 2339717 h 5111585"/>
              <a:gd name="connsiteX6" fmla="*/ 8467 w 990600"/>
              <a:gd name="connsiteY6" fmla="*/ 2830784 h 5111585"/>
              <a:gd name="connsiteX7" fmla="*/ 990600 w 990600"/>
              <a:gd name="connsiteY7" fmla="*/ 3296450 h 5111585"/>
              <a:gd name="connsiteX8" fmla="*/ 16933 w 990600"/>
              <a:gd name="connsiteY8" fmla="*/ 3770584 h 5111585"/>
              <a:gd name="connsiteX9" fmla="*/ 973667 w 990600"/>
              <a:gd name="connsiteY9" fmla="*/ 4244717 h 5111585"/>
              <a:gd name="connsiteX10" fmla="*/ 497159 w 990600"/>
              <a:gd name="connsiteY10" fmla="*/ 4498718 h 5111585"/>
              <a:gd name="connsiteX11" fmla="*/ 497159 w 990600"/>
              <a:gd name="connsiteY11" fmla="*/ 5111585 h 5111585"/>
              <a:gd name="connsiteX0" fmla="*/ 489880 w 990600"/>
              <a:gd name="connsiteY0" fmla="*/ 0 h 5111585"/>
              <a:gd name="connsiteX1" fmla="*/ 489880 w 990600"/>
              <a:gd name="connsiteY1" fmla="*/ 650704 h 5111585"/>
              <a:gd name="connsiteX2" fmla="*/ 0 w 990600"/>
              <a:gd name="connsiteY2" fmla="*/ 900384 h 5111585"/>
              <a:gd name="connsiteX3" fmla="*/ 982133 w 990600"/>
              <a:gd name="connsiteY3" fmla="*/ 1391450 h 5111585"/>
              <a:gd name="connsiteX4" fmla="*/ 8467 w 990600"/>
              <a:gd name="connsiteY4" fmla="*/ 1874050 h 5111585"/>
              <a:gd name="connsiteX5" fmla="*/ 973667 w 990600"/>
              <a:gd name="connsiteY5" fmla="*/ 2339717 h 5111585"/>
              <a:gd name="connsiteX6" fmla="*/ 8467 w 990600"/>
              <a:gd name="connsiteY6" fmla="*/ 2830784 h 5111585"/>
              <a:gd name="connsiteX7" fmla="*/ 990600 w 990600"/>
              <a:gd name="connsiteY7" fmla="*/ 3296450 h 5111585"/>
              <a:gd name="connsiteX8" fmla="*/ 16933 w 990600"/>
              <a:gd name="connsiteY8" fmla="*/ 3770584 h 5111585"/>
              <a:gd name="connsiteX9" fmla="*/ 973667 w 990600"/>
              <a:gd name="connsiteY9" fmla="*/ 4244717 h 5111585"/>
              <a:gd name="connsiteX10" fmla="*/ 497159 w 990600"/>
              <a:gd name="connsiteY10" fmla="*/ 4498718 h 5111585"/>
              <a:gd name="connsiteX11" fmla="*/ 497159 w 990600"/>
              <a:gd name="connsiteY11" fmla="*/ 5111585 h 5111585"/>
              <a:gd name="connsiteX0" fmla="*/ 497159 w 990600"/>
              <a:gd name="connsiteY0" fmla="*/ 0 h 4884565"/>
              <a:gd name="connsiteX1" fmla="*/ 489880 w 990600"/>
              <a:gd name="connsiteY1" fmla="*/ 423684 h 4884565"/>
              <a:gd name="connsiteX2" fmla="*/ 0 w 990600"/>
              <a:gd name="connsiteY2" fmla="*/ 673364 h 4884565"/>
              <a:gd name="connsiteX3" fmla="*/ 982133 w 990600"/>
              <a:gd name="connsiteY3" fmla="*/ 1164430 h 4884565"/>
              <a:gd name="connsiteX4" fmla="*/ 8467 w 990600"/>
              <a:gd name="connsiteY4" fmla="*/ 1647030 h 4884565"/>
              <a:gd name="connsiteX5" fmla="*/ 973667 w 990600"/>
              <a:gd name="connsiteY5" fmla="*/ 2112697 h 4884565"/>
              <a:gd name="connsiteX6" fmla="*/ 8467 w 990600"/>
              <a:gd name="connsiteY6" fmla="*/ 2603764 h 4884565"/>
              <a:gd name="connsiteX7" fmla="*/ 990600 w 990600"/>
              <a:gd name="connsiteY7" fmla="*/ 3069430 h 4884565"/>
              <a:gd name="connsiteX8" fmla="*/ 16933 w 990600"/>
              <a:gd name="connsiteY8" fmla="*/ 3543564 h 4884565"/>
              <a:gd name="connsiteX9" fmla="*/ 973667 w 990600"/>
              <a:gd name="connsiteY9" fmla="*/ 4017697 h 4884565"/>
              <a:gd name="connsiteX10" fmla="*/ 497159 w 990600"/>
              <a:gd name="connsiteY10" fmla="*/ 4271698 h 4884565"/>
              <a:gd name="connsiteX11" fmla="*/ 497159 w 990600"/>
              <a:gd name="connsiteY11" fmla="*/ 4884565 h 4884565"/>
              <a:gd name="connsiteX0" fmla="*/ 497159 w 990600"/>
              <a:gd name="connsiteY0" fmla="*/ 0 h 4884565"/>
              <a:gd name="connsiteX1" fmla="*/ 494674 w 990600"/>
              <a:gd name="connsiteY1" fmla="*/ 397172 h 4884565"/>
              <a:gd name="connsiteX2" fmla="*/ 489880 w 990600"/>
              <a:gd name="connsiteY2" fmla="*/ 423684 h 4884565"/>
              <a:gd name="connsiteX3" fmla="*/ 0 w 990600"/>
              <a:gd name="connsiteY3" fmla="*/ 673364 h 4884565"/>
              <a:gd name="connsiteX4" fmla="*/ 982133 w 990600"/>
              <a:gd name="connsiteY4" fmla="*/ 1164430 h 4884565"/>
              <a:gd name="connsiteX5" fmla="*/ 8467 w 990600"/>
              <a:gd name="connsiteY5" fmla="*/ 1647030 h 4884565"/>
              <a:gd name="connsiteX6" fmla="*/ 973667 w 990600"/>
              <a:gd name="connsiteY6" fmla="*/ 2112697 h 4884565"/>
              <a:gd name="connsiteX7" fmla="*/ 8467 w 990600"/>
              <a:gd name="connsiteY7" fmla="*/ 2603764 h 4884565"/>
              <a:gd name="connsiteX8" fmla="*/ 990600 w 990600"/>
              <a:gd name="connsiteY8" fmla="*/ 3069430 h 4884565"/>
              <a:gd name="connsiteX9" fmla="*/ 16933 w 990600"/>
              <a:gd name="connsiteY9" fmla="*/ 3543564 h 4884565"/>
              <a:gd name="connsiteX10" fmla="*/ 973667 w 990600"/>
              <a:gd name="connsiteY10" fmla="*/ 4017697 h 4884565"/>
              <a:gd name="connsiteX11" fmla="*/ 497159 w 990600"/>
              <a:gd name="connsiteY11" fmla="*/ 4271698 h 4884565"/>
              <a:gd name="connsiteX12" fmla="*/ 497159 w 990600"/>
              <a:gd name="connsiteY12" fmla="*/ 4884565 h 488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0600" h="4884565">
                <a:moveTo>
                  <a:pt x="497159" y="0"/>
                </a:moveTo>
                <a:cubicBezTo>
                  <a:pt x="493904" y="128187"/>
                  <a:pt x="497929" y="268985"/>
                  <a:pt x="494674" y="397172"/>
                </a:cubicBezTo>
                <a:lnTo>
                  <a:pt x="489880" y="423684"/>
                </a:lnTo>
                <a:lnTo>
                  <a:pt x="0" y="673364"/>
                </a:lnTo>
                <a:lnTo>
                  <a:pt x="982133" y="1164430"/>
                </a:lnTo>
                <a:lnTo>
                  <a:pt x="8467" y="1647030"/>
                </a:lnTo>
                <a:lnTo>
                  <a:pt x="973667" y="2112697"/>
                </a:lnTo>
                <a:lnTo>
                  <a:pt x="8467" y="2603764"/>
                </a:lnTo>
                <a:lnTo>
                  <a:pt x="990600" y="3069430"/>
                </a:lnTo>
                <a:lnTo>
                  <a:pt x="16933" y="3543564"/>
                </a:lnTo>
                <a:lnTo>
                  <a:pt x="973667" y="4017697"/>
                </a:lnTo>
                <a:lnTo>
                  <a:pt x="497159" y="4271698"/>
                </a:lnTo>
                <a:lnTo>
                  <a:pt x="497159" y="4884565"/>
                </a:lnTo>
              </a:path>
            </a:pathLst>
          </a:cu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図形グループ 31"/>
          <p:cNvGrpSpPr/>
          <p:nvPr/>
        </p:nvGrpSpPr>
        <p:grpSpPr>
          <a:xfrm>
            <a:off x="3563888" y="5157192"/>
            <a:ext cx="1268462" cy="965200"/>
            <a:chOff x="3563888" y="5157192"/>
            <a:chExt cx="1268462" cy="965200"/>
          </a:xfrm>
        </p:grpSpPr>
        <p:grpSp>
          <p:nvGrpSpPr>
            <p:cNvPr id="28" name="図形グループ 27"/>
            <p:cNvGrpSpPr/>
            <p:nvPr/>
          </p:nvGrpSpPr>
          <p:grpSpPr>
            <a:xfrm>
              <a:off x="3563888" y="5157192"/>
              <a:ext cx="720080" cy="936104"/>
              <a:chOff x="4788024" y="4293096"/>
              <a:chExt cx="720080" cy="936104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148064" y="5013176"/>
                <a:ext cx="0" cy="21602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フリーフォーム 55"/>
              <p:cNvSpPr/>
              <p:nvPr/>
            </p:nvSpPr>
            <p:spPr>
              <a:xfrm>
                <a:off x="4860032" y="4653136"/>
                <a:ext cx="576064" cy="216024"/>
              </a:xfrm>
              <a:custGeom>
                <a:avLst/>
                <a:gdLst>
                  <a:gd name="connsiteX0" fmla="*/ 0 w 965200"/>
                  <a:gd name="connsiteY0" fmla="*/ 16933 h 2463800"/>
                  <a:gd name="connsiteX1" fmla="*/ 0 w 965200"/>
                  <a:gd name="connsiteY1" fmla="*/ 2455333 h 2463800"/>
                  <a:gd name="connsiteX2" fmla="*/ 965200 w 965200"/>
                  <a:gd name="connsiteY2" fmla="*/ 2463800 h 2463800"/>
                  <a:gd name="connsiteX3" fmla="*/ 965200 w 965200"/>
                  <a:gd name="connsiteY3" fmla="*/ 0 h 2463800"/>
                  <a:gd name="connsiteX4" fmla="*/ 0 w 965200"/>
                  <a:gd name="connsiteY4" fmla="*/ 16933 h 2463800"/>
                  <a:gd name="connsiteX0" fmla="*/ 0 w 965200"/>
                  <a:gd name="connsiteY0" fmla="*/ 0 h 2446867"/>
                  <a:gd name="connsiteX1" fmla="*/ 0 w 965200"/>
                  <a:gd name="connsiteY1" fmla="*/ 2438400 h 2446867"/>
                  <a:gd name="connsiteX2" fmla="*/ 965200 w 965200"/>
                  <a:gd name="connsiteY2" fmla="*/ 2446867 h 2446867"/>
                  <a:gd name="connsiteX3" fmla="*/ 965200 w 965200"/>
                  <a:gd name="connsiteY3" fmla="*/ 8467 h 2446867"/>
                  <a:gd name="connsiteX4" fmla="*/ 0 w 965200"/>
                  <a:gd name="connsiteY4" fmla="*/ 0 h 2446867"/>
                  <a:gd name="connsiteX0" fmla="*/ 0 w 965200"/>
                  <a:gd name="connsiteY0" fmla="*/ 0 h 2438400"/>
                  <a:gd name="connsiteX1" fmla="*/ 0 w 965200"/>
                  <a:gd name="connsiteY1" fmla="*/ 2429933 h 2438400"/>
                  <a:gd name="connsiteX2" fmla="*/ 965200 w 965200"/>
                  <a:gd name="connsiteY2" fmla="*/ 2438400 h 2438400"/>
                  <a:gd name="connsiteX3" fmla="*/ 965200 w 965200"/>
                  <a:gd name="connsiteY3" fmla="*/ 0 h 2438400"/>
                  <a:gd name="connsiteX4" fmla="*/ 0 w 965200"/>
                  <a:gd name="connsiteY4" fmla="*/ 0 h 243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5200" h="2438400">
                    <a:moveTo>
                      <a:pt x="0" y="0"/>
                    </a:moveTo>
                    <a:lnTo>
                      <a:pt x="0" y="2429933"/>
                    </a:lnTo>
                    <a:lnTo>
                      <a:pt x="965200" y="2438400"/>
                    </a:lnTo>
                    <a:lnTo>
                      <a:pt x="9652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8" name="直線コネクタ 57"/>
              <p:cNvCxnSpPr/>
              <p:nvPr/>
            </p:nvCxnSpPr>
            <p:spPr>
              <a:xfrm>
                <a:off x="5148064" y="4293096"/>
                <a:ext cx="0" cy="21602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/>
              <p:cNvCxnSpPr/>
              <p:nvPr/>
            </p:nvCxnSpPr>
            <p:spPr>
              <a:xfrm>
                <a:off x="4788024" y="4509120"/>
                <a:ext cx="72008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/>
              <p:cNvCxnSpPr/>
              <p:nvPr/>
            </p:nvCxnSpPr>
            <p:spPr>
              <a:xfrm>
                <a:off x="4788024" y="5013176"/>
                <a:ext cx="72008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フリーフォーム 28"/>
            <p:cNvSpPr/>
            <p:nvPr/>
          </p:nvSpPr>
          <p:spPr>
            <a:xfrm>
              <a:off x="4572000" y="5157192"/>
              <a:ext cx="260350" cy="965200"/>
            </a:xfrm>
            <a:custGeom>
              <a:avLst/>
              <a:gdLst>
                <a:gd name="connsiteX0" fmla="*/ 0 w 279400"/>
                <a:gd name="connsiteY0" fmla="*/ 304800 h 952500"/>
                <a:gd name="connsiteX1" fmla="*/ 279400 w 279400"/>
                <a:gd name="connsiteY1" fmla="*/ 0 h 952500"/>
                <a:gd name="connsiteX2" fmla="*/ 266700 w 279400"/>
                <a:gd name="connsiteY2" fmla="*/ 952500 h 952500"/>
                <a:gd name="connsiteX3" fmla="*/ 12700 w 279400"/>
                <a:gd name="connsiteY3" fmla="*/ 622300 h 952500"/>
                <a:gd name="connsiteX4" fmla="*/ 0 w 279400"/>
                <a:gd name="connsiteY4" fmla="*/ 304800 h 952500"/>
                <a:gd name="connsiteX0" fmla="*/ 0 w 273050"/>
                <a:gd name="connsiteY0" fmla="*/ 317500 h 965200"/>
                <a:gd name="connsiteX1" fmla="*/ 273050 w 273050"/>
                <a:gd name="connsiteY1" fmla="*/ 0 h 965200"/>
                <a:gd name="connsiteX2" fmla="*/ 266700 w 273050"/>
                <a:gd name="connsiteY2" fmla="*/ 965200 h 965200"/>
                <a:gd name="connsiteX3" fmla="*/ 12700 w 273050"/>
                <a:gd name="connsiteY3" fmla="*/ 635000 h 965200"/>
                <a:gd name="connsiteX4" fmla="*/ 0 w 273050"/>
                <a:gd name="connsiteY4" fmla="*/ 317500 h 965200"/>
                <a:gd name="connsiteX0" fmla="*/ 6350 w 260350"/>
                <a:gd name="connsiteY0" fmla="*/ 304800 h 965200"/>
                <a:gd name="connsiteX1" fmla="*/ 260350 w 260350"/>
                <a:gd name="connsiteY1" fmla="*/ 0 h 965200"/>
                <a:gd name="connsiteX2" fmla="*/ 254000 w 260350"/>
                <a:gd name="connsiteY2" fmla="*/ 965200 h 965200"/>
                <a:gd name="connsiteX3" fmla="*/ 0 w 260350"/>
                <a:gd name="connsiteY3" fmla="*/ 635000 h 965200"/>
                <a:gd name="connsiteX4" fmla="*/ 6350 w 260350"/>
                <a:gd name="connsiteY4" fmla="*/ 304800 h 965200"/>
                <a:gd name="connsiteX0" fmla="*/ 6350 w 260350"/>
                <a:gd name="connsiteY0" fmla="*/ 285750 h 965200"/>
                <a:gd name="connsiteX1" fmla="*/ 260350 w 260350"/>
                <a:gd name="connsiteY1" fmla="*/ 0 h 965200"/>
                <a:gd name="connsiteX2" fmla="*/ 254000 w 260350"/>
                <a:gd name="connsiteY2" fmla="*/ 965200 h 965200"/>
                <a:gd name="connsiteX3" fmla="*/ 0 w 260350"/>
                <a:gd name="connsiteY3" fmla="*/ 635000 h 965200"/>
                <a:gd name="connsiteX4" fmla="*/ 6350 w 260350"/>
                <a:gd name="connsiteY4" fmla="*/ 28575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350" h="965200">
                  <a:moveTo>
                    <a:pt x="6350" y="285750"/>
                  </a:moveTo>
                  <a:lnTo>
                    <a:pt x="260350" y="0"/>
                  </a:lnTo>
                  <a:cubicBezTo>
                    <a:pt x="258233" y="321733"/>
                    <a:pt x="256117" y="643467"/>
                    <a:pt x="254000" y="965200"/>
                  </a:cubicBezTo>
                  <a:lnTo>
                    <a:pt x="0" y="635000"/>
                  </a:lnTo>
                  <a:lnTo>
                    <a:pt x="6350" y="285750"/>
                  </a:lnTo>
                  <a:close/>
                </a:path>
              </a:pathLst>
            </a:custGeom>
            <a:noFill/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4355976" y="5445224"/>
              <a:ext cx="216024" cy="360040"/>
            </a:xfrm>
            <a:prstGeom prst="rect">
              <a:avLst/>
            </a:prstGeom>
            <a:noFill/>
            <a:ln w="28575" cmpd="sng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9983825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510172"/>
              </p:ext>
            </p:extLst>
          </p:nvPr>
        </p:nvGraphicFramePr>
        <p:xfrm>
          <a:off x="2843808" y="1628800"/>
          <a:ext cx="424847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１．</a:t>
            </a: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のプロジェクト作成手順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285493"/>
              </p:ext>
            </p:extLst>
          </p:nvPr>
        </p:nvGraphicFramePr>
        <p:xfrm>
          <a:off x="1770112" y="1597025"/>
          <a:ext cx="3665984" cy="4712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6988507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24" name="図形グループ 23"/>
          <p:cNvGrpSpPr/>
          <p:nvPr/>
        </p:nvGrpSpPr>
        <p:grpSpPr>
          <a:xfrm>
            <a:off x="1547664" y="1700808"/>
            <a:ext cx="3528391" cy="4392488"/>
            <a:chOff x="1547664" y="1700808"/>
            <a:chExt cx="3528391" cy="4392488"/>
          </a:xfrm>
        </p:grpSpPr>
        <p:sp>
          <p:nvSpPr>
            <p:cNvPr id="10" name="フリーフォーム 9"/>
            <p:cNvSpPr/>
            <p:nvPr/>
          </p:nvSpPr>
          <p:spPr>
            <a:xfrm>
              <a:off x="1907704" y="2636912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6" name="図形グループ 95"/>
            <p:cNvGrpSpPr/>
            <p:nvPr/>
          </p:nvGrpSpPr>
          <p:grpSpPr>
            <a:xfrm>
              <a:off x="2699792" y="3861048"/>
              <a:ext cx="2376263" cy="432048"/>
              <a:chOff x="5580112" y="4509120"/>
              <a:chExt cx="2376263" cy="432048"/>
            </a:xfrm>
          </p:grpSpPr>
          <p:cxnSp>
            <p:nvCxnSpPr>
              <p:cNvPr id="92" name="直線コネクタ 91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フリーフォーム 92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6" name="図形グループ 115"/>
            <p:cNvGrpSpPr/>
            <p:nvPr/>
          </p:nvGrpSpPr>
          <p:grpSpPr>
            <a:xfrm>
              <a:off x="1547664" y="4077072"/>
              <a:ext cx="648072" cy="1440160"/>
              <a:chOff x="1547664" y="3501008"/>
              <a:chExt cx="648072" cy="1440160"/>
            </a:xfrm>
          </p:grpSpPr>
          <p:cxnSp>
            <p:nvCxnSpPr>
              <p:cNvPr id="98" name="直線コネクタ 97"/>
              <p:cNvCxnSpPr>
                <a:stCxn id="113" idx="4"/>
              </p:cNvCxnSpPr>
              <p:nvPr/>
            </p:nvCxnSpPr>
            <p:spPr>
              <a:xfrm>
                <a:off x="2123728" y="4509120"/>
                <a:ext cx="0" cy="432048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/>
              <p:cNvCxnSpPr>
                <a:endCxn id="111" idx="0"/>
              </p:cNvCxnSpPr>
              <p:nvPr/>
            </p:nvCxnSpPr>
            <p:spPr>
              <a:xfrm>
                <a:off x="2123728" y="3501008"/>
                <a:ext cx="0" cy="36004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/>
              <p:cNvCxnSpPr/>
              <p:nvPr/>
            </p:nvCxnSpPr>
            <p:spPr>
              <a:xfrm>
                <a:off x="1835696" y="3789040"/>
                <a:ext cx="0" cy="792088"/>
              </a:xfrm>
              <a:prstGeom prst="line">
                <a:avLst/>
              </a:prstGeom>
              <a:ln w="57150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正方形/長方形 103"/>
              <p:cNvSpPr/>
              <p:nvPr/>
            </p:nvSpPr>
            <p:spPr>
              <a:xfrm>
                <a:off x="1547664" y="4005064"/>
                <a:ext cx="288032" cy="36004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円/楕円 110"/>
              <p:cNvSpPr/>
              <p:nvPr/>
            </p:nvSpPr>
            <p:spPr>
              <a:xfrm>
                <a:off x="2051720" y="3861048"/>
                <a:ext cx="144016" cy="144016"/>
              </a:xfrm>
              <a:prstGeom prst="ellipse">
                <a:avLst/>
              </a:pr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円/楕円 112"/>
              <p:cNvSpPr/>
              <p:nvPr/>
            </p:nvSpPr>
            <p:spPr>
              <a:xfrm>
                <a:off x="2051720" y="4365104"/>
                <a:ext cx="144016" cy="144016"/>
              </a:xfrm>
              <a:prstGeom prst="ellipse">
                <a:avLst/>
              </a:pr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" name="直線コネクタ 2"/>
            <p:cNvCxnSpPr>
              <a:stCxn id="10" idx="12"/>
            </p:cNvCxnSpPr>
            <p:nvPr/>
          </p:nvCxnSpPr>
          <p:spPr>
            <a:xfrm flipH="1">
              <a:off x="2123728" y="3866551"/>
              <a:ext cx="811" cy="210521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2123728" y="4077072"/>
              <a:ext cx="57606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円/楕円 8"/>
            <p:cNvSpPr/>
            <p:nvPr/>
          </p:nvSpPr>
          <p:spPr>
            <a:xfrm>
              <a:off x="2051720" y="4005064"/>
              <a:ext cx="144016" cy="144016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491880" y="3861048"/>
              <a:ext cx="1302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IN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1835696" y="1700808"/>
              <a:ext cx="5950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</a:rPr>
                <a:t>+5V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483768" y="5589240"/>
              <a:ext cx="671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</a:rPr>
                <a:t>GND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grpSp>
          <p:nvGrpSpPr>
            <p:cNvPr id="61" name="図形グループ 60"/>
            <p:cNvGrpSpPr/>
            <p:nvPr/>
          </p:nvGrpSpPr>
          <p:grpSpPr>
            <a:xfrm>
              <a:off x="1907704" y="2132856"/>
              <a:ext cx="432048" cy="504056"/>
              <a:chOff x="3707904" y="1556792"/>
              <a:chExt cx="432048" cy="504056"/>
            </a:xfrm>
          </p:grpSpPr>
          <p:cxnSp>
            <p:nvCxnSpPr>
              <p:cNvPr id="63" name="直線コネクタ 62"/>
              <p:cNvCxnSpPr/>
              <p:nvPr/>
            </p:nvCxnSpPr>
            <p:spPr>
              <a:xfrm>
                <a:off x="3923928" y="1556792"/>
                <a:ext cx="0" cy="504056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フリーフォーム 64"/>
              <p:cNvSpPr/>
              <p:nvPr/>
            </p:nvSpPr>
            <p:spPr>
              <a:xfrm>
                <a:off x="3707904" y="1556792"/>
                <a:ext cx="432048" cy="256530"/>
              </a:xfrm>
              <a:custGeom>
                <a:avLst/>
                <a:gdLst>
                  <a:gd name="connsiteX0" fmla="*/ 0 w 266700"/>
                  <a:gd name="connsiteY0" fmla="*/ 146050 h 146050"/>
                  <a:gd name="connsiteX1" fmla="*/ 127000 w 266700"/>
                  <a:gd name="connsiteY1" fmla="*/ 0 h 146050"/>
                  <a:gd name="connsiteX2" fmla="*/ 266700 w 266700"/>
                  <a:gd name="connsiteY2" fmla="*/ 146050 h 146050"/>
                  <a:gd name="connsiteX0" fmla="*/ 0 w 256620"/>
                  <a:gd name="connsiteY0" fmla="*/ 146050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56620"/>
                  <a:gd name="connsiteY0" fmla="*/ 163033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63340"/>
                  <a:gd name="connsiteY0" fmla="*/ 171525 h 171525"/>
                  <a:gd name="connsiteX1" fmla="*/ 133720 w 263340"/>
                  <a:gd name="connsiteY1" fmla="*/ 0 h 171525"/>
                  <a:gd name="connsiteX2" fmla="*/ 263340 w 263340"/>
                  <a:gd name="connsiteY2" fmla="*/ 171525 h 1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340" h="171525">
                    <a:moveTo>
                      <a:pt x="0" y="171525"/>
                    </a:moveTo>
                    <a:lnTo>
                      <a:pt x="133720" y="0"/>
                    </a:lnTo>
                    <a:lnTo>
                      <a:pt x="263340" y="171525"/>
                    </a:lnTo>
                  </a:path>
                </a:pathLst>
              </a:cu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6" name="図形グループ 65"/>
            <p:cNvGrpSpPr/>
            <p:nvPr/>
          </p:nvGrpSpPr>
          <p:grpSpPr>
            <a:xfrm>
              <a:off x="1835696" y="5517232"/>
              <a:ext cx="576064" cy="576064"/>
              <a:chOff x="2915816" y="4437112"/>
              <a:chExt cx="576064" cy="576064"/>
            </a:xfrm>
          </p:grpSpPr>
          <p:cxnSp>
            <p:nvCxnSpPr>
              <p:cNvPr id="68" name="直線コネクタ 67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図形グループ 25"/>
          <p:cNvGrpSpPr/>
          <p:nvPr/>
        </p:nvGrpSpPr>
        <p:grpSpPr>
          <a:xfrm>
            <a:off x="5148064" y="1916832"/>
            <a:ext cx="3326854" cy="4104456"/>
            <a:chOff x="4355976" y="1916832"/>
            <a:chExt cx="3326854" cy="4104456"/>
          </a:xfrm>
        </p:grpSpPr>
        <p:grpSp>
          <p:nvGrpSpPr>
            <p:cNvPr id="46" name="図形グループ 45"/>
            <p:cNvGrpSpPr/>
            <p:nvPr/>
          </p:nvGrpSpPr>
          <p:grpSpPr>
            <a:xfrm>
              <a:off x="6516216" y="4005064"/>
              <a:ext cx="1166614" cy="1224136"/>
              <a:chOff x="6012160" y="2492896"/>
              <a:chExt cx="1166614" cy="1224136"/>
            </a:xfrm>
          </p:grpSpPr>
          <p:cxnSp>
            <p:nvCxnSpPr>
              <p:cNvPr id="39" name="直線コネクタ 38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フリーフォーム 40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フリーフォーム 41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" name="フリーフォーム 43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図形グループ 79"/>
            <p:cNvGrpSpPr/>
            <p:nvPr/>
          </p:nvGrpSpPr>
          <p:grpSpPr>
            <a:xfrm flipH="1">
              <a:off x="4427984" y="1916832"/>
              <a:ext cx="2376263" cy="432048"/>
              <a:chOff x="5580112" y="4509120"/>
              <a:chExt cx="2376263" cy="432048"/>
            </a:xfrm>
          </p:grpSpPr>
          <p:cxnSp>
            <p:nvCxnSpPr>
              <p:cNvPr id="81" name="直線コネクタ 80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フリーフォーム 81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3" name="テキスト ボックス 82"/>
            <p:cNvSpPr txBox="1"/>
            <p:nvPr/>
          </p:nvSpPr>
          <p:spPr>
            <a:xfrm>
              <a:off x="4355976" y="1916832"/>
              <a:ext cx="18500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OUT 13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84" name="フリーフォーム 83"/>
            <p:cNvSpPr/>
            <p:nvPr/>
          </p:nvSpPr>
          <p:spPr>
            <a:xfrm>
              <a:off x="658822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/>
            <p:cNvCxnSpPr>
              <a:endCxn id="84" idx="0"/>
            </p:cNvCxnSpPr>
            <p:nvPr/>
          </p:nvCxnSpPr>
          <p:spPr>
            <a:xfrm>
              <a:off x="6804248" y="2132856"/>
              <a:ext cx="811" cy="64807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図形グループ 84"/>
            <p:cNvGrpSpPr/>
            <p:nvPr/>
          </p:nvGrpSpPr>
          <p:grpSpPr>
            <a:xfrm>
              <a:off x="6516216" y="5445224"/>
              <a:ext cx="576064" cy="576064"/>
              <a:chOff x="2915816" y="4437112"/>
              <a:chExt cx="576064" cy="576064"/>
            </a:xfrm>
          </p:grpSpPr>
          <p:cxnSp>
            <p:nvCxnSpPr>
              <p:cNvPr id="86" name="直線コネクタ 85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コネクタ 86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コネクタ 87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直線コネクタ 20"/>
            <p:cNvCxnSpPr/>
            <p:nvPr/>
          </p:nvCxnSpPr>
          <p:spPr>
            <a:xfrm flipV="1">
              <a:off x="6804248" y="5229200"/>
              <a:ext cx="0" cy="216024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630155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47" name="図形グループ 46"/>
          <p:cNvGrpSpPr/>
          <p:nvPr/>
        </p:nvGrpSpPr>
        <p:grpSpPr>
          <a:xfrm>
            <a:off x="1533178" y="1988840"/>
            <a:ext cx="3326854" cy="4104456"/>
            <a:chOff x="4355976" y="1916832"/>
            <a:chExt cx="3326854" cy="4104456"/>
          </a:xfrm>
        </p:grpSpPr>
        <p:grpSp>
          <p:nvGrpSpPr>
            <p:cNvPr id="48" name="図形グループ 47"/>
            <p:cNvGrpSpPr/>
            <p:nvPr/>
          </p:nvGrpSpPr>
          <p:grpSpPr>
            <a:xfrm>
              <a:off x="6516216" y="4005064"/>
              <a:ext cx="1166614" cy="1224136"/>
              <a:chOff x="6012160" y="2492896"/>
              <a:chExt cx="1166614" cy="1224136"/>
            </a:xfrm>
          </p:grpSpPr>
          <p:cxnSp>
            <p:nvCxnSpPr>
              <p:cNvPr id="62" name="直線コネクタ 61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フリーフォーム 63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フリーフォーム 66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9" name="フリーフォーム 68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図形グループ 48"/>
            <p:cNvGrpSpPr/>
            <p:nvPr/>
          </p:nvGrpSpPr>
          <p:grpSpPr>
            <a:xfrm flipH="1">
              <a:off x="4427984" y="1916832"/>
              <a:ext cx="2376263" cy="432048"/>
              <a:chOff x="5580112" y="4509120"/>
              <a:chExt cx="2376263" cy="432048"/>
            </a:xfrm>
          </p:grpSpPr>
          <p:cxnSp>
            <p:nvCxnSpPr>
              <p:cNvPr id="59" name="直線コネクタ 58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フリーフォーム 59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0" name="テキスト ボックス 49"/>
            <p:cNvSpPr txBox="1"/>
            <p:nvPr/>
          </p:nvSpPr>
          <p:spPr>
            <a:xfrm>
              <a:off x="4355976" y="1916832"/>
              <a:ext cx="18500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OUT 13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51" name="フリーフォーム 50"/>
            <p:cNvSpPr/>
            <p:nvPr/>
          </p:nvSpPr>
          <p:spPr>
            <a:xfrm>
              <a:off x="658822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2" name="直線コネクタ 51"/>
            <p:cNvCxnSpPr>
              <a:endCxn id="51" idx="0"/>
            </p:cNvCxnSpPr>
            <p:nvPr/>
          </p:nvCxnSpPr>
          <p:spPr>
            <a:xfrm>
              <a:off x="6804248" y="2132856"/>
              <a:ext cx="811" cy="64807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図形グループ 52"/>
            <p:cNvGrpSpPr/>
            <p:nvPr/>
          </p:nvGrpSpPr>
          <p:grpSpPr>
            <a:xfrm>
              <a:off x="6516216" y="5445224"/>
              <a:ext cx="576064" cy="576064"/>
              <a:chOff x="2915816" y="4437112"/>
              <a:chExt cx="576064" cy="576064"/>
            </a:xfrm>
          </p:grpSpPr>
          <p:cxnSp>
            <p:nvCxnSpPr>
              <p:cNvPr id="55" name="直線コネクタ 54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直線コネクタ 53"/>
            <p:cNvCxnSpPr/>
            <p:nvPr/>
          </p:nvCxnSpPr>
          <p:spPr>
            <a:xfrm flipV="1">
              <a:off x="6804248" y="5229200"/>
              <a:ext cx="0" cy="216024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図形グループ 22"/>
          <p:cNvGrpSpPr/>
          <p:nvPr/>
        </p:nvGrpSpPr>
        <p:grpSpPr>
          <a:xfrm>
            <a:off x="5076056" y="1700808"/>
            <a:ext cx="3326854" cy="4248472"/>
            <a:chOff x="5076056" y="1844824"/>
            <a:chExt cx="3326854" cy="4248472"/>
          </a:xfrm>
        </p:grpSpPr>
        <p:grpSp>
          <p:nvGrpSpPr>
            <p:cNvPr id="46" name="図形グループ 45"/>
            <p:cNvGrpSpPr/>
            <p:nvPr/>
          </p:nvGrpSpPr>
          <p:grpSpPr>
            <a:xfrm>
              <a:off x="7236296" y="4221088"/>
              <a:ext cx="1166614" cy="1224136"/>
              <a:chOff x="6012160" y="2492896"/>
              <a:chExt cx="1166614" cy="1224136"/>
            </a:xfrm>
          </p:grpSpPr>
          <p:cxnSp>
            <p:nvCxnSpPr>
              <p:cNvPr id="39" name="直線コネクタ 38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フリーフォーム 40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フリーフォーム 41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" name="フリーフォーム 43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図形グループ 79"/>
            <p:cNvGrpSpPr/>
            <p:nvPr/>
          </p:nvGrpSpPr>
          <p:grpSpPr>
            <a:xfrm flipH="1">
              <a:off x="5148064" y="5661248"/>
              <a:ext cx="2376263" cy="432048"/>
              <a:chOff x="5580112" y="4509120"/>
              <a:chExt cx="2376263" cy="432048"/>
            </a:xfrm>
          </p:grpSpPr>
          <p:cxnSp>
            <p:nvCxnSpPr>
              <p:cNvPr id="81" name="直線コネクタ 80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フリーフォーム 81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3" name="テキスト ボックス 82"/>
            <p:cNvSpPr txBox="1"/>
            <p:nvPr/>
          </p:nvSpPr>
          <p:spPr>
            <a:xfrm>
              <a:off x="5076056" y="5661248"/>
              <a:ext cx="18500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OUT 13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84" name="フリーフォーム 83"/>
            <p:cNvSpPr/>
            <p:nvPr/>
          </p:nvSpPr>
          <p:spPr>
            <a:xfrm>
              <a:off x="730830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/>
            <p:cNvCxnSpPr/>
            <p:nvPr/>
          </p:nvCxnSpPr>
          <p:spPr>
            <a:xfrm>
              <a:off x="7524328" y="2348880"/>
              <a:ext cx="812" cy="432048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7524328" y="5445224"/>
              <a:ext cx="0" cy="432048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図形グループ 72"/>
            <p:cNvGrpSpPr/>
            <p:nvPr/>
          </p:nvGrpSpPr>
          <p:grpSpPr>
            <a:xfrm>
              <a:off x="7308304" y="1844824"/>
              <a:ext cx="432048" cy="504056"/>
              <a:chOff x="3707904" y="1556792"/>
              <a:chExt cx="432048" cy="504056"/>
            </a:xfrm>
          </p:grpSpPr>
          <p:cxnSp>
            <p:nvCxnSpPr>
              <p:cNvPr id="74" name="直線コネクタ 73"/>
              <p:cNvCxnSpPr/>
              <p:nvPr/>
            </p:nvCxnSpPr>
            <p:spPr>
              <a:xfrm>
                <a:off x="3923928" y="1556792"/>
                <a:ext cx="0" cy="504056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フリーフォーム 74"/>
              <p:cNvSpPr/>
              <p:nvPr/>
            </p:nvSpPr>
            <p:spPr>
              <a:xfrm>
                <a:off x="3707904" y="1556792"/>
                <a:ext cx="432048" cy="256530"/>
              </a:xfrm>
              <a:custGeom>
                <a:avLst/>
                <a:gdLst>
                  <a:gd name="connsiteX0" fmla="*/ 0 w 266700"/>
                  <a:gd name="connsiteY0" fmla="*/ 146050 h 146050"/>
                  <a:gd name="connsiteX1" fmla="*/ 127000 w 266700"/>
                  <a:gd name="connsiteY1" fmla="*/ 0 h 146050"/>
                  <a:gd name="connsiteX2" fmla="*/ 266700 w 266700"/>
                  <a:gd name="connsiteY2" fmla="*/ 146050 h 146050"/>
                  <a:gd name="connsiteX0" fmla="*/ 0 w 256620"/>
                  <a:gd name="connsiteY0" fmla="*/ 146050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56620"/>
                  <a:gd name="connsiteY0" fmla="*/ 163033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63340"/>
                  <a:gd name="connsiteY0" fmla="*/ 171525 h 171525"/>
                  <a:gd name="connsiteX1" fmla="*/ 133720 w 263340"/>
                  <a:gd name="connsiteY1" fmla="*/ 0 h 171525"/>
                  <a:gd name="connsiteX2" fmla="*/ 263340 w 263340"/>
                  <a:gd name="connsiteY2" fmla="*/ 171525 h 1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340" h="171525">
                    <a:moveTo>
                      <a:pt x="0" y="171525"/>
                    </a:moveTo>
                    <a:lnTo>
                      <a:pt x="133720" y="0"/>
                    </a:lnTo>
                    <a:lnTo>
                      <a:pt x="263340" y="171525"/>
                    </a:lnTo>
                  </a:path>
                </a:pathLst>
              </a:cu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78" name="直線コネクタ 77"/>
            <p:cNvCxnSpPr>
              <a:stCxn id="84" idx="12"/>
            </p:cNvCxnSpPr>
            <p:nvPr/>
          </p:nvCxnSpPr>
          <p:spPr>
            <a:xfrm flipH="1">
              <a:off x="7524328" y="4010567"/>
              <a:ext cx="811" cy="210521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1834730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 smtClean="0"/>
              <a:t>ＬＥＤを光らせるにはコツがいる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2800" dirty="0" smtClean="0"/>
              <a:t>なんと！ダイオードはオームの法則に従わない</a:t>
            </a:r>
            <a:endParaRPr kumimoji="1" lang="ja-JP" altLang="en-US" sz="28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sz="2400" dirty="0" smtClean="0"/>
              <a:t>電流は一方通行</a:t>
            </a:r>
            <a:endParaRPr kumimoji="1" lang="en-US" altLang="ja-JP" sz="2400" dirty="0" smtClean="0"/>
          </a:p>
          <a:p>
            <a:pPr lvl="1"/>
            <a:r>
              <a:rPr kumimoji="1" lang="ja-JP" altLang="en-US" sz="1800" dirty="0" smtClean="0"/>
              <a:t>ダイオードはアノード</a:t>
            </a:r>
            <a:r>
              <a:rPr kumimoji="1" lang="en-US" altLang="ja-JP" sz="1800" dirty="0" smtClean="0"/>
              <a:t> A → K </a:t>
            </a:r>
            <a:r>
              <a:rPr kumimoji="1" lang="ja-JP" altLang="en-US" sz="1800" dirty="0" smtClean="0"/>
              <a:t>カソード</a:t>
            </a:r>
            <a:endParaRPr kumimoji="1" lang="en-US" altLang="ja-JP" sz="1800" dirty="0" smtClean="0"/>
          </a:p>
          <a:p>
            <a:r>
              <a:rPr kumimoji="1" lang="ja-JP" altLang="en-US" sz="2400" dirty="0" smtClean="0"/>
              <a:t>電流が流れたとき生じる電位差は一定</a:t>
            </a:r>
            <a:endParaRPr kumimoji="1" lang="en-US" altLang="ja-JP" sz="2400" dirty="0" smtClean="0"/>
          </a:p>
          <a:p>
            <a:pPr lvl="1"/>
            <a:r>
              <a:rPr kumimoji="1" lang="ja-JP" altLang="en-US" sz="1800" dirty="0" smtClean="0"/>
              <a:t>小さなＬＥＤ１個は</a:t>
            </a:r>
            <a:r>
              <a:rPr kumimoji="1" lang="en-US" altLang="ja-JP" sz="1800" dirty="0" smtClean="0"/>
              <a:t> 2V </a:t>
            </a:r>
            <a:r>
              <a:rPr kumimoji="1" lang="ja-JP" altLang="en-US" sz="1800" dirty="0" smtClean="0"/>
              <a:t>強　程度</a:t>
            </a:r>
            <a:endParaRPr kumimoji="1" lang="en-US" altLang="ja-JP" sz="1800" dirty="0" smtClean="0"/>
          </a:p>
          <a:p>
            <a:r>
              <a:rPr kumimoji="1" lang="ja-JP" altLang="en-US" sz="2400" dirty="0" smtClean="0"/>
              <a:t>流せる電流に上限あり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（</a:t>
            </a:r>
            <a:r>
              <a:rPr kumimoji="1" lang="en-US" altLang="ja-JP" sz="2400" dirty="0" smtClean="0"/>
              <a:t>※</a:t>
            </a:r>
            <a:r>
              <a:rPr kumimoji="1" lang="ja-JP" altLang="en-US" sz="2400" dirty="0" smtClean="0"/>
              <a:t>流しすぎ危険！）</a:t>
            </a:r>
            <a:endParaRPr kumimoji="1" lang="en-US" altLang="ja-JP" sz="2400" dirty="0" smtClean="0"/>
          </a:p>
          <a:p>
            <a:pPr lvl="1"/>
            <a:r>
              <a:rPr kumimoji="1" lang="en-US" altLang="ja-JP" sz="2000" dirty="0" smtClean="0"/>
              <a:t>15mA </a:t>
            </a:r>
            <a:r>
              <a:rPr kumimoji="1" lang="ja-JP" altLang="en-US" sz="2000" dirty="0" smtClean="0"/>
              <a:t>でじゅうぶん明るい</a:t>
            </a:r>
            <a:endParaRPr kumimoji="1" lang="en-US" altLang="ja-JP" sz="2000" dirty="0" smtClean="0"/>
          </a:p>
        </p:txBody>
      </p:sp>
      <p:grpSp>
        <p:nvGrpSpPr>
          <p:cNvPr id="43" name="図形グループ 42"/>
          <p:cNvGrpSpPr/>
          <p:nvPr/>
        </p:nvGrpSpPr>
        <p:grpSpPr>
          <a:xfrm>
            <a:off x="1533178" y="1988840"/>
            <a:ext cx="3326854" cy="4104456"/>
            <a:chOff x="4355976" y="1916832"/>
            <a:chExt cx="3326854" cy="4104456"/>
          </a:xfrm>
        </p:grpSpPr>
        <p:grpSp>
          <p:nvGrpSpPr>
            <p:cNvPr id="45" name="図形グループ 44"/>
            <p:cNvGrpSpPr/>
            <p:nvPr/>
          </p:nvGrpSpPr>
          <p:grpSpPr>
            <a:xfrm>
              <a:off x="6516216" y="4005064"/>
              <a:ext cx="1166614" cy="1224136"/>
              <a:chOff x="6012160" y="2492896"/>
              <a:chExt cx="1166614" cy="1224136"/>
            </a:xfrm>
          </p:grpSpPr>
          <p:cxnSp>
            <p:nvCxnSpPr>
              <p:cNvPr id="86" name="直線コネクタ 85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フリーフォーム 86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 87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9" name="フリーフォーム 88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1" name="図形グループ 60"/>
            <p:cNvGrpSpPr/>
            <p:nvPr/>
          </p:nvGrpSpPr>
          <p:grpSpPr>
            <a:xfrm flipH="1">
              <a:off x="4427984" y="1916832"/>
              <a:ext cx="2376263" cy="432048"/>
              <a:chOff x="5580112" y="4509120"/>
              <a:chExt cx="2376263" cy="432048"/>
            </a:xfrm>
          </p:grpSpPr>
          <p:cxnSp>
            <p:nvCxnSpPr>
              <p:cNvPr id="79" name="直線コネクタ 78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フリーフォーム 84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3" name="テキスト ボックス 62"/>
            <p:cNvSpPr txBox="1"/>
            <p:nvPr/>
          </p:nvSpPr>
          <p:spPr>
            <a:xfrm>
              <a:off x="4355976" y="1916832"/>
              <a:ext cx="18500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OUT 13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65" name="フリーフォーム 64"/>
            <p:cNvSpPr/>
            <p:nvPr/>
          </p:nvSpPr>
          <p:spPr>
            <a:xfrm>
              <a:off x="658822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6" name="直線コネクタ 65"/>
            <p:cNvCxnSpPr>
              <a:endCxn id="65" idx="0"/>
            </p:cNvCxnSpPr>
            <p:nvPr/>
          </p:nvCxnSpPr>
          <p:spPr>
            <a:xfrm>
              <a:off x="6804248" y="2132856"/>
              <a:ext cx="811" cy="64807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図形グループ 67"/>
            <p:cNvGrpSpPr/>
            <p:nvPr/>
          </p:nvGrpSpPr>
          <p:grpSpPr>
            <a:xfrm>
              <a:off x="6516216" y="5445224"/>
              <a:ext cx="576064" cy="576064"/>
              <a:chOff x="2915816" y="4437112"/>
              <a:chExt cx="576064" cy="576064"/>
            </a:xfrm>
          </p:grpSpPr>
          <p:cxnSp>
            <p:nvCxnSpPr>
              <p:cNvPr id="71" name="直線コネクタ 70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直線コネクタ 69"/>
            <p:cNvCxnSpPr/>
            <p:nvPr/>
          </p:nvCxnSpPr>
          <p:spPr>
            <a:xfrm flipV="1">
              <a:off x="6804248" y="5229200"/>
              <a:ext cx="0" cy="216024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テキスト ボックス 5"/>
          <p:cNvSpPr txBox="1"/>
          <p:nvPr/>
        </p:nvSpPr>
        <p:spPr>
          <a:xfrm>
            <a:off x="3131840" y="400506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>A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3131840" y="479715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solidFill>
                  <a:srgbClr val="1F497D"/>
                </a:solidFill>
                <a:latin typeface="+mn-lt"/>
              </a:rPr>
              <a:t>K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88" y="3066504"/>
            <a:ext cx="27940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29785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自分のＰＣでうまくいかない場合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ソフトはインストールされている？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ダウンロードして、適切なディレクトリにおく</a:t>
            </a:r>
            <a:endParaRPr kumimoji="1" lang="en-US" altLang="ja-JP" dirty="0" smtClean="0"/>
          </a:p>
          <a:p>
            <a:r>
              <a:rPr kumimoji="1" lang="ja-JP" altLang="en-US" dirty="0" smtClean="0"/>
              <a:t>ボードのＬＥＤは点灯する？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ボードの故障、ケーブルの不具合、接続を確認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のＣＯＭポート用ドライバはインストールされている？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インストールが必要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IDE </a:t>
            </a:r>
            <a:r>
              <a:rPr kumimoji="1" lang="ja-JP" altLang="en-US" dirty="0" smtClean="0"/>
              <a:t>にドライバも同梱されている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038221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ＰＣのソフトウェアを確認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+mj-ea"/>
              <a:buAutoNum type="circleNumDbPlain"/>
            </a:pP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IDE</a:t>
            </a:r>
            <a:r>
              <a:rPr kumimoji="1" lang="en-US" altLang="ja-JP" dirty="0"/>
              <a:t> </a:t>
            </a:r>
            <a:r>
              <a:rPr kumimoji="1" lang="ja-JP" altLang="en-US" dirty="0" smtClean="0"/>
              <a:t>ソフトウェアを「開く」．</a:t>
            </a:r>
            <a:endParaRPr kumimoji="1" lang="en-US" altLang="ja-JP" dirty="0"/>
          </a:p>
          <a:p>
            <a:pPr lvl="1">
              <a:buFont typeface="Wingdings" charset="2"/>
              <a:buChar char="ü"/>
            </a:pPr>
            <a:r>
              <a:rPr kumimoji="1" lang="ja-JP" altLang="en-US" dirty="0" smtClean="0"/>
              <a:t>空の、または前回編集していた</a:t>
            </a:r>
            <a:r>
              <a:rPr kumimoji="1" lang="ja-JP" altLang="en-US" dirty="0"/>
              <a:t>スケッチ（プログラム</a:t>
            </a:r>
            <a:r>
              <a:rPr kumimoji="1" lang="ja-JP" altLang="en-US" dirty="0" smtClean="0"/>
              <a:t>）が開く．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メニュー「ツール（</a:t>
            </a:r>
            <a:r>
              <a:rPr kumimoji="1" lang="en-US" altLang="ja-JP" dirty="0"/>
              <a:t>Tools </a:t>
            </a:r>
            <a:r>
              <a:rPr kumimoji="1" lang="ja-JP" altLang="en-US" dirty="0" smtClean="0"/>
              <a:t>）」</a:t>
            </a:r>
            <a:r>
              <a:rPr kumimoji="1" lang="en-US" altLang="ja-JP" dirty="0" smtClean="0"/>
              <a:t>→</a:t>
            </a:r>
            <a:r>
              <a:rPr kumimoji="1" lang="ja-JP" altLang="en-US" dirty="0" smtClean="0"/>
              <a:t>「ボード（</a:t>
            </a:r>
            <a:r>
              <a:rPr kumimoji="1" lang="en-US" altLang="ja-JP" dirty="0" smtClean="0"/>
              <a:t>Board</a:t>
            </a:r>
            <a:r>
              <a:rPr kumimoji="1" lang="ja-JP" altLang="en-US" dirty="0" smtClean="0"/>
              <a:t>）」に自分のボードのモデルが表示され、選択（チェック）されている</a:t>
            </a:r>
            <a:endParaRPr kumimoji="1" lang="en-US" altLang="ja-JP" dirty="0" smtClean="0"/>
          </a:p>
          <a:p>
            <a:pPr lvl="1">
              <a:buFont typeface="Wingdings" charset="2"/>
              <a:buChar char="ü"/>
            </a:pP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UNO</a:t>
            </a:r>
            <a:r>
              <a:rPr kumimoji="1" lang="ja-JP" altLang="en-US" dirty="0" smtClean="0"/>
              <a:t>、</a:t>
            </a: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Duemilanove</a:t>
            </a:r>
            <a:r>
              <a:rPr kumimoji="1" lang="en-US" altLang="ja-JP" dirty="0" smtClean="0"/>
              <a:t> 328 </a:t>
            </a:r>
            <a:r>
              <a:rPr kumimoji="1" lang="ja-JP" altLang="en-US" dirty="0" smtClean="0"/>
              <a:t>など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ボードを接続すると、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「ツール（</a:t>
            </a:r>
            <a:r>
              <a:rPr kumimoji="1" lang="en-US" altLang="ja-JP" dirty="0"/>
              <a:t>Tools</a:t>
            </a:r>
            <a:r>
              <a:rPr kumimoji="1" lang="ja-JP" altLang="en-US" dirty="0" smtClean="0"/>
              <a:t>）」</a:t>
            </a:r>
            <a:r>
              <a:rPr kumimoji="1" lang="en-US" altLang="ja-JP" dirty="0"/>
              <a:t>→</a:t>
            </a:r>
            <a:r>
              <a:rPr kumimoji="1" lang="ja-JP" altLang="en-US" dirty="0" smtClean="0"/>
              <a:t>「シリアルポート（</a:t>
            </a:r>
            <a:r>
              <a:rPr kumimoji="1" lang="en-US" altLang="ja-JP" dirty="0"/>
              <a:t>Serial </a:t>
            </a:r>
            <a:r>
              <a:rPr kumimoji="1" lang="en-US" altLang="ja-JP" dirty="0" smtClean="0"/>
              <a:t>Ports</a:t>
            </a:r>
            <a:r>
              <a:rPr kumimoji="1" lang="ja-JP" altLang="en-US" dirty="0" smtClean="0"/>
              <a:t>）」のリストに自分のボードのシリアルポートが追加される</a:t>
            </a:r>
            <a:endParaRPr kumimoji="1" lang="en-US" altLang="ja-JP" dirty="0" smtClean="0"/>
          </a:p>
          <a:p>
            <a:pPr lvl="1">
              <a:buFont typeface="Wingdings" charset="2"/>
              <a:buChar char="ü"/>
            </a:pPr>
            <a:r>
              <a:rPr kumimoji="1" lang="en-US" altLang="ja-JP" dirty="0" smtClean="0"/>
              <a:t>Windows </a:t>
            </a:r>
            <a:r>
              <a:rPr kumimoji="1" lang="ja-JP" altLang="en-US" dirty="0" smtClean="0"/>
              <a:t>なら</a:t>
            </a:r>
            <a:r>
              <a:rPr kumimoji="1" lang="en-US" altLang="ja-JP" dirty="0" smtClean="0"/>
              <a:t> COM??</a:t>
            </a:r>
            <a:r>
              <a:rPr kumimoji="1" lang="ja-JP" altLang="en-US" dirty="0" smtClean="0"/>
              <a:t>．</a:t>
            </a:r>
            <a:endParaRPr kumimoji="1" lang="en-US" altLang="ja-JP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400328"/>
            <a:ext cx="1300480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0320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ボードの接続テスト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ＵＳＢケーブルでＰＣと接続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ボードの電源がＯＮになり</a:t>
            </a:r>
            <a:r>
              <a:rPr kumimoji="1" lang="en-US" altLang="ja-JP" dirty="0" smtClean="0"/>
              <a:t> Power On </a:t>
            </a:r>
            <a:r>
              <a:rPr kumimoji="1" lang="ja-JP" altLang="en-US" dirty="0" smtClean="0"/>
              <a:t>ＬＥＤが点灯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プログラムが書き込まれている場合、動作がはじまる（ＬＥＤの点滅など）．</a:t>
            </a:r>
            <a:endParaRPr kumimoji="1" lang="en-US" altLang="ja-JP" dirty="0"/>
          </a:p>
          <a:p>
            <a:pPr>
              <a:buAutoNum type="circleNumDbPlain"/>
            </a:pP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IDE </a:t>
            </a:r>
            <a:r>
              <a:rPr kumimoji="1" lang="ja-JP" altLang="en-US" dirty="0" smtClean="0"/>
              <a:t>でシリアルポートを確かめる</a:t>
            </a:r>
            <a:endParaRPr kumimoji="1" lang="en-US" altLang="ja-JP" dirty="0"/>
          </a:p>
          <a:p>
            <a:pPr lvl="1"/>
            <a:r>
              <a:rPr kumimoji="1" lang="ja-JP" altLang="en-US" dirty="0" smtClean="0"/>
              <a:t>シリアルポートのリストに新しいＣＯＭポートが出現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COM??</a:t>
            </a:r>
            <a:r>
              <a:rPr kumimoji="1" lang="ja-JP" altLang="en-US" dirty="0" smtClean="0"/>
              <a:t>かは</a:t>
            </a:r>
            <a:r>
              <a:rPr kumimoji="1" lang="ja-JP" altLang="en-US" dirty="0"/>
              <a:t>決まって</a:t>
            </a:r>
            <a:r>
              <a:rPr kumimoji="1" lang="ja-JP" altLang="en-US" dirty="0" smtClean="0"/>
              <a:t>いない．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接続後メニューにあらわれる番号</a:t>
            </a:r>
            <a:r>
              <a:rPr kumimoji="1" lang="ja-JP" altLang="en-US" dirty="0"/>
              <a:t>をおぼえて</a:t>
            </a:r>
            <a:r>
              <a:rPr kumimoji="1" lang="ja-JP" altLang="en-US" dirty="0" smtClean="0"/>
              <a:t>おく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95283640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接続、スケッチ作成、アップロード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72947"/>
          </a:xfrm>
        </p:spPr>
        <p:txBody>
          <a:bodyPr>
            <a:normAutofit fontScale="92500" lnSpcReduction="20000"/>
          </a:bodyPr>
          <a:lstStyle/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メニューのシリアルポートのリストから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ボードのＣＯＭポートを選ぶ．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チェックが入る</a:t>
            </a:r>
            <a:endParaRPr kumimoji="1" lang="en-US" altLang="ja-JP" dirty="0" smtClean="0"/>
          </a:p>
          <a:p>
            <a:pPr>
              <a:buAutoNum type="circleNumDbPlain"/>
            </a:pPr>
            <a:r>
              <a:rPr kumimoji="1" lang="ja-JP" altLang="en-US" dirty="0" smtClean="0"/>
              <a:t>スケッチを書く／開く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Files</a:t>
            </a:r>
            <a:r>
              <a:rPr kumimoji="1" lang="ja-JP" altLang="en-US" dirty="0" smtClean="0"/>
              <a:t>ファイル</a:t>
            </a:r>
            <a:r>
              <a:rPr kumimoji="1" lang="en-US" altLang="ja-JP" dirty="0" smtClean="0"/>
              <a:t> &gt; Examples </a:t>
            </a:r>
            <a:r>
              <a:rPr kumimoji="1" lang="ja-JP" altLang="en-US" dirty="0" smtClean="0"/>
              <a:t>スケッチの例</a:t>
            </a:r>
            <a:r>
              <a:rPr kumimoji="1" lang="en-US" altLang="ja-JP" dirty="0" smtClean="0"/>
              <a:t>&gt; 01. Basics &gt; Blink  </a:t>
            </a:r>
            <a:r>
              <a:rPr kumimoji="1" lang="ja-JP" altLang="en-US" dirty="0" smtClean="0"/>
              <a:t>を開いてみる</a:t>
            </a:r>
            <a:endParaRPr kumimoji="1" lang="en-US" altLang="ja-JP" dirty="0"/>
          </a:p>
          <a:p>
            <a:pPr>
              <a:buAutoNum type="circleNumDbPlain"/>
            </a:pPr>
            <a:r>
              <a:rPr kumimoji="1" lang="ja-JP" altLang="en-US" dirty="0" smtClean="0"/>
              <a:t>メニューの</a:t>
            </a:r>
            <a:r>
              <a:rPr kumimoji="1" lang="en-US" altLang="ja-JP" dirty="0" smtClean="0"/>
              <a:t> File &gt; Upload </a:t>
            </a:r>
            <a:r>
              <a:rPr kumimoji="1" lang="ja-JP" altLang="en-US" dirty="0" smtClean="0"/>
              <a:t>または</a:t>
            </a:r>
            <a:r>
              <a:rPr kumimoji="1" lang="en-US" altLang="ja-JP" dirty="0" smtClean="0"/>
              <a:t> Upload </a:t>
            </a:r>
            <a:r>
              <a:rPr kumimoji="1" lang="ja-JP" altLang="en-US" dirty="0" smtClean="0"/>
              <a:t>ボタンで、プログラムをボードに書き込む．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コンパイル完了メッセージの後、ボードの送受信ＬＥＤが点滅．その後、ゆっくりユーザーＬＥＤが点滅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4437112"/>
            <a:ext cx="2921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06991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２．すこしずつ、いろいろ変更してみる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72947"/>
          </a:xfrm>
        </p:spPr>
        <p:txBody>
          <a:bodyPr>
            <a:normAutofit/>
          </a:bodyPr>
          <a:lstStyle/>
          <a:p>
            <a:pPr>
              <a:buFont typeface="+mj-ea"/>
              <a:buAutoNum type="circleNumDbPlain"/>
            </a:pPr>
            <a:r>
              <a:rPr kumimoji="1" lang="en-US" altLang="ja-JP" dirty="0" smtClean="0"/>
              <a:t>Blink </a:t>
            </a:r>
            <a:r>
              <a:rPr kumimoji="1" lang="ja-JP" altLang="en-US" dirty="0" smtClean="0"/>
              <a:t>のプログラムを変更してみる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loop() </a:t>
            </a:r>
            <a:r>
              <a:rPr kumimoji="1" lang="ja-JP" altLang="en-US" dirty="0" smtClean="0"/>
              <a:t>の中の</a:t>
            </a:r>
            <a:r>
              <a:rPr kumimoji="1" lang="en-US" altLang="ja-JP" dirty="0" smtClean="0"/>
              <a:t> delay(1000); </a:t>
            </a:r>
            <a:r>
              <a:rPr kumimoji="1" lang="ja-JP" altLang="en-US" dirty="0" smtClean="0"/>
              <a:t>（２カ所）の数値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1000 </a:t>
            </a:r>
            <a:r>
              <a:rPr kumimoji="1" lang="ja-JP" altLang="en-US" dirty="0" smtClean="0"/>
              <a:t>をそれぞれ変更すると、どうなるか．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点滅が見えなくなくなるまで、高速に点滅させみる．明るさを調整してみる．</a:t>
            </a:r>
            <a:endParaRPr kumimoji="1" lang="en-US" altLang="ja-JP" dirty="0" smtClean="0"/>
          </a:p>
          <a:p>
            <a:pPr>
              <a:buAutoNum type="circleNumDbPlain"/>
            </a:pPr>
            <a:r>
              <a:rPr kumimoji="1" lang="ja-JP" altLang="en-US" dirty="0" smtClean="0"/>
              <a:t>回路を変更してみる</a:t>
            </a:r>
            <a:endParaRPr kumimoji="1" lang="en-US" altLang="ja-JP" dirty="0"/>
          </a:p>
          <a:p>
            <a:pPr lvl="1"/>
            <a:r>
              <a:rPr kumimoji="1" lang="ja-JP" altLang="en-US" dirty="0" smtClean="0"/>
              <a:t>別のピンにＬＥＤをつないで増やしてみる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ＬＥＤ</a:t>
            </a:r>
            <a:r>
              <a:rPr kumimoji="1" lang="ja-JP" altLang="en-US" dirty="0"/>
              <a:t>のかわりに圧電（ピエゾ）スピーカを接続して</a:t>
            </a:r>
            <a:r>
              <a:rPr kumimoji="1" lang="ja-JP" altLang="en-US" dirty="0" smtClean="0"/>
              <a:t>みる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9102500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II. </a:t>
            </a:r>
            <a:r>
              <a:rPr kumimoji="1" lang="ja-JP" altLang="en-US" dirty="0" smtClean="0"/>
              <a:t>入出力と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プログラミング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753631370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３．ＬＥＤ</a:t>
            </a:r>
            <a:r>
              <a:rPr lang="ja-JP" altLang="en-US" dirty="0"/>
              <a:t>（発光ダイオード）</a:t>
            </a:r>
            <a:r>
              <a:rPr lang="ja-JP" altLang="en-US" dirty="0" smtClean="0"/>
              <a:t>とデジタル出力</a:t>
            </a:r>
            <a:endParaRPr kumimoji="1" lang="ja-JP" altLang="en-US" dirty="0"/>
          </a:p>
        </p:txBody>
      </p:sp>
      <p:grpSp>
        <p:nvGrpSpPr>
          <p:cNvPr id="47" name="図形グループ 46"/>
          <p:cNvGrpSpPr/>
          <p:nvPr/>
        </p:nvGrpSpPr>
        <p:grpSpPr>
          <a:xfrm>
            <a:off x="1749205" y="1988840"/>
            <a:ext cx="3038819" cy="4104456"/>
            <a:chOff x="4644011" y="1916832"/>
            <a:chExt cx="3038819" cy="4104456"/>
          </a:xfrm>
        </p:grpSpPr>
        <p:grpSp>
          <p:nvGrpSpPr>
            <p:cNvPr id="48" name="図形グループ 47"/>
            <p:cNvGrpSpPr/>
            <p:nvPr/>
          </p:nvGrpSpPr>
          <p:grpSpPr>
            <a:xfrm>
              <a:off x="6516216" y="4005064"/>
              <a:ext cx="1166614" cy="1224136"/>
              <a:chOff x="6012160" y="2492896"/>
              <a:chExt cx="1166614" cy="1224136"/>
            </a:xfrm>
          </p:grpSpPr>
          <p:cxnSp>
            <p:nvCxnSpPr>
              <p:cNvPr id="62" name="直線コネクタ 61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フリーフォーム 63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フリーフォーム 66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9" name="フリーフォーム 68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図形グループ 48"/>
            <p:cNvGrpSpPr/>
            <p:nvPr/>
          </p:nvGrpSpPr>
          <p:grpSpPr>
            <a:xfrm flipH="1">
              <a:off x="4644011" y="1916832"/>
              <a:ext cx="2160236" cy="432048"/>
              <a:chOff x="5580112" y="4509120"/>
              <a:chExt cx="2160236" cy="432048"/>
            </a:xfrm>
          </p:grpSpPr>
          <p:cxnSp>
            <p:nvCxnSpPr>
              <p:cNvPr id="59" name="直線コネクタ 58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フリーフォーム 59"/>
              <p:cNvSpPr/>
              <p:nvPr/>
            </p:nvSpPr>
            <p:spPr>
              <a:xfrm rot="5400000" flipH="1">
                <a:off x="6661246" y="3862065"/>
                <a:ext cx="432048" cy="1726157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0" name="テキスト ボックス 49"/>
            <p:cNvSpPr txBox="1"/>
            <p:nvPr/>
          </p:nvSpPr>
          <p:spPr>
            <a:xfrm>
              <a:off x="4716016" y="1916832"/>
              <a:ext cx="12026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 9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51" name="フリーフォーム 50"/>
            <p:cNvSpPr/>
            <p:nvPr/>
          </p:nvSpPr>
          <p:spPr>
            <a:xfrm>
              <a:off x="658822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2" name="直線コネクタ 51"/>
            <p:cNvCxnSpPr>
              <a:endCxn id="51" idx="0"/>
            </p:cNvCxnSpPr>
            <p:nvPr/>
          </p:nvCxnSpPr>
          <p:spPr>
            <a:xfrm>
              <a:off x="6804248" y="2132856"/>
              <a:ext cx="811" cy="64807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図形グループ 52"/>
            <p:cNvGrpSpPr/>
            <p:nvPr/>
          </p:nvGrpSpPr>
          <p:grpSpPr>
            <a:xfrm>
              <a:off x="6516216" y="5445224"/>
              <a:ext cx="576064" cy="576064"/>
              <a:chOff x="2915816" y="4437112"/>
              <a:chExt cx="576064" cy="576064"/>
            </a:xfrm>
          </p:grpSpPr>
          <p:cxnSp>
            <p:nvCxnSpPr>
              <p:cNvPr id="55" name="直線コネクタ 54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直線コネクタ 53"/>
            <p:cNvCxnSpPr/>
            <p:nvPr/>
          </p:nvCxnSpPr>
          <p:spPr>
            <a:xfrm flipV="1">
              <a:off x="6804248" y="5229200"/>
              <a:ext cx="0" cy="216024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図形グループ 22"/>
          <p:cNvGrpSpPr/>
          <p:nvPr/>
        </p:nvGrpSpPr>
        <p:grpSpPr>
          <a:xfrm>
            <a:off x="5004048" y="1884894"/>
            <a:ext cx="3038819" cy="4248472"/>
            <a:chOff x="5364091" y="1844824"/>
            <a:chExt cx="3038819" cy="4248472"/>
          </a:xfrm>
        </p:grpSpPr>
        <p:grpSp>
          <p:nvGrpSpPr>
            <p:cNvPr id="46" name="図形グループ 45"/>
            <p:cNvGrpSpPr/>
            <p:nvPr/>
          </p:nvGrpSpPr>
          <p:grpSpPr>
            <a:xfrm>
              <a:off x="7236296" y="4221088"/>
              <a:ext cx="1166614" cy="1224136"/>
              <a:chOff x="6012160" y="2492896"/>
              <a:chExt cx="1166614" cy="1224136"/>
            </a:xfrm>
          </p:grpSpPr>
          <p:cxnSp>
            <p:nvCxnSpPr>
              <p:cNvPr id="39" name="直線コネクタ 38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フリーフォーム 40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フリーフォーム 41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" name="フリーフォーム 43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図形グループ 79"/>
            <p:cNvGrpSpPr/>
            <p:nvPr/>
          </p:nvGrpSpPr>
          <p:grpSpPr>
            <a:xfrm flipH="1">
              <a:off x="5364091" y="5661248"/>
              <a:ext cx="2160236" cy="432048"/>
              <a:chOff x="5580112" y="4509120"/>
              <a:chExt cx="2160236" cy="432048"/>
            </a:xfrm>
          </p:grpSpPr>
          <p:cxnSp>
            <p:nvCxnSpPr>
              <p:cNvPr id="81" name="直線コネクタ 80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フリーフォーム 81"/>
              <p:cNvSpPr/>
              <p:nvPr/>
            </p:nvSpPr>
            <p:spPr>
              <a:xfrm rot="5400000" flipH="1">
                <a:off x="6661246" y="3862065"/>
                <a:ext cx="432048" cy="1726157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3" name="テキスト ボックス 82"/>
            <p:cNvSpPr txBox="1"/>
            <p:nvPr/>
          </p:nvSpPr>
          <p:spPr>
            <a:xfrm>
              <a:off x="5436096" y="5661248"/>
              <a:ext cx="12026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 9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84" name="フリーフォーム 83"/>
            <p:cNvSpPr/>
            <p:nvPr/>
          </p:nvSpPr>
          <p:spPr>
            <a:xfrm>
              <a:off x="730830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/>
            <p:cNvCxnSpPr/>
            <p:nvPr/>
          </p:nvCxnSpPr>
          <p:spPr>
            <a:xfrm>
              <a:off x="7524328" y="2348880"/>
              <a:ext cx="812" cy="432048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7524328" y="5445224"/>
              <a:ext cx="0" cy="432048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図形グループ 72"/>
            <p:cNvGrpSpPr/>
            <p:nvPr/>
          </p:nvGrpSpPr>
          <p:grpSpPr>
            <a:xfrm>
              <a:off x="7308304" y="1844824"/>
              <a:ext cx="432048" cy="504056"/>
              <a:chOff x="3707904" y="1556792"/>
              <a:chExt cx="432048" cy="504056"/>
            </a:xfrm>
          </p:grpSpPr>
          <p:cxnSp>
            <p:nvCxnSpPr>
              <p:cNvPr id="74" name="直線コネクタ 73"/>
              <p:cNvCxnSpPr/>
              <p:nvPr/>
            </p:nvCxnSpPr>
            <p:spPr>
              <a:xfrm>
                <a:off x="3923928" y="1556792"/>
                <a:ext cx="0" cy="504056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フリーフォーム 74"/>
              <p:cNvSpPr/>
              <p:nvPr/>
            </p:nvSpPr>
            <p:spPr>
              <a:xfrm>
                <a:off x="3707904" y="1556792"/>
                <a:ext cx="432048" cy="256530"/>
              </a:xfrm>
              <a:custGeom>
                <a:avLst/>
                <a:gdLst>
                  <a:gd name="connsiteX0" fmla="*/ 0 w 266700"/>
                  <a:gd name="connsiteY0" fmla="*/ 146050 h 146050"/>
                  <a:gd name="connsiteX1" fmla="*/ 127000 w 266700"/>
                  <a:gd name="connsiteY1" fmla="*/ 0 h 146050"/>
                  <a:gd name="connsiteX2" fmla="*/ 266700 w 266700"/>
                  <a:gd name="connsiteY2" fmla="*/ 146050 h 146050"/>
                  <a:gd name="connsiteX0" fmla="*/ 0 w 256620"/>
                  <a:gd name="connsiteY0" fmla="*/ 146050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56620"/>
                  <a:gd name="connsiteY0" fmla="*/ 163033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63340"/>
                  <a:gd name="connsiteY0" fmla="*/ 171525 h 171525"/>
                  <a:gd name="connsiteX1" fmla="*/ 133720 w 263340"/>
                  <a:gd name="connsiteY1" fmla="*/ 0 h 171525"/>
                  <a:gd name="connsiteX2" fmla="*/ 263340 w 263340"/>
                  <a:gd name="connsiteY2" fmla="*/ 171525 h 1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340" h="171525">
                    <a:moveTo>
                      <a:pt x="0" y="171525"/>
                    </a:moveTo>
                    <a:lnTo>
                      <a:pt x="133720" y="0"/>
                    </a:lnTo>
                    <a:lnTo>
                      <a:pt x="263340" y="171525"/>
                    </a:lnTo>
                  </a:path>
                </a:pathLst>
              </a:cu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78" name="直線コネクタ 77"/>
            <p:cNvCxnSpPr>
              <a:stCxn id="84" idx="12"/>
            </p:cNvCxnSpPr>
            <p:nvPr/>
          </p:nvCxnSpPr>
          <p:spPr>
            <a:xfrm flipH="1">
              <a:off x="7524328" y="4010567"/>
              <a:ext cx="811" cy="210521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テキスト ボックス 37"/>
          <p:cNvSpPr txBox="1"/>
          <p:nvPr/>
        </p:nvSpPr>
        <p:spPr>
          <a:xfrm>
            <a:off x="2699792" y="5589240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>GND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300192" y="180475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>5V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572000" y="2937138"/>
            <a:ext cx="1198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1F497D"/>
                </a:solidFill>
                <a:latin typeface="+mn-lt"/>
              </a:rPr>
              <a:t>３３０</a:t>
            </a:r>
            <a:r>
              <a:rPr kumimoji="1" lang="en-US" altLang="ja-JP" sz="2000" dirty="0" err="1" smtClean="0">
                <a:solidFill>
                  <a:srgbClr val="1F497D"/>
                </a:solidFill>
                <a:latin typeface="+mn-lt"/>
              </a:rPr>
              <a:t>Ω</a:t>
            </a:r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/>
            </a:r>
            <a:b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</a:br>
            <a:r>
              <a:rPr lang="ja-JP" altLang="en-US" sz="2000" dirty="0" smtClean="0">
                <a:solidFill>
                  <a:srgbClr val="1F497D"/>
                </a:solidFill>
                <a:latin typeface="+mn-lt"/>
              </a:rPr>
              <a:t>　　</a:t>
            </a:r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>〜1kΩ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8" name="フリーフォーム 7"/>
          <p:cNvSpPr/>
          <p:nvPr/>
        </p:nvSpPr>
        <p:spPr>
          <a:xfrm>
            <a:off x="2581505" y="3302000"/>
            <a:ext cx="622343" cy="1295400"/>
          </a:xfrm>
          <a:custGeom>
            <a:avLst/>
            <a:gdLst>
              <a:gd name="connsiteX0" fmla="*/ 698500 w 698500"/>
              <a:gd name="connsiteY0" fmla="*/ 0 h 1295400"/>
              <a:gd name="connsiteX1" fmla="*/ 0 w 698500"/>
              <a:gd name="connsiteY1" fmla="*/ 596900 h 1295400"/>
              <a:gd name="connsiteX2" fmla="*/ 698500 w 698500"/>
              <a:gd name="connsiteY2" fmla="*/ 1295400 h 1295400"/>
              <a:gd name="connsiteX0" fmla="*/ 711200 w 711200"/>
              <a:gd name="connsiteY0" fmla="*/ 0 h 1295400"/>
              <a:gd name="connsiteX1" fmla="*/ 0 w 711200"/>
              <a:gd name="connsiteY1" fmla="*/ 736600 h 1295400"/>
              <a:gd name="connsiteX2" fmla="*/ 711200 w 711200"/>
              <a:gd name="connsiteY2" fmla="*/ 1295400 h 1295400"/>
              <a:gd name="connsiteX0" fmla="*/ 711227 w 711227"/>
              <a:gd name="connsiteY0" fmla="*/ 0 h 1295400"/>
              <a:gd name="connsiteX1" fmla="*/ 27 w 711227"/>
              <a:gd name="connsiteY1" fmla="*/ 736600 h 1295400"/>
              <a:gd name="connsiteX2" fmla="*/ 711227 w 711227"/>
              <a:gd name="connsiteY2" fmla="*/ 1295400 h 1295400"/>
              <a:gd name="connsiteX0" fmla="*/ 711233 w 711233"/>
              <a:gd name="connsiteY0" fmla="*/ 0 h 1295400"/>
              <a:gd name="connsiteX1" fmla="*/ 33 w 711233"/>
              <a:gd name="connsiteY1" fmla="*/ 736600 h 1295400"/>
              <a:gd name="connsiteX2" fmla="*/ 711233 w 711233"/>
              <a:gd name="connsiteY2" fmla="*/ 1295400 h 1295400"/>
              <a:gd name="connsiteX0" fmla="*/ 622343 w 622343"/>
              <a:gd name="connsiteY0" fmla="*/ 0 h 1295400"/>
              <a:gd name="connsiteX1" fmla="*/ 43 w 622343"/>
              <a:gd name="connsiteY1" fmla="*/ 635000 h 1295400"/>
              <a:gd name="connsiteX2" fmla="*/ 622343 w 622343"/>
              <a:gd name="connsiteY2" fmla="*/ 1295400 h 1295400"/>
              <a:gd name="connsiteX0" fmla="*/ 622343 w 622343"/>
              <a:gd name="connsiteY0" fmla="*/ 0 h 1295400"/>
              <a:gd name="connsiteX1" fmla="*/ 43 w 622343"/>
              <a:gd name="connsiteY1" fmla="*/ 635000 h 1295400"/>
              <a:gd name="connsiteX2" fmla="*/ 622343 w 622343"/>
              <a:gd name="connsiteY2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2343" h="1295400">
                <a:moveTo>
                  <a:pt x="622343" y="0"/>
                </a:moveTo>
                <a:cubicBezTo>
                  <a:pt x="323893" y="88900"/>
                  <a:pt x="4276" y="410633"/>
                  <a:pt x="43" y="635000"/>
                </a:cubicBezTo>
                <a:cubicBezTo>
                  <a:pt x="-4190" y="859367"/>
                  <a:pt x="309076" y="1223433"/>
                  <a:pt x="622343" y="1295400"/>
                </a:cubicBezTo>
              </a:path>
            </a:pathLst>
          </a:custGeom>
          <a:ln w="5715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20642" y="3430741"/>
            <a:ext cx="1235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どちらが先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でも可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762925" y="1340768"/>
            <a:ext cx="2521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 smtClean="0">
                <a:solidFill>
                  <a:srgbClr val="1F497D"/>
                </a:solidFill>
                <a:latin typeface="+mj-ea"/>
                <a:ea typeface="+mj-ea"/>
              </a:rPr>
              <a:t>正論理（</a:t>
            </a:r>
            <a:r>
              <a:rPr kumimoji="1" lang="en-US" altLang="ja-JP" sz="2000" dirty="0" smtClean="0">
                <a:solidFill>
                  <a:srgbClr val="1F497D"/>
                </a:solidFill>
                <a:latin typeface="+mj-ea"/>
                <a:ea typeface="+mj-ea"/>
              </a:rPr>
              <a:t>HIGH</a:t>
            </a:r>
            <a:r>
              <a:rPr kumimoji="1" lang="ja-JP" altLang="en-US" sz="2000" dirty="0" smtClean="0">
                <a:solidFill>
                  <a:srgbClr val="1F497D"/>
                </a:solidFill>
                <a:latin typeface="+mj-ea"/>
                <a:ea typeface="+mj-ea"/>
              </a:rPr>
              <a:t>で点灯）</a:t>
            </a:r>
            <a:endParaRPr kumimoji="1" lang="ja-JP" altLang="en-US" sz="2000" dirty="0">
              <a:solidFill>
                <a:srgbClr val="1F497D"/>
              </a:solidFill>
              <a:latin typeface="+mj-ea"/>
              <a:ea typeface="+mj-ea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713108" y="1340768"/>
            <a:ext cx="2543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 smtClean="0">
                <a:solidFill>
                  <a:srgbClr val="1F497D"/>
                </a:solidFill>
                <a:latin typeface="+mj-ea"/>
                <a:ea typeface="+mj-ea"/>
              </a:rPr>
              <a:t>負</a:t>
            </a:r>
            <a:r>
              <a:rPr kumimoji="1" lang="ja-JP" altLang="en-US" sz="2000" dirty="0" smtClean="0">
                <a:solidFill>
                  <a:srgbClr val="1F497D"/>
                </a:solidFill>
                <a:latin typeface="+mj-ea"/>
                <a:ea typeface="+mj-ea"/>
              </a:rPr>
              <a:t>論理（</a:t>
            </a:r>
            <a:r>
              <a:rPr lang="en-US" altLang="ja-JP" sz="2000" dirty="0" smtClean="0">
                <a:solidFill>
                  <a:srgbClr val="1F497D"/>
                </a:solidFill>
                <a:latin typeface="+mj-ea"/>
                <a:ea typeface="+mj-ea"/>
              </a:rPr>
              <a:t>LOW</a:t>
            </a:r>
            <a:r>
              <a:rPr kumimoji="1" lang="ja-JP" altLang="en-US" sz="2000" dirty="0" smtClean="0">
                <a:solidFill>
                  <a:srgbClr val="1F497D"/>
                </a:solidFill>
                <a:latin typeface="+mj-ea"/>
                <a:ea typeface="+mj-ea"/>
              </a:rPr>
              <a:t>で点灯）</a:t>
            </a:r>
            <a:endParaRPr kumimoji="1" lang="ja-JP" altLang="en-US" sz="2000" dirty="0">
              <a:solidFill>
                <a:srgbClr val="1F497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89771979"/>
      </p:ext>
    </p:extLst>
  </p:cSld>
  <p:clrMapOvr>
    <a:masterClrMapping/>
  </p:clrMapOvr>
  <p:transition xmlns:p14="http://schemas.microsoft.com/office/powerpoint/2010/main" spd="slow">
    <p:wipe dir="d"/>
  </p:transition>
</p:sld>
</file>

<file path=ppt/theme/theme1.xml><?xml version="1.0" encoding="utf-8"?>
<a:theme xmlns:a="http://schemas.openxmlformats.org/drawingml/2006/main" name="新入社員のトレーニン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新入社員のトレーニング.potx</Template>
  <TotalTime>0</TotalTime>
  <Words>1160</Words>
  <Application>Microsoft Macintosh PowerPoint</Application>
  <PresentationFormat>画面に合わせる (4:3)</PresentationFormat>
  <Paragraphs>187</Paragraphs>
  <Slides>33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4" baseType="lpstr">
      <vt:lpstr>新入社員のトレーニング</vt:lpstr>
      <vt:lpstr>計算機システムII Arduino プログラミング入門</vt:lpstr>
      <vt:lpstr>I. 準備をととのえる</vt:lpstr>
      <vt:lpstr>１．Arduino のプロジェクト作成手順</vt:lpstr>
      <vt:lpstr>ＰＣのソフトウェアを確認</vt:lpstr>
      <vt:lpstr>Arduino ボードの接続テスト</vt:lpstr>
      <vt:lpstr>接続、スケッチ作成、アップロード</vt:lpstr>
      <vt:lpstr>２．すこしずつ、いろいろ変更してみる</vt:lpstr>
      <vt:lpstr>II. 入出力と プログラミング</vt:lpstr>
      <vt:lpstr>３．ＬＥＤ（発光ダイオード）とデジタル出力</vt:lpstr>
      <vt:lpstr>ブレッドボードでのＬＥＤの配線</vt:lpstr>
      <vt:lpstr>デジタル出力のスケッチ（プログラミング）</vt:lpstr>
      <vt:lpstr>演習課題 II-1</vt:lpstr>
      <vt:lpstr>ピエゾスピーカの接続</vt:lpstr>
      <vt:lpstr>まとめ： デジタル出力１ビットでできること</vt:lpstr>
      <vt:lpstr>４．シリアルポートでの文字入出力</vt:lpstr>
      <vt:lpstr>プログラムでの使い方</vt:lpstr>
      <vt:lpstr>シリアルポートを使ったプログラム</vt:lpstr>
      <vt:lpstr>演習課題 III-1</vt:lpstr>
      <vt:lpstr>６．スイッチとデジタル入力</vt:lpstr>
      <vt:lpstr>ブレッドボードでのスイッチの配線： プルダウン型</vt:lpstr>
      <vt:lpstr>演習課題 III-2</vt:lpstr>
      <vt:lpstr>６．アナログ入力の使い方</vt:lpstr>
      <vt:lpstr>アナログ入力はアナログ回路につなぐ</vt:lpstr>
      <vt:lpstr>６．アナログセンサを使う</vt:lpstr>
      <vt:lpstr>演習課題 III-3</vt:lpstr>
      <vt:lpstr>スライドおわり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ＬＥＤを光らせるにはコツがいる なんと！ダイオードはオームの法則に従わない</vt:lpstr>
      <vt:lpstr>自分のＰＣでうまくいかない場合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2013-01-27T16:26:53Z</dcterms:modified>
</cp:coreProperties>
</file>