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256" r:id="rId3"/>
    <p:sldId id="280" r:id="rId4"/>
    <p:sldId id="257" r:id="rId5"/>
    <p:sldId id="259" r:id="rId6"/>
    <p:sldId id="261" r:id="rId7"/>
    <p:sldId id="284" r:id="rId8"/>
    <p:sldId id="273" r:id="rId9"/>
    <p:sldId id="275" r:id="rId10"/>
    <p:sldId id="285" r:id="rId11"/>
    <p:sldId id="286" r:id="rId12"/>
    <p:sldId id="274" r:id="rId13"/>
    <p:sldId id="262" r:id="rId14"/>
    <p:sldId id="270" r:id="rId15"/>
    <p:sldId id="271" r:id="rId16"/>
    <p:sldId id="272" r:id="rId17"/>
    <p:sldId id="287" r:id="rId18"/>
    <p:sldId id="282" r:id="rId19"/>
    <p:sldId id="288" r:id="rId20"/>
    <p:sldId id="289" r:id="rId21"/>
    <p:sldId id="276" r:id="rId22"/>
    <p:sldId id="264" r:id="rId23"/>
    <p:sldId id="265" r:id="rId24"/>
    <p:sldId id="266" r:id="rId25"/>
    <p:sldId id="267" r:id="rId26"/>
    <p:sldId id="268" r:id="rId27"/>
    <p:sldId id="269" r:id="rId28"/>
    <p:sldId id="258" r:id="rId2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9968" autoAdjust="0"/>
  </p:normalViewPr>
  <p:slideViewPr>
    <p:cSldViewPr>
      <p:cViewPr>
        <p:scale>
          <a:sx n="100" d="100"/>
          <a:sy n="100" d="100"/>
        </p:scale>
        <p:origin x="-202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3DBCF83C-8AFA-1445-9C89-0E4944895964}">
      <dgm:prSet phldrT="[テキスト]"/>
      <dgm:spPr/>
      <dgm:t>
        <a:bodyPr/>
        <a:lstStyle/>
        <a:p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2B335EB9-D526-B84F-BC89-F88126889A4A}" type="par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B50DF98-679D-2942-998B-481AFE8B25E4}" type="sib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 custLinFactNeighborX="54569" custLinFactNeighborY="-612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E649B595-A261-2546-B597-6CB4E9EE50F6}" type="pres">
      <dgm:prSet presAssocID="{3DBCF83C-8AFA-1445-9C89-0E4944895964}" presName="node" presStyleLbl="node1" presStyleIdx="3" presStyleCnt="4" custLinFactNeighborX="-97301" custLinFactNeighborY="-27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433712E-7BD1-7648-8078-84FCB83F2005}" type="presOf" srcId="{99EC9CD0-81F0-1A42-BF35-D260416F7C69}" destId="{0FE14DB6-3140-A243-94B9-D651463292C7}" srcOrd="0" destOrd="0" presId="urn:microsoft.com/office/officeart/2005/8/layout/process2"/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44B3C130-F509-A245-BC53-24283D0659EA}" type="presOf" srcId="{A5DEB60C-829E-F945-B412-6BB2F20CA982}" destId="{AA9E5B63-7A26-7240-AFEC-D870AB36606F}" srcOrd="1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3E357865-2B82-2B43-93B4-8B2329CB6AFC}" type="presOf" srcId="{A5DEB60C-829E-F945-B412-6BB2F20CA982}" destId="{07DF363D-5D53-8442-B746-239849BD8DB4}" srcOrd="0" destOrd="0" presId="urn:microsoft.com/office/officeart/2005/8/layout/process2"/>
    <dgm:cxn modelId="{AB318822-5290-F243-9480-13DD096DCBE9}" type="presOf" srcId="{7F27F0BE-C635-6B49-B555-C0A2C9B6F73E}" destId="{BF41399B-B11B-C74B-8ED1-BB66AA005D68}" srcOrd="0" destOrd="0" presId="urn:microsoft.com/office/officeart/2005/8/layout/process2"/>
    <dgm:cxn modelId="{0DB95669-3F7D-6549-A4ED-598816A74578}" type="presOf" srcId="{63F9AB6C-37B6-1E4E-B99A-464C34F2474F}" destId="{7A0A6FA0-CFB4-9845-AE70-439667C4FF62}" srcOrd="1" destOrd="0" presId="urn:microsoft.com/office/officeart/2005/8/layout/process2"/>
    <dgm:cxn modelId="{22109F45-35F3-B040-BB3A-AE7125CE720F}" type="presOf" srcId="{78807030-13D5-9048-9A26-78A4262C615D}" destId="{9144BBAC-CD2E-7442-A205-3FA25B72D095}" srcOrd="0" destOrd="0" presId="urn:microsoft.com/office/officeart/2005/8/layout/process2"/>
    <dgm:cxn modelId="{7FD4E47E-8031-DA4C-A906-DBBE49FB4E21}" type="presOf" srcId="{63F9AB6C-37B6-1E4E-B99A-464C34F2474F}" destId="{F7CF1F30-2BE1-9B44-9987-7D617D9DCB23}" srcOrd="0" destOrd="0" presId="urn:microsoft.com/office/officeart/2005/8/layout/process2"/>
    <dgm:cxn modelId="{566422A7-2AD9-E54A-9D07-64A76E9E6DA3}" srcId="{93E89FFC-0594-3D46-91EA-2564D5AC3640}" destId="{3DBCF83C-8AFA-1445-9C89-0E4944895964}" srcOrd="3" destOrd="0" parTransId="{2B335EB9-D526-B84F-BC89-F88126889A4A}" sibTransId="{DB50DF98-679D-2942-998B-481AFE8B25E4}"/>
    <dgm:cxn modelId="{866CDC1F-A52F-4A48-9C59-96353698B40F}" type="presOf" srcId="{93E89FFC-0594-3D46-91EA-2564D5AC3640}" destId="{D73E25C4-959A-904A-967B-C3B3ECBEC8DE}" srcOrd="0" destOrd="0" presId="urn:microsoft.com/office/officeart/2005/8/layout/process2"/>
    <dgm:cxn modelId="{FDFCA911-0745-C647-8C87-28186BBF2B22}" type="presOf" srcId="{315B8379-D3EE-1749-AAD2-CB8A8B7C7236}" destId="{104013A2-ECA3-7644-A4C0-BB190647E261}" srcOrd="0" destOrd="0" presId="urn:microsoft.com/office/officeart/2005/8/layout/process2"/>
    <dgm:cxn modelId="{334C685F-BD3B-C142-89B0-576A108B233E}" type="presOf" srcId="{3DBCF83C-8AFA-1445-9C89-0E4944895964}" destId="{E649B595-A261-2546-B597-6CB4E9EE50F6}" srcOrd="0" destOrd="0" presId="urn:microsoft.com/office/officeart/2005/8/layout/process2"/>
    <dgm:cxn modelId="{EECB2687-1176-AE4E-94F6-58116BE71EB2}" type="presOf" srcId="{99EC9CD0-81F0-1A42-BF35-D260416F7C69}" destId="{8AB11260-8A5C-C146-9975-717A2C48F04B}" srcOrd="1" destOrd="0" presId="urn:microsoft.com/office/officeart/2005/8/layout/process2"/>
    <dgm:cxn modelId="{CD0EAFF5-154A-7C41-91B2-2F1D7E121CF3}" type="presParOf" srcId="{D73E25C4-959A-904A-967B-C3B3ECBEC8DE}" destId="{104013A2-ECA3-7644-A4C0-BB190647E261}" srcOrd="0" destOrd="0" presId="urn:microsoft.com/office/officeart/2005/8/layout/process2"/>
    <dgm:cxn modelId="{6D60CF81-7BA8-8743-8D0D-F642F219F667}" type="presParOf" srcId="{D73E25C4-959A-904A-967B-C3B3ECBEC8DE}" destId="{F7CF1F30-2BE1-9B44-9987-7D617D9DCB23}" srcOrd="1" destOrd="0" presId="urn:microsoft.com/office/officeart/2005/8/layout/process2"/>
    <dgm:cxn modelId="{C2E7AA04-0D65-4445-B6EC-1A11438A498A}" type="presParOf" srcId="{F7CF1F30-2BE1-9B44-9987-7D617D9DCB23}" destId="{7A0A6FA0-CFB4-9845-AE70-439667C4FF62}" srcOrd="0" destOrd="0" presId="urn:microsoft.com/office/officeart/2005/8/layout/process2"/>
    <dgm:cxn modelId="{B9EBC46C-F8C1-304F-816D-DADE025DDE54}" type="presParOf" srcId="{D73E25C4-959A-904A-967B-C3B3ECBEC8DE}" destId="{BF41399B-B11B-C74B-8ED1-BB66AA005D68}" srcOrd="2" destOrd="0" presId="urn:microsoft.com/office/officeart/2005/8/layout/process2"/>
    <dgm:cxn modelId="{9202804C-5A7E-BB4C-BF02-87046B686E3B}" type="presParOf" srcId="{D73E25C4-959A-904A-967B-C3B3ECBEC8DE}" destId="{07DF363D-5D53-8442-B746-239849BD8DB4}" srcOrd="3" destOrd="0" presId="urn:microsoft.com/office/officeart/2005/8/layout/process2"/>
    <dgm:cxn modelId="{B93F2EE2-939B-0D45-A639-AE22798F28A5}" type="presParOf" srcId="{07DF363D-5D53-8442-B746-239849BD8DB4}" destId="{AA9E5B63-7A26-7240-AFEC-D870AB36606F}" srcOrd="0" destOrd="0" presId="urn:microsoft.com/office/officeart/2005/8/layout/process2"/>
    <dgm:cxn modelId="{79B673C3-5C15-904F-B13F-CEEDD118B41F}" type="presParOf" srcId="{D73E25C4-959A-904A-967B-C3B3ECBEC8DE}" destId="{9144BBAC-CD2E-7442-A205-3FA25B72D095}" srcOrd="4" destOrd="0" presId="urn:microsoft.com/office/officeart/2005/8/layout/process2"/>
    <dgm:cxn modelId="{66E3FB58-D075-5243-B06F-6E36252963A4}" type="presParOf" srcId="{D73E25C4-959A-904A-967B-C3B3ECBEC8DE}" destId="{0FE14DB6-3140-A243-94B9-D651463292C7}" srcOrd="5" destOrd="0" presId="urn:microsoft.com/office/officeart/2005/8/layout/process2"/>
    <dgm:cxn modelId="{400B50A6-6E04-F24F-B3E9-6055A2B0DC4B}" type="presParOf" srcId="{0FE14DB6-3140-A243-94B9-D651463292C7}" destId="{8AB11260-8A5C-C146-9975-717A2C48F04B}" srcOrd="0" destOrd="0" presId="urn:microsoft.com/office/officeart/2005/8/layout/process2"/>
    <dgm:cxn modelId="{6CFD5426-AB6B-A94A-964C-44EFF19D8DAA}" type="presParOf" srcId="{D73E25C4-959A-904A-967B-C3B3ECBEC8DE}" destId="{E649B595-A261-2546-B597-6CB4E9EE50F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5ECF9E22-A8FF-7A49-BBEF-C34B88E1150A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40D5D08D-FD1A-B944-AB83-5DFDB1EECE5C}" type="par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E13AA31-B91A-E641-B6DD-D288F44FE6B5}" type="sib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4013A2-ECA3-7644-A4C0-BB190647E261}" type="pres">
      <dgm:prSet presAssocID="{315B8379-D3EE-1749-AAD2-CB8A8B7C7236}" presName="node" presStyleLbl="node1" presStyleIdx="0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A0A6FA0-CFB4-9845-AE70-439667C4FF62}" type="pres">
      <dgm:prSet presAssocID="{63F9AB6C-37B6-1E4E-B99A-464C34F2474F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F41399B-B11B-C74B-8ED1-BB66AA005D68}" type="pres">
      <dgm:prSet presAssocID="{7F27F0BE-C635-6B49-B555-C0A2C9B6F73E}" presName="node" presStyleLbl="node1" presStyleIdx="1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AA9E5B63-7A26-7240-AFEC-D870AB36606F}" type="pres">
      <dgm:prSet presAssocID="{A5DEB60C-829E-F945-B412-6BB2F20CA982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144BBAC-CD2E-7442-A205-3FA25B72D095}" type="pres">
      <dgm:prSet presAssocID="{78807030-13D5-9048-9A26-78A4262C615D}" presName="node" presStyleLbl="node1" presStyleIdx="2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8AB11260-8A5C-C146-9975-717A2C48F04B}" type="pres">
      <dgm:prSet presAssocID="{99EC9CD0-81F0-1A42-BF35-D260416F7C69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C8D455FE-5D29-584C-84F3-E5616E96CF0B}" type="pres">
      <dgm:prSet presAssocID="{5ECF9E22-A8FF-7A49-BBEF-C34B88E1150A}" presName="node" presStyleLbl="node1" presStyleIdx="3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0FE8E020-57A8-5C46-BC3B-9FF253E6A746}" type="presOf" srcId="{7F27F0BE-C635-6B49-B555-C0A2C9B6F73E}" destId="{BF41399B-B11B-C74B-8ED1-BB66AA005D68}" srcOrd="0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7F15DD86-B533-9048-8356-95A592794972}" type="presOf" srcId="{315B8379-D3EE-1749-AAD2-CB8A8B7C7236}" destId="{104013A2-ECA3-7644-A4C0-BB190647E261}" srcOrd="0" destOrd="0" presId="urn:microsoft.com/office/officeart/2005/8/layout/process2"/>
    <dgm:cxn modelId="{09AAE7D4-04CF-CD42-AE3B-10E23F8B3C43}" type="presOf" srcId="{63F9AB6C-37B6-1E4E-B99A-464C34F2474F}" destId="{F7CF1F30-2BE1-9B44-9987-7D617D9DCB23}" srcOrd="0" destOrd="0" presId="urn:microsoft.com/office/officeart/2005/8/layout/process2"/>
    <dgm:cxn modelId="{B62961A7-A6ED-C54B-80C2-694B2C2F5051}" type="presOf" srcId="{99EC9CD0-81F0-1A42-BF35-D260416F7C69}" destId="{8AB11260-8A5C-C146-9975-717A2C48F04B}" srcOrd="1" destOrd="0" presId="urn:microsoft.com/office/officeart/2005/8/layout/process2"/>
    <dgm:cxn modelId="{932DB906-046F-3843-B19F-92B677EE5766}" type="presOf" srcId="{A5DEB60C-829E-F945-B412-6BB2F20CA982}" destId="{AA9E5B63-7A26-7240-AFEC-D870AB36606F}" srcOrd="1" destOrd="0" presId="urn:microsoft.com/office/officeart/2005/8/layout/process2"/>
    <dgm:cxn modelId="{7C502E33-6C85-0F41-87EB-304B068E491C}" srcId="{93E89FFC-0594-3D46-91EA-2564D5AC3640}" destId="{5ECF9E22-A8FF-7A49-BBEF-C34B88E1150A}" srcOrd="3" destOrd="0" parTransId="{40D5D08D-FD1A-B944-AB83-5DFDB1EECE5C}" sibTransId="{9E13AA31-B91A-E641-B6DD-D288F44FE6B5}"/>
    <dgm:cxn modelId="{EEF3FCA6-C4AD-C247-B61E-77E4B5170372}" type="presOf" srcId="{5ECF9E22-A8FF-7A49-BBEF-C34B88E1150A}" destId="{C8D455FE-5D29-584C-84F3-E5616E96CF0B}" srcOrd="0" destOrd="0" presId="urn:microsoft.com/office/officeart/2005/8/layout/process2"/>
    <dgm:cxn modelId="{4B7878A9-916E-2F48-AC8D-39E2CF269514}" type="presOf" srcId="{93E89FFC-0594-3D46-91EA-2564D5AC3640}" destId="{D73E25C4-959A-904A-967B-C3B3ECBEC8DE}" srcOrd="0" destOrd="0" presId="urn:microsoft.com/office/officeart/2005/8/layout/process2"/>
    <dgm:cxn modelId="{36E3F4A5-3DF4-FE40-91CC-8846E9BA20CA}" type="presOf" srcId="{63F9AB6C-37B6-1E4E-B99A-464C34F2474F}" destId="{7A0A6FA0-CFB4-9845-AE70-439667C4FF62}" srcOrd="1" destOrd="0" presId="urn:microsoft.com/office/officeart/2005/8/layout/process2"/>
    <dgm:cxn modelId="{27E0C201-A0F9-D34D-9C61-F63CCD443E31}" type="presOf" srcId="{99EC9CD0-81F0-1A42-BF35-D260416F7C69}" destId="{0FE14DB6-3140-A243-94B9-D651463292C7}" srcOrd="0" destOrd="0" presId="urn:microsoft.com/office/officeart/2005/8/layout/process2"/>
    <dgm:cxn modelId="{5AE47D55-D05C-E846-8DD5-14739305977D}" type="presOf" srcId="{78807030-13D5-9048-9A26-78A4262C615D}" destId="{9144BBAC-CD2E-7442-A205-3FA25B72D095}" srcOrd="0" destOrd="0" presId="urn:microsoft.com/office/officeart/2005/8/layout/process2"/>
    <dgm:cxn modelId="{E5D97515-4A50-F34A-AE54-A4969154657C}" type="presOf" srcId="{A5DEB60C-829E-F945-B412-6BB2F20CA982}" destId="{07DF363D-5D53-8442-B746-239849BD8DB4}" srcOrd="0" destOrd="0" presId="urn:microsoft.com/office/officeart/2005/8/layout/process2"/>
    <dgm:cxn modelId="{009AF4F6-EEF5-894A-A2A4-B448E96EDDB8}" type="presParOf" srcId="{D73E25C4-959A-904A-967B-C3B3ECBEC8DE}" destId="{104013A2-ECA3-7644-A4C0-BB190647E261}" srcOrd="0" destOrd="0" presId="urn:microsoft.com/office/officeart/2005/8/layout/process2"/>
    <dgm:cxn modelId="{27DBC196-7F0A-CA48-A9D0-2BBE5AC90DFC}" type="presParOf" srcId="{D73E25C4-959A-904A-967B-C3B3ECBEC8DE}" destId="{F7CF1F30-2BE1-9B44-9987-7D617D9DCB23}" srcOrd="1" destOrd="0" presId="urn:microsoft.com/office/officeart/2005/8/layout/process2"/>
    <dgm:cxn modelId="{06D4E06C-847E-0640-AB8C-70F36DB65CAF}" type="presParOf" srcId="{F7CF1F30-2BE1-9B44-9987-7D617D9DCB23}" destId="{7A0A6FA0-CFB4-9845-AE70-439667C4FF62}" srcOrd="0" destOrd="0" presId="urn:microsoft.com/office/officeart/2005/8/layout/process2"/>
    <dgm:cxn modelId="{34E84A38-C047-6649-8EAC-49A766898842}" type="presParOf" srcId="{D73E25C4-959A-904A-967B-C3B3ECBEC8DE}" destId="{BF41399B-B11B-C74B-8ED1-BB66AA005D68}" srcOrd="2" destOrd="0" presId="urn:microsoft.com/office/officeart/2005/8/layout/process2"/>
    <dgm:cxn modelId="{023324BE-BFFE-EF43-9EA9-80E7E8059132}" type="presParOf" srcId="{D73E25C4-959A-904A-967B-C3B3ECBEC8DE}" destId="{07DF363D-5D53-8442-B746-239849BD8DB4}" srcOrd="3" destOrd="0" presId="urn:microsoft.com/office/officeart/2005/8/layout/process2"/>
    <dgm:cxn modelId="{CDCE5DE2-7774-ED4C-91ED-5E90FABCDE22}" type="presParOf" srcId="{07DF363D-5D53-8442-B746-239849BD8DB4}" destId="{AA9E5B63-7A26-7240-AFEC-D870AB36606F}" srcOrd="0" destOrd="0" presId="urn:microsoft.com/office/officeart/2005/8/layout/process2"/>
    <dgm:cxn modelId="{256B81F0-BDFF-D04A-B221-2E3EAF8DC180}" type="presParOf" srcId="{D73E25C4-959A-904A-967B-C3B3ECBEC8DE}" destId="{9144BBAC-CD2E-7442-A205-3FA25B72D095}" srcOrd="4" destOrd="0" presId="urn:microsoft.com/office/officeart/2005/8/layout/process2"/>
    <dgm:cxn modelId="{2B93490B-B651-2A41-815D-CC42E9BC560B}" type="presParOf" srcId="{D73E25C4-959A-904A-967B-C3B3ECBEC8DE}" destId="{0FE14DB6-3140-A243-94B9-D651463292C7}" srcOrd="5" destOrd="0" presId="urn:microsoft.com/office/officeart/2005/8/layout/process2"/>
    <dgm:cxn modelId="{BE96DFB3-EA8E-4046-BBBB-8042870B1E40}" type="presParOf" srcId="{0FE14DB6-3140-A243-94B9-D651463292C7}" destId="{8AB11260-8A5C-C146-9975-717A2C48F04B}" srcOrd="0" destOrd="0" presId="urn:microsoft.com/office/officeart/2005/8/layout/process2"/>
    <dgm:cxn modelId="{D8DAEBBA-D9D0-5D4D-8CE9-EAA386FE7D0D}" type="presParOf" srcId="{D73E25C4-959A-904A-967B-C3B3ECBEC8DE}" destId="{C8D455FE-5D29-584C-84F3-E5616E96CF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2177133" y="2285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27186"/>
        <a:ext cx="1578343" cy="800370"/>
      </dsp:txXfrm>
    </dsp:sp>
    <dsp:sp modelId="{F7CF1F30-2BE1-9B44-9987-7D617D9DCB23}">
      <dsp:nvSpPr>
        <dsp:cNvPr id="0" name=""/>
        <dsp:cNvSpPr/>
      </dsp:nvSpPr>
      <dsp:spPr>
        <a:xfrm rot="5400000">
          <a:off x="2841559" y="860698"/>
          <a:ext cx="299293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902340"/>
        <a:ext cx="229547" cy="209505"/>
      </dsp:txXfrm>
    </dsp:sp>
    <dsp:sp modelId="{BF41399B-B11B-C74B-8ED1-BB66AA005D68}">
      <dsp:nvSpPr>
        <dsp:cNvPr id="0" name=""/>
        <dsp:cNvSpPr/>
      </dsp:nvSpPr>
      <dsp:spPr>
        <a:xfrm>
          <a:off x="2177133" y="1251516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1276417"/>
        <a:ext cx="1578343" cy="800370"/>
      </dsp:txXfrm>
    </dsp:sp>
    <dsp:sp modelId="{07DF363D-5D53-8442-B746-239849BD8DB4}">
      <dsp:nvSpPr>
        <dsp:cNvPr id="0" name=""/>
        <dsp:cNvSpPr/>
      </dsp:nvSpPr>
      <dsp:spPr>
        <a:xfrm rot="5400000">
          <a:off x="2822038" y="2135957"/>
          <a:ext cx="338335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2158078"/>
        <a:ext cx="229547" cy="236835"/>
      </dsp:txXfrm>
    </dsp:sp>
    <dsp:sp modelId="{9144BBAC-CD2E-7442-A205-3FA25B72D095}">
      <dsp:nvSpPr>
        <dsp:cNvPr id="0" name=""/>
        <dsp:cNvSpPr/>
      </dsp:nvSpPr>
      <dsp:spPr>
        <a:xfrm>
          <a:off x="2093986" y="2552803"/>
          <a:ext cx="179444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118887" y="2577704"/>
        <a:ext cx="1744638" cy="800370"/>
      </dsp:txXfrm>
    </dsp:sp>
    <dsp:sp modelId="{0FE14DB6-3140-A243-94B9-D651463292C7}">
      <dsp:nvSpPr>
        <dsp:cNvPr id="0" name=""/>
        <dsp:cNvSpPr/>
      </dsp:nvSpPr>
      <dsp:spPr>
        <a:xfrm rot="9005543">
          <a:off x="1581838" y="3418410"/>
          <a:ext cx="621908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10800000">
        <a:off x="1688969" y="3466312"/>
        <a:ext cx="507135" cy="229547"/>
      </dsp:txXfrm>
    </dsp:sp>
    <dsp:sp modelId="{E649B595-A261-2546-B597-6CB4E9EE50F6}">
      <dsp:nvSpPr>
        <dsp:cNvPr id="0" name=""/>
        <dsp:cNvSpPr/>
      </dsp:nvSpPr>
      <dsp:spPr>
        <a:xfrm>
          <a:off x="0" y="3816423"/>
          <a:ext cx="158876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4901" y="3841324"/>
        <a:ext cx="1538958" cy="800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1043545" y="2300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27370"/>
        <a:ext cx="1528753" cy="805804"/>
      </dsp:txXfrm>
    </dsp:sp>
    <dsp:sp modelId="{F7CF1F30-2BE1-9B44-9987-7D617D9DCB23}">
      <dsp:nvSpPr>
        <dsp:cNvPr id="0" name=""/>
        <dsp:cNvSpPr/>
      </dsp:nvSpPr>
      <dsp:spPr>
        <a:xfrm rot="5400000">
          <a:off x="1672502" y="879643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911740"/>
        <a:ext cx="231104" cy="224685"/>
      </dsp:txXfrm>
    </dsp:sp>
    <dsp:sp modelId="{BF41399B-B11B-C74B-8ED1-BB66AA005D68}">
      <dsp:nvSpPr>
        <dsp:cNvPr id="0" name=""/>
        <dsp:cNvSpPr/>
      </dsp:nvSpPr>
      <dsp:spPr>
        <a:xfrm>
          <a:off x="1043545" y="1286217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1311287"/>
        <a:ext cx="1528753" cy="805804"/>
      </dsp:txXfrm>
    </dsp:sp>
    <dsp:sp modelId="{07DF363D-5D53-8442-B746-239849BD8DB4}">
      <dsp:nvSpPr>
        <dsp:cNvPr id="0" name=""/>
        <dsp:cNvSpPr/>
      </dsp:nvSpPr>
      <dsp:spPr>
        <a:xfrm rot="5400000">
          <a:off x="1672502" y="2163560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2195657"/>
        <a:ext cx="231104" cy="224685"/>
      </dsp:txXfrm>
    </dsp:sp>
    <dsp:sp modelId="{9144BBAC-CD2E-7442-A205-3FA25B72D095}">
      <dsp:nvSpPr>
        <dsp:cNvPr id="0" name=""/>
        <dsp:cNvSpPr/>
      </dsp:nvSpPr>
      <dsp:spPr>
        <a:xfrm>
          <a:off x="962912" y="2570133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2595203"/>
        <a:ext cx="1690018" cy="805804"/>
      </dsp:txXfrm>
    </dsp:sp>
    <dsp:sp modelId="{0FE14DB6-3140-A243-94B9-D651463292C7}">
      <dsp:nvSpPr>
        <dsp:cNvPr id="0" name=""/>
        <dsp:cNvSpPr/>
      </dsp:nvSpPr>
      <dsp:spPr>
        <a:xfrm rot="5400000">
          <a:off x="1672502" y="3447476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3479573"/>
        <a:ext cx="231104" cy="224685"/>
      </dsp:txXfrm>
    </dsp:sp>
    <dsp:sp modelId="{C8D455FE-5D29-584C-84F3-E5616E96CF0B}">
      <dsp:nvSpPr>
        <dsp:cNvPr id="0" name=""/>
        <dsp:cNvSpPr/>
      </dsp:nvSpPr>
      <dsp:spPr>
        <a:xfrm>
          <a:off x="962912" y="3854049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3879119"/>
        <a:ext cx="1690018" cy="80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90E0-61B1-459D-A4F6-717E42F54401}" type="slidenum">
              <a:rPr lang="en-US" altLang="ja-JP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13/01/20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13/01/20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 </a:t>
            </a:r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376087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デジタル出力のスケッチ（プログラミング）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2000" dirty="0" smtClean="0">
              <a:latin typeface="Verdana"/>
              <a:cs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 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digitalWrite</a:t>
            </a:r>
            <a:r>
              <a:rPr kumimoji="1" lang="en-US" altLang="ja-JP" sz="2000" dirty="0" smtClean="0">
                <a:latin typeface="Verdana"/>
                <a:cs typeface="Verdana"/>
              </a:rPr>
              <a:t>(9, LOW);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  ....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533181" y="1844824"/>
            <a:ext cx="3038819" cy="4104456"/>
            <a:chOff x="4644011" y="1916832"/>
            <a:chExt cx="3038819" cy="4104456"/>
          </a:xfrm>
        </p:grpSpPr>
        <p:grpSp>
          <p:nvGrpSpPr>
            <p:cNvPr id="30" name="図形グループ 2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フリーフォーム 4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リーフォーム 4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フリーフォーム 4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図形グループ 30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41" name="直線コネクタ 4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フリーフォーム 4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テキスト ボックス 31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endCxn id="3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図形グループ 3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37" name="直線コネクタ 3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8593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II-1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踏切シグナル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ＬＥＤ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二つを</a:t>
            </a:r>
            <a:r>
              <a:rPr kumimoji="1" lang="ja-JP" altLang="en-US" dirty="0" smtClean="0"/>
              <a:t>デジタルピン１０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１１に接続する回路を作り、交互に点灯</a:t>
            </a:r>
            <a:r>
              <a:rPr kumimoji="1" lang="ja-JP" altLang="en-US" dirty="0" smtClean="0"/>
              <a:t>（</a:t>
            </a:r>
            <a:r>
              <a:rPr kumimoji="1" lang="en-US" altLang="ja-JP" dirty="0"/>
              <a:t>0.5</a:t>
            </a:r>
            <a:r>
              <a:rPr kumimoji="1" lang="ja-JP" altLang="en-US" dirty="0"/>
              <a:t>秒</a:t>
            </a:r>
            <a:r>
              <a:rPr kumimoji="1" lang="ja-JP" altLang="en-US" dirty="0" smtClean="0"/>
              <a:t>程度）</a:t>
            </a:r>
            <a:r>
              <a:rPr kumimoji="1" lang="ja-JP" altLang="en-US" dirty="0" smtClean="0"/>
              <a:t>するスケッチを書きなさい．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435194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ピエゾスピーカの接続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2540000" cy="1187450"/>
          </a:xfrm>
          <a:prstGeom prst="rect">
            <a:avLst/>
          </a:prstGeom>
        </p:spPr>
      </p:pic>
      <p:grpSp>
        <p:nvGrpSpPr>
          <p:cNvPr id="8" name="図形グループ 7"/>
          <p:cNvGrpSpPr/>
          <p:nvPr/>
        </p:nvGrpSpPr>
        <p:grpSpPr>
          <a:xfrm>
            <a:off x="1187624" y="1844824"/>
            <a:ext cx="3068662" cy="2520280"/>
            <a:chOff x="1187624" y="1844824"/>
            <a:chExt cx="3068662" cy="2520280"/>
          </a:xfrm>
        </p:grpSpPr>
        <p:grpSp>
          <p:nvGrpSpPr>
            <p:cNvPr id="49" name="図形グループ 48"/>
            <p:cNvGrpSpPr/>
            <p:nvPr/>
          </p:nvGrpSpPr>
          <p:grpSpPr>
            <a:xfrm flipH="1">
              <a:off x="1187624" y="1844824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1259629" y="1844824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??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3059829" y="3789040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/>
            <p:cNvSpPr txBox="1"/>
            <p:nvPr/>
          </p:nvSpPr>
          <p:spPr>
            <a:xfrm>
              <a:off x="3491877" y="23488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91877" y="3284984"/>
              <a:ext cx="263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1F497D"/>
                  </a:solidFill>
                  <a:latin typeface="+mn-lt"/>
                </a:rPr>
                <a:t>-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47861" y="2060848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3347861" y="3501008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図形グループ 70"/>
            <p:cNvGrpSpPr/>
            <p:nvPr/>
          </p:nvGrpSpPr>
          <p:grpSpPr>
            <a:xfrm>
              <a:off x="2987824" y="2564904"/>
              <a:ext cx="1268462" cy="965200"/>
              <a:chOff x="3563888" y="5157192"/>
              <a:chExt cx="1268462" cy="965200"/>
            </a:xfrm>
          </p:grpSpPr>
          <p:grpSp>
            <p:nvGrpSpPr>
              <p:cNvPr id="72" name="図形グループ 71"/>
              <p:cNvGrpSpPr/>
              <p:nvPr/>
            </p:nvGrpSpPr>
            <p:grpSpPr>
              <a:xfrm>
                <a:off x="3563888" y="5157192"/>
                <a:ext cx="720080" cy="936104"/>
                <a:chOff x="4788024" y="4293096"/>
                <a:chExt cx="720080" cy="936104"/>
              </a:xfrm>
            </p:grpSpPr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48064" y="501317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フリーフォーム 84"/>
                <p:cNvSpPr/>
                <p:nvPr/>
              </p:nvSpPr>
              <p:spPr>
                <a:xfrm>
                  <a:off x="4860032" y="4653136"/>
                  <a:ext cx="576064" cy="216024"/>
                </a:xfrm>
                <a:custGeom>
                  <a:avLst/>
                  <a:gdLst>
                    <a:gd name="connsiteX0" fmla="*/ 0 w 965200"/>
                    <a:gd name="connsiteY0" fmla="*/ 16933 h 2463800"/>
                    <a:gd name="connsiteX1" fmla="*/ 0 w 965200"/>
                    <a:gd name="connsiteY1" fmla="*/ 2455333 h 2463800"/>
                    <a:gd name="connsiteX2" fmla="*/ 965200 w 965200"/>
                    <a:gd name="connsiteY2" fmla="*/ 2463800 h 2463800"/>
                    <a:gd name="connsiteX3" fmla="*/ 965200 w 965200"/>
                    <a:gd name="connsiteY3" fmla="*/ 0 h 2463800"/>
                    <a:gd name="connsiteX4" fmla="*/ 0 w 965200"/>
                    <a:gd name="connsiteY4" fmla="*/ 16933 h 2463800"/>
                    <a:gd name="connsiteX0" fmla="*/ 0 w 965200"/>
                    <a:gd name="connsiteY0" fmla="*/ 0 h 2446867"/>
                    <a:gd name="connsiteX1" fmla="*/ 0 w 965200"/>
                    <a:gd name="connsiteY1" fmla="*/ 2438400 h 2446867"/>
                    <a:gd name="connsiteX2" fmla="*/ 965200 w 965200"/>
                    <a:gd name="connsiteY2" fmla="*/ 2446867 h 2446867"/>
                    <a:gd name="connsiteX3" fmla="*/ 965200 w 965200"/>
                    <a:gd name="connsiteY3" fmla="*/ 8467 h 2446867"/>
                    <a:gd name="connsiteX4" fmla="*/ 0 w 965200"/>
                    <a:gd name="connsiteY4" fmla="*/ 0 h 2446867"/>
                    <a:gd name="connsiteX0" fmla="*/ 0 w 965200"/>
                    <a:gd name="connsiteY0" fmla="*/ 0 h 2438400"/>
                    <a:gd name="connsiteX1" fmla="*/ 0 w 965200"/>
                    <a:gd name="connsiteY1" fmla="*/ 2429933 h 2438400"/>
                    <a:gd name="connsiteX2" fmla="*/ 965200 w 965200"/>
                    <a:gd name="connsiteY2" fmla="*/ 2438400 h 2438400"/>
                    <a:gd name="connsiteX3" fmla="*/ 965200 w 965200"/>
                    <a:gd name="connsiteY3" fmla="*/ 0 h 2438400"/>
                    <a:gd name="connsiteX4" fmla="*/ 0 w 965200"/>
                    <a:gd name="connsiteY4" fmla="*/ 0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5200" h="2438400">
                      <a:moveTo>
                        <a:pt x="0" y="0"/>
                      </a:moveTo>
                      <a:lnTo>
                        <a:pt x="0" y="2429933"/>
                      </a:lnTo>
                      <a:lnTo>
                        <a:pt x="965200" y="2438400"/>
                      </a:lnTo>
                      <a:lnTo>
                        <a:pt x="965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5148064" y="429309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4788024" y="4509120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4788024" y="5013176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フリーフォーム 75"/>
              <p:cNvSpPr/>
              <p:nvPr/>
            </p:nvSpPr>
            <p:spPr>
              <a:xfrm>
                <a:off x="4572000" y="5157192"/>
                <a:ext cx="260350" cy="965200"/>
              </a:xfrm>
              <a:custGeom>
                <a:avLst/>
                <a:gdLst>
                  <a:gd name="connsiteX0" fmla="*/ 0 w 279400"/>
                  <a:gd name="connsiteY0" fmla="*/ 304800 h 952500"/>
                  <a:gd name="connsiteX1" fmla="*/ 279400 w 279400"/>
                  <a:gd name="connsiteY1" fmla="*/ 0 h 952500"/>
                  <a:gd name="connsiteX2" fmla="*/ 266700 w 279400"/>
                  <a:gd name="connsiteY2" fmla="*/ 952500 h 952500"/>
                  <a:gd name="connsiteX3" fmla="*/ 12700 w 279400"/>
                  <a:gd name="connsiteY3" fmla="*/ 622300 h 952500"/>
                  <a:gd name="connsiteX4" fmla="*/ 0 w 279400"/>
                  <a:gd name="connsiteY4" fmla="*/ 304800 h 952500"/>
                  <a:gd name="connsiteX0" fmla="*/ 0 w 273050"/>
                  <a:gd name="connsiteY0" fmla="*/ 317500 h 965200"/>
                  <a:gd name="connsiteX1" fmla="*/ 273050 w 273050"/>
                  <a:gd name="connsiteY1" fmla="*/ 0 h 965200"/>
                  <a:gd name="connsiteX2" fmla="*/ 266700 w 273050"/>
                  <a:gd name="connsiteY2" fmla="*/ 965200 h 965200"/>
                  <a:gd name="connsiteX3" fmla="*/ 12700 w 273050"/>
                  <a:gd name="connsiteY3" fmla="*/ 635000 h 965200"/>
                  <a:gd name="connsiteX4" fmla="*/ 0 w 273050"/>
                  <a:gd name="connsiteY4" fmla="*/ 317500 h 965200"/>
                  <a:gd name="connsiteX0" fmla="*/ 6350 w 260350"/>
                  <a:gd name="connsiteY0" fmla="*/ 30480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304800 h 965200"/>
                  <a:gd name="connsiteX0" fmla="*/ 6350 w 260350"/>
                  <a:gd name="connsiteY0" fmla="*/ 28575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2857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350" h="965200">
                    <a:moveTo>
                      <a:pt x="6350" y="285750"/>
                    </a:moveTo>
                    <a:lnTo>
                      <a:pt x="260350" y="0"/>
                    </a:lnTo>
                    <a:cubicBezTo>
                      <a:pt x="258233" y="321733"/>
                      <a:pt x="256117" y="643467"/>
                      <a:pt x="254000" y="965200"/>
                    </a:cubicBezTo>
                    <a:lnTo>
                      <a:pt x="0" y="635000"/>
                    </a:lnTo>
                    <a:lnTo>
                      <a:pt x="6350" y="28575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55976" y="5445224"/>
                <a:ext cx="216024" cy="360040"/>
              </a:xfrm>
              <a:prstGeom prst="rect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25144"/>
            <a:ext cx="1644650" cy="12319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148064" y="1844824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Verdana"/>
                <a:cs typeface="Verdana"/>
              </a:rPr>
              <a:t>pinMode</a:t>
            </a:r>
            <a:r>
              <a:rPr kumimoji="1" lang="en-US" altLang="ja-JP" sz="2000" dirty="0" smtClean="0">
                <a:latin typeface="Verdana"/>
                <a:cs typeface="Verdana"/>
              </a:rPr>
              <a:t>(9, OUTPUT);</a:t>
            </a:r>
          </a:p>
          <a:p>
            <a:endParaRPr kumimoji="1"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tone(</a:t>
            </a:r>
            <a:r>
              <a:rPr kumimoji="1" lang="en-US" altLang="ja-JP" sz="2000" dirty="0" smtClean="0">
                <a:latin typeface="Verdana"/>
                <a:cs typeface="Verdana"/>
              </a:rPr>
              <a:t>9, </a:t>
            </a:r>
            <a:r>
              <a:rPr lang="en-US" altLang="ja-JP" sz="2000" dirty="0" smtClean="0">
                <a:latin typeface="Verdana"/>
                <a:cs typeface="Verdana"/>
              </a:rPr>
              <a:t>1500, 500</a:t>
            </a:r>
            <a:r>
              <a:rPr kumimoji="1" lang="en-US" altLang="ja-JP" sz="2000" dirty="0" smtClean="0">
                <a:latin typeface="Verdana"/>
                <a:cs typeface="Verdana"/>
              </a:rPr>
              <a:t>);</a:t>
            </a:r>
            <a:endParaRPr lang="en-US" altLang="ja-JP" sz="2000" dirty="0" smtClean="0">
              <a:latin typeface="Verdana"/>
              <a:cs typeface="Verdana"/>
            </a:endParaRPr>
          </a:p>
          <a:p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ピン</a:t>
            </a:r>
            <a:r>
              <a:rPr kumimoji="1" lang="en-US" altLang="ja-JP" sz="2000" dirty="0" smtClean="0">
                <a:latin typeface="Verdana"/>
                <a:cs typeface="Verdana"/>
              </a:rPr>
              <a:t>9 </a:t>
            </a:r>
            <a:r>
              <a:rPr lang="ja-JP" altLang="en-US" sz="2000" dirty="0" smtClean="0">
                <a:latin typeface="Verdana"/>
                <a:cs typeface="Verdana"/>
              </a:rPr>
              <a:t>に</a:t>
            </a:r>
            <a:r>
              <a:rPr lang="en-US" altLang="ja-JP" sz="2000" dirty="0" smtClean="0">
                <a:latin typeface="Verdana"/>
                <a:cs typeface="Verdana"/>
              </a:rPr>
              <a:t> 1500Hz </a:t>
            </a:r>
            <a:r>
              <a:rPr lang="ja-JP" altLang="en-US" sz="2000" dirty="0" smtClean="0">
                <a:latin typeface="Verdana"/>
                <a:cs typeface="Verdana"/>
              </a:rPr>
              <a:t>を</a:t>
            </a:r>
            <a:r>
              <a:rPr lang="en-US" altLang="ja-JP" sz="2000" dirty="0" smtClean="0">
                <a:latin typeface="Verdana"/>
                <a:cs typeface="Verdana"/>
              </a:rPr>
              <a:t> 500 </a:t>
            </a:r>
            <a:r>
              <a:rPr lang="ja-JP" altLang="en-US" sz="2000" dirty="0" smtClean="0">
                <a:latin typeface="Verdana"/>
                <a:cs typeface="Verdana"/>
              </a:rPr>
              <a:t>ミリ秒出力）</a:t>
            </a:r>
            <a:endParaRPr kumimoji="1" lang="en-US" altLang="ja-JP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デジタル</a:t>
            </a:r>
            <a:r>
              <a:rPr kumimoji="1" lang="ja-JP" altLang="en-US" dirty="0" smtClean="0"/>
              <a:t>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</a:t>
            </a:r>
            <a:r>
              <a:rPr kumimoji="1" lang="ja-JP" altLang="en-US" dirty="0" smtClean="0"/>
              <a:t>シリアルポート</a:t>
            </a:r>
            <a:r>
              <a:rPr kumimoji="1" lang="ja-JP" altLang="en-US" dirty="0" smtClean="0"/>
              <a:t>での</a:t>
            </a:r>
            <a:r>
              <a:rPr kumimoji="1" lang="ja-JP" altLang="en-US" dirty="0" smtClean="0"/>
              <a:t>文字</a:t>
            </a:r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シリアルモニタボタンをクリックして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ウィンドウを開く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378904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プログラムでの使い方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で通信速度セット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ボーレート</a:t>
            </a:r>
            <a:r>
              <a:rPr kumimoji="1" lang="ja-JP" altLang="en-US" dirty="0" smtClean="0"/>
              <a:t>はシリアルモニタの</a:t>
            </a:r>
            <a:r>
              <a:rPr kumimoji="1" lang="ja-JP" altLang="en-US" dirty="0" smtClean="0"/>
              <a:t>メニュー</a:t>
            </a:r>
            <a:r>
              <a:rPr kumimoji="1" lang="ja-JP" altLang="en-US" dirty="0" smtClean="0"/>
              <a:t>を参考に</a:t>
            </a:r>
            <a:r>
              <a:rPr kumimoji="1" lang="ja-JP" altLang="en-US" dirty="0" smtClean="0"/>
              <a:t>選ぶ</a:t>
            </a:r>
            <a:endParaRPr kumimoji="1" lang="en-US" altLang="ja-JP" dirty="0" smtClean="0"/>
          </a:p>
          <a:p>
            <a:r>
              <a:rPr kumimoji="1" lang="en-US" altLang="ja-JP" dirty="0" smtClean="0"/>
              <a:t>begin( )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後は</a:t>
            </a:r>
            <a:r>
              <a:rPr kumimoji="1" lang="ja-JP" altLang="en-US" dirty="0" smtClean="0"/>
              <a:t>いつでも利用可能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･･･ </a:t>
            </a:r>
            <a:r>
              <a:rPr kumimoji="1" lang="en-US" altLang="ja-JP" dirty="0" smtClean="0"/>
              <a:t>char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/>
              <a:t>char </a:t>
            </a:r>
            <a:r>
              <a:rPr kumimoji="1" lang="ja-JP" altLang="en-US" dirty="0" smtClean="0"/>
              <a:t>の文字列配列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</a:t>
            </a:r>
            <a:r>
              <a:rPr kumimoji="1" lang="en-US" altLang="ja-JP" dirty="0" smtClean="0"/>
              <a:t>float. </a:t>
            </a:r>
            <a:br>
              <a:rPr kumimoji="1" lang="en-US" altLang="ja-JP" dirty="0" smtClean="0"/>
            </a:br>
            <a:r>
              <a:rPr kumimoji="1" lang="ja-JP" altLang="en-US" dirty="0" smtClean="0"/>
              <a:t>整数</a:t>
            </a:r>
            <a:r>
              <a:rPr kumimoji="1" lang="ja-JP" altLang="en-US" dirty="0" smtClean="0"/>
              <a:t>の場合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BIN (</a:t>
            </a:r>
            <a:r>
              <a:rPr kumimoji="1" lang="ja-JP" altLang="en-US" dirty="0" smtClean="0"/>
              <a:t>二進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HEX </a:t>
            </a:r>
            <a:r>
              <a:rPr kumimoji="1" lang="ja-JP" altLang="en-US" dirty="0" smtClean="0"/>
              <a:t>（</a:t>
            </a:r>
            <a:r>
              <a:rPr kumimoji="1" lang="ja-JP" altLang="en-US" dirty="0"/>
              <a:t>十六進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void setup() {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Verdana"/>
                <a:cs typeface="Verdana"/>
              </a:rPr>
              <a:t> </a:t>
            </a:r>
            <a:r>
              <a:rPr kumimoji="1" lang="en-US" altLang="ja-JP" sz="2000" dirty="0" smtClean="0">
                <a:latin typeface="Verdana"/>
                <a:cs typeface="Verdana"/>
              </a:rPr>
              <a:t> </a:t>
            </a:r>
            <a:r>
              <a:rPr kumimoji="1" lang="en-US" altLang="ja-JP" sz="2000" dirty="0" err="1" smtClean="0">
                <a:latin typeface="Verdana"/>
                <a:cs typeface="Verdana"/>
              </a:rPr>
              <a:t>Serial.begin</a:t>
            </a:r>
            <a:r>
              <a:rPr kumimoji="1" lang="en-US" altLang="ja-JP" sz="2000" dirty="0" smtClean="0">
                <a:latin typeface="Verdana"/>
                <a:cs typeface="Verdana"/>
              </a:rPr>
              <a:t>(9600);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  ...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Verdana"/>
                <a:cs typeface="Verdana"/>
              </a:rPr>
              <a:t>}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改行なし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  <a:p>
            <a:pPr marL="0" indent="0">
              <a:buNone/>
            </a:pPr>
            <a:r>
              <a:rPr kumimoji="1" lang="en-US" altLang="ja-JP" sz="2000" dirty="0" err="1" smtClean="0">
                <a:latin typeface="Verdana"/>
                <a:cs typeface="Verdana"/>
              </a:rPr>
              <a:t>Serial.println</a:t>
            </a:r>
            <a:r>
              <a:rPr kumimoji="1" lang="en-US" altLang="ja-JP" sz="2000" dirty="0" smtClean="0">
                <a:latin typeface="Verdana"/>
                <a:cs typeface="Verdana"/>
              </a:rPr>
              <a:t>(</a:t>
            </a:r>
            <a:r>
              <a:rPr kumimoji="1" lang="ja-JP" altLang="en-US" sz="2000" dirty="0" smtClean="0">
                <a:latin typeface="Verdana"/>
                <a:cs typeface="Verdana"/>
              </a:rPr>
              <a:t>変数</a:t>
            </a:r>
            <a:r>
              <a:rPr kumimoji="1" lang="en-US" altLang="ja-JP" sz="2000" dirty="0" smtClean="0">
                <a:latin typeface="Verdana"/>
                <a:cs typeface="Verdana"/>
              </a:rPr>
              <a:t>); </a:t>
            </a:r>
            <a:br>
              <a:rPr kumimoji="1" lang="en-US" altLang="ja-JP" sz="2000" dirty="0" smtClean="0">
                <a:latin typeface="Verdana"/>
                <a:cs typeface="Verdana"/>
              </a:rPr>
            </a:br>
            <a:r>
              <a:rPr kumimoji="1" lang="en-US" altLang="ja-JP" sz="2000" dirty="0" smtClean="0">
                <a:latin typeface="Verdana"/>
                <a:cs typeface="Verdana"/>
              </a:rPr>
              <a:t>/* </a:t>
            </a:r>
            <a:r>
              <a:rPr kumimoji="1" lang="ja-JP" altLang="en-US" sz="2000" dirty="0" smtClean="0">
                <a:latin typeface="Verdana"/>
                <a:cs typeface="Verdana"/>
              </a:rPr>
              <a:t>改行あり</a:t>
            </a:r>
            <a:r>
              <a:rPr kumimoji="1" lang="en-US" altLang="ja-JP" sz="2000" dirty="0" smtClean="0">
                <a:latin typeface="Verdana"/>
                <a:cs typeface="Verdana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</a:t>
            </a:r>
            <a:r>
              <a:rPr kumimoji="1" lang="ja-JP" altLang="en-US" dirty="0" smtClean="0"/>
              <a:t>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(“Hello world!”);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受信</a:t>
            </a:r>
            <a:r>
              <a:rPr kumimoji="1" lang="ja-JP" altLang="en-US" dirty="0" smtClean="0"/>
              <a:t>の手順をサンプルでみてみる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MorseTransmitter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69908" b="38679"/>
          <a:stretch/>
        </p:blipFill>
        <p:spPr>
          <a:xfrm>
            <a:off x="6660232" y="2276872"/>
            <a:ext cx="208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演習課題</a:t>
            </a:r>
            <a:r>
              <a:rPr kumimoji="1" lang="en-US" altLang="ja-JP" dirty="0" smtClean="0"/>
              <a:t> II-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〔</a:t>
            </a:r>
            <a:r>
              <a:rPr kumimoji="1" lang="ja-JP" altLang="en-US" dirty="0" smtClean="0"/>
              <a:t>２進／１６進計算機</a:t>
            </a:r>
            <a:r>
              <a:rPr kumimoji="1" lang="en-US" altLang="ja-JP" dirty="0" smtClean="0"/>
              <a:t>〕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型</a:t>
            </a:r>
            <a:r>
              <a:rPr kumimoji="1" lang="ja-JP" altLang="en-US" dirty="0" smtClean="0"/>
              <a:t>変数に異なる整数値を１０進数で代入し、それぞれの２進数表現（</a:t>
            </a:r>
            <a:r>
              <a:rPr kumimoji="1" lang="en-US" altLang="ja-JP" dirty="0" smtClean="0"/>
              <a:t>BIN</a:t>
            </a:r>
            <a:r>
              <a:rPr kumimoji="1" lang="ja-JP" altLang="en-US" dirty="0" smtClean="0"/>
              <a:t>）と１６進数表現（</a:t>
            </a:r>
            <a:r>
              <a:rPr kumimoji="1" lang="en-US" altLang="ja-JP" dirty="0" smtClean="0"/>
              <a:t>HEX</a:t>
            </a:r>
            <a:r>
              <a:rPr kumimoji="1" lang="ja-JP" altLang="en-US" dirty="0" smtClean="0"/>
              <a:t>）をシリアルモニタで確認しなさい．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上記の二つの値のビットごとの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）、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^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を求めて表示させ、結果を確認しなさい．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23910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</a:t>
            </a:r>
            <a:r>
              <a:rPr kumimoji="1" lang="ja-JP" altLang="en-US" dirty="0" smtClean="0"/>
              <a:t>．</a:t>
            </a:r>
            <a:r>
              <a:rPr kumimoji="1" lang="ja-JP" altLang="en-US" dirty="0" smtClean="0"/>
              <a:t>スイッチと</a:t>
            </a:r>
            <a:r>
              <a:rPr kumimoji="1" lang="ja-JP" altLang="en-US" dirty="0" smtClean="0"/>
              <a:t>デジタル入力</a:t>
            </a:r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331640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テキスト ボックス 5"/>
          <p:cNvSpPr txBox="1"/>
          <p:nvPr/>
        </p:nvSpPr>
        <p:spPr>
          <a:xfrm>
            <a:off x="2411760" y="1412776"/>
            <a:ext cx="21565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プルアップ：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LOW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HIGH</a:t>
            </a:r>
            <a:endParaRPr kumimoji="1" lang="en-US" altLang="ja-JP" sz="2400" dirty="0" smtClean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67744" y="2708920"/>
            <a:ext cx="114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1F497D"/>
                </a:solidFill>
                <a:latin typeface="+mn-lt"/>
              </a:rPr>
              <a:t>10kΩ〜</a:t>
            </a:r>
            <a:endParaRPr kumimoji="1" lang="ja-JP" altLang="en-US" sz="2400" dirty="0">
              <a:solidFill>
                <a:srgbClr val="1F497D"/>
              </a:solidFill>
              <a:latin typeface="+mn-lt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53" name="フリーフォーム 52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図形グループ 56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00" name="直線コネクタ 99"/>
              <p:cNvCxnSpPr>
                <a:stCxn id="107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endCxn id="106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正方形/長方形 104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円/楕円 106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7" name="直線コネクタ 66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図形グループ 1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55" name="図形グループ 5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フリーフォーム 108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9" name="直線コネクタ 68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円/楕円 79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84" name="図形グループ 83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95" name="直線コネクタ 94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フリーフォーム 96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5" name="図形グループ 84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テキスト ボックス 109"/>
          <p:cNvSpPr txBox="1"/>
          <p:nvPr/>
        </p:nvSpPr>
        <p:spPr>
          <a:xfrm>
            <a:off x="6087898" y="1412776"/>
            <a:ext cx="20954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プルダウン：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押すと</a:t>
            </a:r>
            <a:r>
              <a:rPr lang="en-US" altLang="ja-JP" sz="2400" dirty="0" smtClean="0"/>
              <a:t> HIGH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はなすと</a:t>
            </a:r>
            <a:r>
              <a:rPr lang="en-US" altLang="ja-JP" sz="2400" dirty="0" smtClean="0"/>
              <a:t> LOW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4576332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ブレッドボードで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スイッチ</a:t>
            </a:r>
            <a:r>
              <a:rPr lang="ja-JP" altLang="en-US" dirty="0" smtClean="0"/>
              <a:t>の配線</a:t>
            </a:r>
            <a:r>
              <a:rPr lang="en-US" altLang="en-US" dirty="0" smtClean="0"/>
              <a:t>：</a:t>
            </a:r>
            <a:br>
              <a:rPr lang="en-US" altLang="en-US" dirty="0" smtClean="0"/>
            </a:br>
            <a:r>
              <a:rPr lang="en-US" altLang="en-US" dirty="0" smtClean="0"/>
              <a:t>プルダウン型</a:t>
            </a:r>
            <a:endParaRPr kumimoji="1" lang="ja-JP" altLang="en-US" dirty="0"/>
          </a:p>
        </p:txBody>
      </p:sp>
      <p:pic>
        <p:nvPicPr>
          <p:cNvPr id="55" name="コンテンツ プレースホルダー 5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77" t="-13781" r="45435" b="2391"/>
          <a:stretch/>
        </p:blipFill>
        <p:spPr>
          <a:xfrm>
            <a:off x="1072701" y="1952848"/>
            <a:ext cx="3359599" cy="4003452"/>
          </a:xfrm>
          <a:prstGeom prst="rect">
            <a:avLst/>
          </a:prstGeom>
        </p:spPr>
      </p:pic>
      <p:grpSp>
        <p:nvGrpSpPr>
          <p:cNvPr id="110" name="図形グループ 109"/>
          <p:cNvGrpSpPr/>
          <p:nvPr/>
        </p:nvGrpSpPr>
        <p:grpSpPr>
          <a:xfrm>
            <a:off x="5076056" y="1700808"/>
            <a:ext cx="3528391" cy="4392488"/>
            <a:chOff x="5076056" y="1700808"/>
            <a:chExt cx="3528391" cy="4392488"/>
          </a:xfrm>
        </p:grpSpPr>
        <p:sp>
          <p:nvSpPr>
            <p:cNvPr id="111" name="フリーフォーム 110"/>
            <p:cNvSpPr/>
            <p:nvPr/>
          </p:nvSpPr>
          <p:spPr>
            <a:xfrm>
              <a:off x="5436096" y="4365104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2" name="図形グループ 111"/>
            <p:cNvGrpSpPr/>
            <p:nvPr/>
          </p:nvGrpSpPr>
          <p:grpSpPr>
            <a:xfrm>
              <a:off x="5076056" y="2636912"/>
              <a:ext cx="648072" cy="1440160"/>
              <a:chOff x="1547664" y="3501008"/>
              <a:chExt cx="648072" cy="1440160"/>
            </a:xfrm>
          </p:grpSpPr>
          <p:cxnSp>
            <p:nvCxnSpPr>
              <p:cNvPr id="131" name="直線コネクタ 130"/>
              <p:cNvCxnSpPr>
                <a:stCxn id="136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endCxn id="135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正方形/長方形 13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3" name="直線コネクタ 112"/>
            <p:cNvCxnSpPr/>
            <p:nvPr/>
          </p:nvCxnSpPr>
          <p:spPr>
            <a:xfrm flipH="1">
              <a:off x="5652120" y="4154583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図形グループ 113"/>
            <p:cNvGrpSpPr/>
            <p:nvPr/>
          </p:nvGrpSpPr>
          <p:grpSpPr>
            <a:xfrm>
              <a:off x="5580112" y="3820978"/>
              <a:ext cx="3024335" cy="472118"/>
              <a:chOff x="5580112" y="4109010"/>
              <a:chExt cx="3024335" cy="472118"/>
            </a:xfrm>
          </p:grpSpPr>
          <p:grpSp>
            <p:nvGrpSpPr>
              <p:cNvPr id="125" name="図形グループ 124"/>
              <p:cNvGrpSpPr/>
              <p:nvPr/>
            </p:nvGrpSpPr>
            <p:grpSpPr>
              <a:xfrm>
                <a:off x="6228184" y="4149080"/>
                <a:ext cx="2376263" cy="432048"/>
                <a:chOff x="5580112" y="4509120"/>
                <a:chExt cx="2376263" cy="432048"/>
              </a:xfrm>
            </p:grpSpPr>
            <p:cxnSp>
              <p:nvCxnSpPr>
                <p:cNvPr id="129" name="直線コネクタ 128"/>
                <p:cNvCxnSpPr/>
                <p:nvPr/>
              </p:nvCxnSpPr>
              <p:spPr>
                <a:xfrm>
                  <a:off x="5580112" y="4725144"/>
                  <a:ext cx="432048" cy="0"/>
                </a:xfrm>
                <a:prstGeom prst="line">
                  <a:avLst/>
                </a:prstGeom>
                <a:ln>
                  <a:solidFill>
                    <a:srgbClr val="1F497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フリーフォーム 129"/>
                <p:cNvSpPr/>
                <p:nvPr/>
              </p:nvSpPr>
              <p:spPr>
                <a:xfrm rot="5400000" flipH="1">
                  <a:off x="6769260" y="3754052"/>
                  <a:ext cx="432048" cy="1942183"/>
                </a:xfrm>
                <a:custGeom>
                  <a:avLst/>
                  <a:gdLst>
                    <a:gd name="connsiteX0" fmla="*/ 0 w 571500"/>
                    <a:gd name="connsiteY0" fmla="*/ 0 h 273050"/>
                    <a:gd name="connsiteX1" fmla="*/ 571500 w 571500"/>
                    <a:gd name="connsiteY1" fmla="*/ 6350 h 273050"/>
                    <a:gd name="connsiteX2" fmla="*/ 260350 w 571500"/>
                    <a:gd name="connsiteY2" fmla="*/ 273050 h 273050"/>
                    <a:gd name="connsiteX3" fmla="*/ 0 w 571500"/>
                    <a:gd name="connsiteY3" fmla="*/ 0 h 273050"/>
                    <a:gd name="connsiteX0" fmla="*/ 0 w 571500"/>
                    <a:gd name="connsiteY0" fmla="*/ 0 h 266700"/>
                    <a:gd name="connsiteX1" fmla="*/ 571500 w 571500"/>
                    <a:gd name="connsiteY1" fmla="*/ 6350 h 266700"/>
                    <a:gd name="connsiteX2" fmla="*/ 292100 w 571500"/>
                    <a:gd name="connsiteY2" fmla="*/ 266700 h 266700"/>
                    <a:gd name="connsiteX3" fmla="*/ 0 w 571500"/>
                    <a:gd name="connsiteY3" fmla="*/ 0 h 266700"/>
                    <a:gd name="connsiteX0" fmla="*/ 0 w 565150"/>
                    <a:gd name="connsiteY0" fmla="*/ 74962 h 341662"/>
                    <a:gd name="connsiteX1" fmla="*/ 565150 w 565150"/>
                    <a:gd name="connsiteY1" fmla="*/ 0 h 341662"/>
                    <a:gd name="connsiteX2" fmla="*/ 292100 w 565150"/>
                    <a:gd name="connsiteY2" fmla="*/ 341662 h 341662"/>
                    <a:gd name="connsiteX3" fmla="*/ 0 w 565150"/>
                    <a:gd name="connsiteY3" fmla="*/ 74962 h 341662"/>
                    <a:gd name="connsiteX0" fmla="*/ 0 w 488950"/>
                    <a:gd name="connsiteY0" fmla="*/ 426 h 341662"/>
                    <a:gd name="connsiteX1" fmla="*/ 488950 w 488950"/>
                    <a:gd name="connsiteY1" fmla="*/ 0 h 341662"/>
                    <a:gd name="connsiteX2" fmla="*/ 215900 w 488950"/>
                    <a:gd name="connsiteY2" fmla="*/ 341662 h 341662"/>
                    <a:gd name="connsiteX3" fmla="*/ 0 w 488950"/>
                    <a:gd name="connsiteY3" fmla="*/ 426 h 341662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44645 w 488950"/>
                    <a:gd name="connsiteY2" fmla="*/ 343347 h 343347"/>
                    <a:gd name="connsiteX3" fmla="*/ 0 w 488950"/>
                    <a:gd name="connsiteY3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288435 w 488950"/>
                    <a:gd name="connsiteY2" fmla="*/ 296371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2465 w 488950"/>
                    <a:gd name="connsiteY2" fmla="*/ 170015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0 w 488950"/>
                    <a:gd name="connsiteY4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1895 w 488950"/>
                    <a:gd name="connsiteY4" fmla="*/ 202025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75278 w 488950"/>
                    <a:gd name="connsiteY2" fmla="*/ 262676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15354 w 488950"/>
                    <a:gd name="connsiteY4" fmla="*/ 264361 h 343347"/>
                    <a:gd name="connsiteX5" fmla="*/ 0 w 488950"/>
                    <a:gd name="connsiteY5" fmla="*/ 426 h 343347"/>
                    <a:gd name="connsiteX0" fmla="*/ 0 w 488950"/>
                    <a:gd name="connsiteY0" fmla="*/ 426 h 343347"/>
                    <a:gd name="connsiteX1" fmla="*/ 488950 w 488950"/>
                    <a:gd name="connsiteY1" fmla="*/ 0 h 343347"/>
                    <a:gd name="connsiteX2" fmla="*/ 484859 w 488950"/>
                    <a:gd name="connsiteY2" fmla="*/ 294108 h 343347"/>
                    <a:gd name="connsiteX3" fmla="*/ 244645 w 488950"/>
                    <a:gd name="connsiteY3" fmla="*/ 343347 h 343347"/>
                    <a:gd name="connsiteX4" fmla="*/ 5772 w 488950"/>
                    <a:gd name="connsiteY4" fmla="*/ 295793 h 343347"/>
                    <a:gd name="connsiteX5" fmla="*/ 0 w 488950"/>
                    <a:gd name="connsiteY5" fmla="*/ 426 h 3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8950" h="343347">
                      <a:moveTo>
                        <a:pt x="0" y="426"/>
                      </a:moveTo>
                      <a:lnTo>
                        <a:pt x="488950" y="0"/>
                      </a:lnTo>
                      <a:cubicBezTo>
                        <a:pt x="487586" y="98036"/>
                        <a:pt x="486223" y="196072"/>
                        <a:pt x="484859" y="294108"/>
                      </a:cubicBezTo>
                      <a:lnTo>
                        <a:pt x="244645" y="343347"/>
                      </a:lnTo>
                      <a:lnTo>
                        <a:pt x="5772" y="295793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6" name="直線コネクタ 125"/>
              <p:cNvCxnSpPr/>
              <p:nvPr/>
            </p:nvCxnSpPr>
            <p:spPr>
              <a:xfrm>
                <a:off x="5652120" y="4365104"/>
                <a:ext cx="576064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円/楕円 126"/>
              <p:cNvSpPr/>
              <p:nvPr/>
            </p:nvSpPr>
            <p:spPr>
              <a:xfrm>
                <a:off x="5580112" y="4293096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7020272" y="4109010"/>
                <a:ext cx="1302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DIGITAL </a:t>
                </a:r>
                <a:r>
                  <a:rPr lang="en-US" altLang="ja-JP" sz="2000" dirty="0" smtClean="0">
                    <a:solidFill>
                      <a:srgbClr val="1F497D"/>
                    </a:solidFill>
                    <a:latin typeface="+mn-lt"/>
                    <a:cs typeface="Verdana"/>
                  </a:rPr>
                  <a:t>IN</a:t>
                </a:r>
                <a:endParaRPr kumimoji="1" lang="ja-JP" altLang="en-US" sz="2000" dirty="0">
                  <a:solidFill>
                    <a:srgbClr val="1F497D"/>
                  </a:solidFill>
                  <a:latin typeface="+mn-lt"/>
                  <a:cs typeface="Verdana"/>
                </a:endParaRPr>
              </a:p>
            </p:txBody>
          </p:sp>
        </p:grpSp>
        <p:sp>
          <p:nvSpPr>
            <p:cNvPr id="115" name="テキスト ボックス 114"/>
            <p:cNvSpPr txBox="1"/>
            <p:nvPr/>
          </p:nvSpPr>
          <p:spPr>
            <a:xfrm>
              <a:off x="5364088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6012160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117" name="図形グループ 116"/>
            <p:cNvGrpSpPr/>
            <p:nvPr/>
          </p:nvGrpSpPr>
          <p:grpSpPr>
            <a:xfrm>
              <a:off x="5436096" y="2132856"/>
              <a:ext cx="432048" cy="504056"/>
              <a:chOff x="3707904" y="1556792"/>
              <a:chExt cx="432048" cy="504056"/>
            </a:xfrm>
          </p:grpSpPr>
          <p:cxnSp>
            <p:nvCxnSpPr>
              <p:cNvPr id="123" name="直線コネクタ 12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フリーフォーム 123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8" name="図形グループ 117"/>
            <p:cNvGrpSpPr/>
            <p:nvPr/>
          </p:nvGrpSpPr>
          <p:grpSpPr>
            <a:xfrm>
              <a:off x="5364088" y="5517232"/>
              <a:ext cx="576064" cy="576064"/>
              <a:chOff x="2915816" y="4437112"/>
              <a:chExt cx="576064" cy="576064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図形グループ 136"/>
          <p:cNvGrpSpPr/>
          <p:nvPr/>
        </p:nvGrpSpPr>
        <p:grpSpPr>
          <a:xfrm rot="5400000">
            <a:off x="3329862" y="5319210"/>
            <a:ext cx="324036" cy="720080"/>
            <a:chOff x="1547664" y="3501008"/>
            <a:chExt cx="648072" cy="1440160"/>
          </a:xfrm>
        </p:grpSpPr>
        <p:cxnSp>
          <p:nvCxnSpPr>
            <p:cNvPr id="138" name="直線コネクタ 137"/>
            <p:cNvCxnSpPr>
              <a:stCxn id="14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endCxn id="142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正方形/長方形 140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47995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0172"/>
              </p:ext>
            </p:extLst>
          </p:nvPr>
        </p:nvGraphicFramePr>
        <p:xfrm>
          <a:off x="2843808" y="1628800"/>
          <a:ext cx="42484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のプロジェクト作成手順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85493"/>
              </p:ext>
            </p:extLst>
          </p:nvPr>
        </p:nvGraphicFramePr>
        <p:xfrm>
          <a:off x="1770112" y="1597025"/>
          <a:ext cx="3665984" cy="47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演習課題</a:t>
            </a:r>
            <a:r>
              <a:rPr kumimoji="1" lang="en-US" altLang="ja-JP" dirty="0"/>
              <a:t> II</a:t>
            </a:r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スイッチを押してから、１０秒間だけＬＥＤが点滅するスケッチを書きなさい．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時間経過を知るには、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</a:t>
            </a:r>
            <a:r>
              <a:rPr kumimoji="1" lang="ja-JP" altLang="en-US" dirty="0" smtClean="0"/>
              <a:t>関数を使いなさい．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054926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</a:t>
            </a:r>
            <a:r>
              <a:rPr kumimoji="1" lang="ja-JP" altLang="en-US" dirty="0" smtClean="0"/>
              <a:t>．アナログ</a:t>
            </a:r>
            <a:r>
              <a:rPr kumimoji="1" lang="ja-JP" altLang="en-US" dirty="0" smtClean="0"/>
              <a:t>入力の使い方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アナログ入力ピン</a:t>
            </a:r>
            <a:r>
              <a:rPr kumimoji="1" lang="en-US" altLang="ja-JP" dirty="0" smtClean="0"/>
              <a:t> AIN 0 〜 5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に印加された電圧を</a:t>
            </a:r>
            <a:r>
              <a:rPr kumimoji="1" lang="en-US" altLang="ja-JP" dirty="0" smtClean="0"/>
              <a:t> A/D </a:t>
            </a:r>
            <a:r>
              <a:rPr kumimoji="1" lang="ja-JP" altLang="en-US" dirty="0" smtClean="0"/>
              <a:t>コンバータで整数値</a:t>
            </a:r>
            <a:r>
              <a:rPr kumimoji="1" lang="en-US" altLang="ja-JP" dirty="0" smtClean="0"/>
              <a:t> 0 〜 1023 </a:t>
            </a:r>
            <a:r>
              <a:rPr kumimoji="1" lang="ja-JP" altLang="en-US" dirty="0" smtClean="0"/>
              <a:t>として取得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入力できる電圧は</a:t>
            </a:r>
            <a:r>
              <a:rPr kumimoji="1" lang="en-US" altLang="ja-JP" dirty="0" smtClean="0"/>
              <a:t> 0 V (= GND)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5 V (=</a:t>
            </a:r>
            <a:r>
              <a:rPr kumimoji="1" lang="ja-JP" altLang="en-US" dirty="0" smtClean="0"/>
              <a:t>電源電圧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まで</a:t>
            </a:r>
            <a:endParaRPr kumimoji="1" lang="en-US" altLang="ja-JP" dirty="0"/>
          </a:p>
          <a:p>
            <a:r>
              <a:rPr kumimoji="1" lang="ja-JP" altLang="en-US" dirty="0" smtClean="0"/>
              <a:t>アナログタイプのセンサの出力を利用できる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温度センサ、照度センサ、距離センサ、加速度センサ</a:t>
            </a:r>
            <a:r>
              <a:rPr kumimoji="1" lang="en-US" altLang="ja-JP" dirty="0" smtClean="0"/>
              <a:t> etc...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250286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724128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563888" y="5157192"/>
            <a:ext cx="1268462" cy="965200"/>
            <a:chOff x="3563888" y="5157192"/>
            <a:chExt cx="1268462" cy="965200"/>
          </a:xfrm>
        </p:grpSpPr>
        <p:grpSp>
          <p:nvGrpSpPr>
            <p:cNvPr id="28" name="図形グループ 27"/>
            <p:cNvGrpSpPr/>
            <p:nvPr/>
          </p:nvGrpSpPr>
          <p:grpSpPr>
            <a:xfrm>
              <a:off x="3563888" y="5157192"/>
              <a:ext cx="720080" cy="936104"/>
              <a:chOff x="4788024" y="4293096"/>
              <a:chExt cx="720080" cy="936104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148064" y="501317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フリーフォーム 55"/>
              <p:cNvSpPr/>
              <p:nvPr/>
            </p:nvSpPr>
            <p:spPr>
              <a:xfrm>
                <a:off x="4860032" y="4653136"/>
                <a:ext cx="576064" cy="216024"/>
              </a:xfrm>
              <a:custGeom>
                <a:avLst/>
                <a:gdLst>
                  <a:gd name="connsiteX0" fmla="*/ 0 w 965200"/>
                  <a:gd name="connsiteY0" fmla="*/ 16933 h 2463800"/>
                  <a:gd name="connsiteX1" fmla="*/ 0 w 965200"/>
                  <a:gd name="connsiteY1" fmla="*/ 2455333 h 2463800"/>
                  <a:gd name="connsiteX2" fmla="*/ 965200 w 965200"/>
                  <a:gd name="connsiteY2" fmla="*/ 2463800 h 2463800"/>
                  <a:gd name="connsiteX3" fmla="*/ 965200 w 965200"/>
                  <a:gd name="connsiteY3" fmla="*/ 0 h 2463800"/>
                  <a:gd name="connsiteX4" fmla="*/ 0 w 965200"/>
                  <a:gd name="connsiteY4" fmla="*/ 16933 h 2463800"/>
                  <a:gd name="connsiteX0" fmla="*/ 0 w 965200"/>
                  <a:gd name="connsiteY0" fmla="*/ 0 h 2446867"/>
                  <a:gd name="connsiteX1" fmla="*/ 0 w 965200"/>
                  <a:gd name="connsiteY1" fmla="*/ 2438400 h 2446867"/>
                  <a:gd name="connsiteX2" fmla="*/ 965200 w 965200"/>
                  <a:gd name="connsiteY2" fmla="*/ 2446867 h 2446867"/>
                  <a:gd name="connsiteX3" fmla="*/ 965200 w 965200"/>
                  <a:gd name="connsiteY3" fmla="*/ 8467 h 2446867"/>
                  <a:gd name="connsiteX4" fmla="*/ 0 w 965200"/>
                  <a:gd name="connsiteY4" fmla="*/ 0 h 2446867"/>
                  <a:gd name="connsiteX0" fmla="*/ 0 w 965200"/>
                  <a:gd name="connsiteY0" fmla="*/ 0 h 2438400"/>
                  <a:gd name="connsiteX1" fmla="*/ 0 w 965200"/>
                  <a:gd name="connsiteY1" fmla="*/ 2429933 h 2438400"/>
                  <a:gd name="connsiteX2" fmla="*/ 965200 w 965200"/>
                  <a:gd name="connsiteY2" fmla="*/ 2438400 h 2438400"/>
                  <a:gd name="connsiteX3" fmla="*/ 965200 w 965200"/>
                  <a:gd name="connsiteY3" fmla="*/ 0 h 2438400"/>
                  <a:gd name="connsiteX4" fmla="*/ 0 w 965200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0" h="2438400">
                    <a:moveTo>
                      <a:pt x="0" y="0"/>
                    </a:moveTo>
                    <a:lnTo>
                      <a:pt x="0" y="2429933"/>
                    </a:lnTo>
                    <a:lnTo>
                      <a:pt x="965200" y="2438400"/>
                    </a:lnTo>
                    <a:lnTo>
                      <a:pt x="9652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5148064" y="429309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4788024" y="4509120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4788024" y="5013176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フリーフォーム 28"/>
            <p:cNvSpPr/>
            <p:nvPr/>
          </p:nvSpPr>
          <p:spPr>
            <a:xfrm>
              <a:off x="4572000" y="5157192"/>
              <a:ext cx="260350" cy="965200"/>
            </a:xfrm>
            <a:custGeom>
              <a:avLst/>
              <a:gdLst>
                <a:gd name="connsiteX0" fmla="*/ 0 w 279400"/>
                <a:gd name="connsiteY0" fmla="*/ 304800 h 952500"/>
                <a:gd name="connsiteX1" fmla="*/ 279400 w 279400"/>
                <a:gd name="connsiteY1" fmla="*/ 0 h 952500"/>
                <a:gd name="connsiteX2" fmla="*/ 266700 w 279400"/>
                <a:gd name="connsiteY2" fmla="*/ 952500 h 952500"/>
                <a:gd name="connsiteX3" fmla="*/ 12700 w 279400"/>
                <a:gd name="connsiteY3" fmla="*/ 622300 h 952500"/>
                <a:gd name="connsiteX4" fmla="*/ 0 w 279400"/>
                <a:gd name="connsiteY4" fmla="*/ 304800 h 952500"/>
                <a:gd name="connsiteX0" fmla="*/ 0 w 273050"/>
                <a:gd name="connsiteY0" fmla="*/ 317500 h 965200"/>
                <a:gd name="connsiteX1" fmla="*/ 273050 w 273050"/>
                <a:gd name="connsiteY1" fmla="*/ 0 h 965200"/>
                <a:gd name="connsiteX2" fmla="*/ 266700 w 273050"/>
                <a:gd name="connsiteY2" fmla="*/ 965200 h 965200"/>
                <a:gd name="connsiteX3" fmla="*/ 12700 w 273050"/>
                <a:gd name="connsiteY3" fmla="*/ 635000 h 965200"/>
                <a:gd name="connsiteX4" fmla="*/ 0 w 273050"/>
                <a:gd name="connsiteY4" fmla="*/ 317500 h 965200"/>
                <a:gd name="connsiteX0" fmla="*/ 6350 w 260350"/>
                <a:gd name="connsiteY0" fmla="*/ 30480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304800 h 965200"/>
                <a:gd name="connsiteX0" fmla="*/ 6350 w 260350"/>
                <a:gd name="connsiteY0" fmla="*/ 28575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28575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50" h="965200">
                  <a:moveTo>
                    <a:pt x="6350" y="285750"/>
                  </a:moveTo>
                  <a:lnTo>
                    <a:pt x="260350" y="0"/>
                  </a:lnTo>
                  <a:cubicBezTo>
                    <a:pt x="258233" y="321733"/>
                    <a:pt x="256117" y="643467"/>
                    <a:pt x="254000" y="965200"/>
                  </a:cubicBezTo>
                  <a:lnTo>
                    <a:pt x="0" y="635000"/>
                  </a:lnTo>
                  <a:lnTo>
                    <a:pt x="6350" y="28575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55976" y="5445224"/>
              <a:ext cx="216024" cy="360040"/>
            </a:xfrm>
            <a:prstGeom prst="rect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3066504"/>
            <a:ext cx="279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00328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2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COM??</a:t>
            </a:r>
            <a:r>
              <a:rPr kumimoji="1" lang="ja-JP" altLang="en-US" dirty="0" smtClean="0"/>
              <a:t>かは</a:t>
            </a:r>
            <a:r>
              <a:rPr kumimoji="1" lang="ja-JP" altLang="en-US" dirty="0"/>
              <a:t>決まって</a:t>
            </a:r>
            <a:r>
              <a:rPr kumimoji="1" lang="ja-JP" altLang="en-US" dirty="0" smtClean="0"/>
              <a:t>いない．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メニューのシリアルポートのリストから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437112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２．すこしずつ、いろいろ変更してみる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回路を変更してみる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別のピンにＬＥＤをつないで増やしてみる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ＬＥＤ</a:t>
            </a:r>
            <a:r>
              <a:rPr kumimoji="1" lang="ja-JP" altLang="en-US" dirty="0"/>
              <a:t>のかわりに圧電（ピエゾ）スピーカを接続して</a:t>
            </a:r>
            <a:r>
              <a:rPr kumimoji="1" lang="ja-JP" altLang="en-US" dirty="0" smtClean="0"/>
              <a:t>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II. </a:t>
            </a:r>
            <a:r>
              <a:rPr kumimoji="1" lang="ja-JP" altLang="en-US" dirty="0" smtClean="0"/>
              <a:t>入出力と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5363137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３．ＬＥＤ</a:t>
            </a:r>
            <a:r>
              <a:rPr lang="ja-JP" altLang="en-US" dirty="0"/>
              <a:t>（発光ダイオード）</a:t>
            </a:r>
            <a:r>
              <a:rPr lang="ja-JP" altLang="en-US" dirty="0" smtClean="0"/>
              <a:t>と</a:t>
            </a:r>
            <a:r>
              <a:rPr lang="ja-JP" altLang="en-US" dirty="0" smtClean="0"/>
              <a:t>デジタル</a:t>
            </a:r>
            <a:r>
              <a:rPr lang="ja-JP" altLang="en-US" dirty="0" smtClean="0"/>
              <a:t>出力</a:t>
            </a:r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749205" y="1988840"/>
            <a:ext cx="3038819" cy="4104456"/>
            <a:chOff x="4644011" y="1916832"/>
            <a:chExt cx="3038819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716016" y="1916832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04048" y="1884894"/>
            <a:ext cx="3038819" cy="4248472"/>
            <a:chOff x="5364091" y="1844824"/>
            <a:chExt cx="3038819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364091" y="5661248"/>
              <a:ext cx="2160236" cy="432048"/>
              <a:chOff x="5580112" y="4509120"/>
              <a:chExt cx="2160236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436096" y="5661248"/>
              <a:ext cx="1202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9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2699792" y="55892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00192" y="18047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72000" y="2937138"/>
            <a:ext cx="119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2581505" y="3302000"/>
            <a:ext cx="622343" cy="1295400"/>
          </a:xfrm>
          <a:custGeom>
            <a:avLst/>
            <a:gdLst>
              <a:gd name="connsiteX0" fmla="*/ 698500 w 698500"/>
              <a:gd name="connsiteY0" fmla="*/ 0 h 1295400"/>
              <a:gd name="connsiteX1" fmla="*/ 0 w 698500"/>
              <a:gd name="connsiteY1" fmla="*/ 596900 h 1295400"/>
              <a:gd name="connsiteX2" fmla="*/ 698500 w 698500"/>
              <a:gd name="connsiteY2" fmla="*/ 1295400 h 1295400"/>
              <a:gd name="connsiteX0" fmla="*/ 711200 w 711200"/>
              <a:gd name="connsiteY0" fmla="*/ 0 h 1295400"/>
              <a:gd name="connsiteX1" fmla="*/ 0 w 711200"/>
              <a:gd name="connsiteY1" fmla="*/ 736600 h 1295400"/>
              <a:gd name="connsiteX2" fmla="*/ 711200 w 711200"/>
              <a:gd name="connsiteY2" fmla="*/ 1295400 h 1295400"/>
              <a:gd name="connsiteX0" fmla="*/ 711227 w 711227"/>
              <a:gd name="connsiteY0" fmla="*/ 0 h 1295400"/>
              <a:gd name="connsiteX1" fmla="*/ 27 w 711227"/>
              <a:gd name="connsiteY1" fmla="*/ 736600 h 1295400"/>
              <a:gd name="connsiteX2" fmla="*/ 711227 w 711227"/>
              <a:gd name="connsiteY2" fmla="*/ 1295400 h 1295400"/>
              <a:gd name="connsiteX0" fmla="*/ 711233 w 711233"/>
              <a:gd name="connsiteY0" fmla="*/ 0 h 1295400"/>
              <a:gd name="connsiteX1" fmla="*/ 33 w 711233"/>
              <a:gd name="connsiteY1" fmla="*/ 736600 h 1295400"/>
              <a:gd name="connsiteX2" fmla="*/ 711233 w 71123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43" h="1295400">
                <a:moveTo>
                  <a:pt x="622343" y="0"/>
                </a:moveTo>
                <a:cubicBezTo>
                  <a:pt x="323893" y="88900"/>
                  <a:pt x="4276" y="410633"/>
                  <a:pt x="43" y="635000"/>
                </a:cubicBezTo>
                <a:cubicBezTo>
                  <a:pt x="-4190" y="859367"/>
                  <a:pt x="309076" y="1223433"/>
                  <a:pt x="622343" y="1295400"/>
                </a:cubicBezTo>
              </a:path>
            </a:pathLst>
          </a:cu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20642" y="3430741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どちらが先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でも可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762925" y="1340768"/>
            <a:ext cx="252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正論理（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HIGH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13108" y="1340768"/>
            <a:ext cx="2543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負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論理（</a:t>
            </a:r>
            <a:r>
              <a:rPr lang="en-US" altLang="ja-JP" sz="2000" dirty="0" smtClean="0">
                <a:solidFill>
                  <a:srgbClr val="1F497D"/>
                </a:solidFill>
                <a:latin typeface="+mj-ea"/>
                <a:ea typeface="+mj-ea"/>
              </a:rPr>
              <a:t>LOW</a:t>
            </a:r>
            <a:r>
              <a:rPr kumimoji="1" lang="ja-JP" altLang="en-US" sz="2000" dirty="0" smtClean="0">
                <a:solidFill>
                  <a:srgbClr val="1F497D"/>
                </a:solidFill>
                <a:latin typeface="+mj-ea"/>
                <a:ea typeface="+mj-ea"/>
              </a:rPr>
              <a:t>で点灯）</a:t>
            </a:r>
            <a:endParaRPr kumimoji="1" lang="ja-JP" altLang="en-US" sz="2000" dirty="0">
              <a:solidFill>
                <a:srgbClr val="1F497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5299"/>
          <a:stretch/>
        </p:blipFill>
        <p:spPr>
          <a:xfrm>
            <a:off x="899592" y="1700808"/>
            <a:ext cx="5378500" cy="43434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ブレッドボードでのＬＥＤの配線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0500" y="191683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96444" y="1916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0620" y="3861048"/>
            <a:ext cx="1198691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60932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www.ladyada.net</a:t>
            </a:r>
            <a:r>
              <a:rPr lang="en-US" altLang="ja-JP" dirty="0"/>
              <a:t>/learn/</a:t>
            </a:r>
            <a:r>
              <a:rPr lang="en-US" altLang="ja-JP" dirty="0" err="1"/>
              <a:t>arduino</a:t>
            </a:r>
            <a:r>
              <a:rPr lang="en-US" altLang="ja-JP" dirty="0"/>
              <a:t>/lesson3.html</a:t>
            </a:r>
            <a:endParaRPr lang="ja-JP" altLang="en-US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6444209" y="2366882"/>
            <a:ext cx="2376265" cy="3150350"/>
            <a:chOff x="4514477" y="1820821"/>
            <a:chExt cx="3168353" cy="4200467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23" name="直線コネクタ 22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フリーフォーム 2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" name="フリーフォーム 25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 flipH="1">
              <a:off x="4514478" y="1916833"/>
              <a:ext cx="2289769" cy="432048"/>
              <a:chOff x="5580112" y="4509121"/>
              <a:chExt cx="2289769" cy="432048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フリーフォーム 21"/>
              <p:cNvSpPr/>
              <p:nvPr/>
            </p:nvSpPr>
            <p:spPr>
              <a:xfrm rot="5400000" flipH="1">
                <a:off x="6726012" y="3797299"/>
                <a:ext cx="432048" cy="1855691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514477" y="1820821"/>
              <a:ext cx="169961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12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endCxn id="13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図形グループ 1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コネクタ 15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7140381" y="5085184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944268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1028</Words>
  <Application>Microsoft Macintosh PowerPoint</Application>
  <PresentationFormat>画面に合わせる (4:3)</PresentationFormat>
  <Paragraphs>176</Paragraphs>
  <Slides>28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新入社員のトレーニング</vt:lpstr>
      <vt:lpstr>I. 準備</vt:lpstr>
      <vt:lpstr>１．Arduino のプロジェクト作成手順</vt:lpstr>
      <vt:lpstr>ＰＣのソフトウェアを確認</vt:lpstr>
      <vt:lpstr>Arduino ボードの接続テスト</vt:lpstr>
      <vt:lpstr>接続、スケッチ作成、アップロード</vt:lpstr>
      <vt:lpstr>２．すこしずつ、いろいろ変更してみる</vt:lpstr>
      <vt:lpstr>II. 入出力と プログラミング</vt:lpstr>
      <vt:lpstr>３．ＬＥＤ（発光ダイオード）とデジタル出力</vt:lpstr>
      <vt:lpstr>ブレッドボードでのＬＥＤの配線</vt:lpstr>
      <vt:lpstr>デジタル出力のスケッチ（プログラミング）</vt:lpstr>
      <vt:lpstr>演習課題 II-1</vt:lpstr>
      <vt:lpstr>ピエゾスピーカの接続</vt:lpstr>
      <vt:lpstr>まとめ： デジタル出力１ビットでできること</vt:lpstr>
      <vt:lpstr>４．シリアルポートでの文字入出力</vt:lpstr>
      <vt:lpstr>プログラムでの使い方</vt:lpstr>
      <vt:lpstr>シリアルポートを使ったプログラム</vt:lpstr>
      <vt:lpstr>演習課題 II-2</vt:lpstr>
      <vt:lpstr>６．スイッチとデジタル入力</vt:lpstr>
      <vt:lpstr>ブレッドボードでのスイッチの配線： プルダウン型</vt:lpstr>
      <vt:lpstr>演習課題 II-3</vt:lpstr>
      <vt:lpstr>６．アナログ入力の使い方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  <vt:lpstr>自分のＰＣでうまくいかない場合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2013-01-20T16:20:03Z</dcterms:modified>
</cp:coreProperties>
</file>