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7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5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C83B-81FE-462E-A0A1-3DAEFECDC039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8BAD-F07A-49F2-BC78-27906AEF7D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0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WB_2012 Lang Matthias</dc:creator>
  <cp:lastModifiedBy>WB_2012 Lang Matthias</cp:lastModifiedBy>
  <cp:revision>1</cp:revision>
  <dcterms:created xsi:type="dcterms:W3CDTF">2016-05-25T10:13:10Z</dcterms:created>
  <dcterms:modified xsi:type="dcterms:W3CDTF">2016-05-25T10:13:14Z</dcterms:modified>
</cp:coreProperties>
</file>