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y sampumi" userId="42b0a6252ad71144" providerId="LiveId" clId="{025C6EEE-94FB-4CE5-AAB7-CA350FDFE072}"/>
    <pc:docChg chg="delSld">
      <pc:chgData name="joy sampumi" userId="42b0a6252ad71144" providerId="LiveId" clId="{025C6EEE-94FB-4CE5-AAB7-CA350FDFE072}" dt="2025-03-12T00:49:14.945" v="0" actId="2696"/>
      <pc:docMkLst>
        <pc:docMk/>
      </pc:docMkLst>
      <pc:sldChg chg="del">
        <pc:chgData name="joy sampumi" userId="42b0a6252ad71144" providerId="LiveId" clId="{025C6EEE-94FB-4CE5-AAB7-CA350FDFE072}" dt="2025-03-12T00:49:14.945" v="0" actId="2696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D0EAE1B-DB16-4F88-BE68-76AB75C85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166"/>
            <a:ext cx="12192000" cy="670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joy sampumi</cp:lastModifiedBy>
  <cp:revision>1</cp:revision>
  <dcterms:created xsi:type="dcterms:W3CDTF">2025-03-12T00:47:40Z</dcterms:created>
  <dcterms:modified xsi:type="dcterms:W3CDTF">2025-03-12T00:49:22Z</dcterms:modified>
</cp:coreProperties>
</file>