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0509" autoAdjust="0"/>
  </p:normalViewPr>
  <p:slideViewPr>
    <p:cSldViewPr snapToGrid="0">
      <p:cViewPr varScale="1">
        <p:scale>
          <a:sx n="60" d="100"/>
          <a:sy n="60" d="100"/>
        </p:scale>
        <p:origin x="127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53B74-B571-429A-B83E-D26F56FBB8B9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206A8-BCE7-4CA3-A466-0AF36950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Mindre hva det er, mer hvordan faktisk løse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Hvorfor er det viktig?</a:t>
            </a:r>
          </a:p>
          <a:p>
            <a:endParaRPr lang="nb-NO" dirty="0"/>
          </a:p>
          <a:p>
            <a:r>
              <a:rPr lang="nb-NO" dirty="0"/>
              <a:t>Jo, for når vi gjør bredde først søket vårt senere, bryr vi oss ikke om hvilken retning et rør egentlig peker, vi bryr oss kun om residualene.</a:t>
            </a:r>
          </a:p>
          <a:p>
            <a:r>
              <a:rPr lang="nb-NO" dirty="0"/>
              <a:t>Og vi kan jo kun dytte flyt der det er kapasitet igjen, så vi går kun kanter der residual er større enn 0.</a:t>
            </a:r>
          </a:p>
          <a:p>
            <a:endParaRPr lang="nb-NO" dirty="0"/>
          </a:p>
          <a:p>
            <a:r>
              <a:rPr lang="nb-NO" dirty="0"/>
              <a:t>Her kan vi se at vi i maks flyt kan bevege oss begge retninger mellom l1 og r1</a:t>
            </a:r>
          </a:p>
          <a:p>
            <a:r>
              <a:rPr lang="nb-NO" dirty="0"/>
              <a:t>Men mellom source og l1 kan vi kun gå bakover</a:t>
            </a:r>
          </a:p>
          <a:p>
            <a:endParaRPr lang="nb-NO" dirty="0"/>
          </a:p>
          <a:p>
            <a:r>
              <a:rPr lang="nb-NO" dirty="0"/>
              <a:t>&lt;vise bipartite eksempelet og forklare hvorfor gå baklengs&gt;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litt modifisert bredde først, nyttig å se på når dere skal implementere i workshoppen senere. Slidesene ligger også i koden dere puller.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Når vi kjører bredde først søket, må man sette hvordan man fant en node.</a:t>
            </a:r>
          </a:p>
          <a:p>
            <a:endParaRPr lang="nb-NO" dirty="0"/>
          </a:p>
          <a:p>
            <a:r>
              <a:rPr lang="nb-NO" dirty="0"/>
              <a:t>Da kan vi deretter starte ved å hente ut sink-noden, slå opp residual parent, slå opp den noden, osv.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Når man har kjørt bredde først og funnet en path, må man finne minste residual</a:t>
            </a:r>
            <a:r>
              <a:rPr lang="en-US" dirty="0"/>
              <a:t> I den </a:t>
            </a:r>
            <a:r>
              <a:rPr lang="en-US" dirty="0" err="1"/>
              <a:t>pathen</a:t>
            </a:r>
            <a:r>
              <a:rPr lang="en-US" dirty="0"/>
              <a:t>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Nesten samme, men her oppdaterer vi med minste-flowen vi fant i forrige steg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7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Github oppgaver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Nettsiden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/>
              <a:t>Koden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Et flyt-nettverk er en graf, med vekter på kantene</a:t>
            </a:r>
          </a:p>
          <a:p>
            <a:r>
              <a:rPr lang="nb-NO" dirty="0"/>
              <a:t>Vektene sier noe om kapasiteten, hvor mye flyt man kan ha igjennom en kant</a:t>
            </a:r>
          </a:p>
          <a:p>
            <a:r>
              <a:rPr lang="nb-NO" dirty="0"/>
              <a:t>I ene enden har man en source med uendelig med kapasitet, og i andre enden, t, en sink som tar i mot uendelig mye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En node må alltid sende ut like mye som den får inn</a:t>
            </a:r>
          </a:p>
          <a:p>
            <a:endParaRPr lang="nb-NO" dirty="0"/>
          </a:p>
          <a:p>
            <a:r>
              <a:rPr lang="nb-NO" dirty="0"/>
              <a:t>Ser på det som nettverk av kloakkrør der det renner vann</a:t>
            </a:r>
          </a:p>
          <a:p>
            <a:endParaRPr lang="nb-NO" dirty="0"/>
          </a:p>
          <a:p>
            <a:r>
              <a:rPr lang="nb-NO" dirty="0"/>
              <a:t>Målet er å finne «max flyt». Altså hvor mye kan vi sende ut fra sinken og motta i source?</a:t>
            </a:r>
          </a:p>
          <a:p>
            <a:r>
              <a:rPr lang="nb-NO" dirty="0"/>
              <a:t>Eller, om det var kloakknettverk, hvor mye vann klarer vi ta unna med disse rørene?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Eksempel, samme som 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Steg 1 er å finne en path fra source til sink vha bredde først søk</a:t>
            </a:r>
          </a:p>
          <a:p>
            <a:r>
              <a:rPr lang="nb-NO" dirty="0"/>
              <a:t>Detaljer på hvordan kommer vi straks tilbake til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Steg 2: Finner høyeste flyt det er mulig å øke med i den pathen vi nettopp fant, som er 8</a:t>
            </a:r>
            <a:endParaRPr lang="en-US" dirty="0"/>
          </a:p>
          <a:p>
            <a:r>
              <a:rPr lang="nb-NO" dirty="0"/>
              <a:t>O</a:t>
            </a:r>
            <a:r>
              <a:rPr lang="en-US" dirty="0"/>
              <a:t>g </a:t>
            </a:r>
            <a:r>
              <a:rPr lang="en-US" dirty="0" err="1"/>
              <a:t>øker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kanter</a:t>
            </a:r>
            <a:r>
              <a:rPr lang="en-US" dirty="0"/>
              <a:t> I </a:t>
            </a:r>
            <a:r>
              <a:rPr lang="en-US" dirty="0" err="1"/>
              <a:t>pathen</a:t>
            </a:r>
            <a:r>
              <a:rPr lang="en-US" dirty="0"/>
              <a:t> da med 8</a:t>
            </a:r>
          </a:p>
          <a:p>
            <a:endParaRPr lang="nb-NO" dirty="0"/>
          </a:p>
          <a:p>
            <a:r>
              <a:rPr lang="nb-NO" dirty="0"/>
              <a:t>G</a:t>
            </a:r>
            <a:r>
              <a:rPr lang="en-US" dirty="0" err="1"/>
              <a:t>jør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om </a:t>
            </a:r>
            <a:r>
              <a:rPr lang="en-US" dirty="0" err="1"/>
              <a:t>og</a:t>
            </a:r>
            <a:r>
              <a:rPr lang="en-US" dirty="0"/>
              <a:t> om </a:t>
            </a:r>
            <a:r>
              <a:rPr lang="en-US" dirty="0" err="1"/>
              <a:t>igjen</a:t>
            </a:r>
            <a:endParaRPr lang="en-US" dirty="0"/>
          </a:p>
          <a:p>
            <a:endParaRPr lang="nb-NO" dirty="0"/>
          </a:p>
          <a:p>
            <a:r>
              <a:rPr lang="nb-NO" dirty="0"/>
              <a:t>M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vi </a:t>
            </a:r>
            <a:r>
              <a:rPr lang="en-US" dirty="0" err="1"/>
              <a:t>faktisk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her </a:t>
            </a:r>
            <a:r>
              <a:rPr lang="en-US" dirty="0" err="1"/>
              <a:t>selv</a:t>
            </a:r>
            <a:r>
              <a:rPr lang="en-US" dirty="0"/>
              <a:t>, </a:t>
            </a:r>
            <a:r>
              <a:rPr lang="en-US" dirty="0" err="1"/>
              <a:t>trenger</a:t>
            </a:r>
            <a:r>
              <a:rPr lang="en-US" dirty="0"/>
              <a:t> vi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dypere</a:t>
            </a:r>
            <a:r>
              <a:rPr lang="en-US" dirty="0"/>
              <a:t> </a:t>
            </a:r>
            <a:r>
              <a:rPr lang="en-US" dirty="0" err="1"/>
              <a:t>forståelse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har vi en kant fra l1 til r1, med kapasitet 3.</a:t>
            </a:r>
          </a:p>
          <a:p>
            <a:r>
              <a:rPr lang="nb-NO" dirty="0"/>
              <a:t>Men det vi hele tiden jobber med er såkalte residuals, altså hvor mye kapasitet som er igjen.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 i datamodellen vår jobber vi med en kant som har 3 igjen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Men det vi også gjør, er at vi legger til en kant som går andre veien, med kapasitet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Deretter oppdaterer vi flyten igjennom nettverket med 2.</a:t>
            </a:r>
          </a:p>
          <a:p>
            <a:endParaRPr lang="nb-NO" dirty="0"/>
          </a:p>
          <a:p>
            <a:r>
              <a:rPr lang="nb-NO" dirty="0"/>
              <a:t>Det vi da gjør er å TREKKE IFRA på kanten vi la til flyt I</a:t>
            </a:r>
            <a:r>
              <a:rPr lang="en-US" dirty="0"/>
              <a:t>, da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kapasitet</a:t>
            </a:r>
            <a:endParaRPr lang="en-US" dirty="0"/>
          </a:p>
          <a:p>
            <a:r>
              <a:rPr lang="nb-NO" dirty="0"/>
              <a:t>O</a:t>
            </a:r>
            <a:r>
              <a:rPr lang="en-US" dirty="0"/>
              <a:t>g LEGGE TIL I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veien</a:t>
            </a:r>
            <a:r>
              <a:rPr lang="en-US" dirty="0"/>
              <a:t>, da vi </a:t>
            </a:r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kapasitet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dytte</a:t>
            </a:r>
            <a:r>
              <a:rPr lang="en-US" dirty="0"/>
              <a:t> </a:t>
            </a:r>
            <a:r>
              <a:rPr lang="en-US" dirty="0" err="1"/>
              <a:t>tilbake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206A8-BCE7-4CA3-A466-0AF369500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EB7-A9D3-4EED-9636-E188266FC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86B91-A239-42FC-AF94-6FD9D079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74B5-7070-428C-8B8D-D5885CA1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7A85-DC71-4245-AD53-CBD4A481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F8FE-DF14-468A-AB59-3162BC35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41EF-B55C-40F9-8ADA-D39BD803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917FD-BD96-4738-9EF5-30303632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2FDD-C3A6-4466-8A41-35715D0E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190F-C129-479C-ABFE-101F4125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A21A-6124-44E1-8C34-1623C0F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C9AE-12C6-48C8-B87E-68E08C008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EFCA5-18A7-4C5B-87F6-B6885DDF5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8ED7-A44A-4525-AA51-B365348E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4EC9-DB56-469A-ADFA-65FA3CC4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8770-23D7-40E5-B498-D2C93BDE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A22D-67D1-4E79-B6E4-AC4AB09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BBED-EB5C-4C2A-8A36-C933F9A9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4701-08CB-445A-987E-AD28DED4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C26B-A219-468F-8192-14FA98DB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34D-7431-4336-8C34-9B46EC6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CA21-0677-48BC-A204-3C5F9645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1427-B85F-402D-8BBA-3AC7FFBC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2E3D-8CA8-4DCF-A615-1646E9AE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F491-32F1-461C-9109-797D983C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1551-C1F1-4D97-AF71-F6B999C3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7968-D859-4D84-A38A-C0C21935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5944-A426-47F1-A876-6BA4A0C6C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955C8-42AF-4898-83B5-7F8DBE6D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1301-8300-43B4-A098-748FFCC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90C6-A433-4353-97ED-A6719F28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743C-7A4D-4D47-B32C-08DAA061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7C1C-5CC8-4E37-BE2F-B7CF69A5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169E-9866-4138-9B3D-A7F55DCD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E434D-134E-49E1-8871-0AC712EB9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940BA-C84A-47C2-BBDA-0F1A155C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C7A3F-736D-4188-806E-103669C01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8002D-DBBD-49B5-9C3F-B8AD1CB5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0FA7B-7519-4415-9E5D-656FEE6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EA13-6452-444F-8A8B-CB135119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03-EB31-4D70-8690-53C5768E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64161-5724-4192-B57E-67A36DA8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CAE30-04D0-409A-B9B5-549E6341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844D-D062-4AD1-AE0B-FCDE5E5C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61254-2BCA-4DE4-B2CD-3E6817D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92F90-3CB9-4B42-AC50-7A9FD47B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4007-0EB0-4073-A94A-0128DEE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C3C-6467-4671-B4A1-790E6699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B4AD-8312-48DF-84D4-8CC5D174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250AB-6AD6-4229-81D3-0A055C63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C296-59A6-42B2-A5A8-98E367DC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8512-45E4-44FF-818C-C340B0F5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1874-E0DA-474E-9507-96A0BE97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ECE-4B8B-4EBF-A186-72E4DA48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14FF1-932D-4499-82B0-8577AC392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A7353-2EEE-4364-853B-DB8053AD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0D9E-53DE-4ACC-A580-D610579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F55B-E814-4A0A-929F-32F45328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EE98-487A-4167-9230-33B22B8A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C1D5-1D41-4D69-9C2D-84EE8B0F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9326-9FF0-4B2F-A86F-875A16CE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2C9A-AB1A-44F6-A708-E05035DF8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8E9C-0E18-4A9E-9907-753143270522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440D-CA68-4557-848B-13F3B5B00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3A60-4647-4294-A748-A2F2B3C1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9F8F-9315-47EC-9932-78592FE3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2E26-0AE5-4367-B381-FBF197E85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9600" dirty="0"/>
              <a:t>Maks flyt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13D89-3CE7-4360-8009-90AC9548B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3600" strike="sngStrike" dirty="0"/>
              <a:t>En teaser</a:t>
            </a:r>
          </a:p>
          <a:p>
            <a:r>
              <a:rPr lang="nb-NO" sz="4000" dirty="0"/>
              <a:t>The real deal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756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D88DF-DCC5-4DCB-952A-6D58FE20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636861"/>
            <a:ext cx="9839325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7DA00-577A-4EF3-B056-810D96D0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Bredde først, residual &gt; 0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0EB35D-04B5-41B7-9E1F-8D72CCECDB56}"/>
              </a:ext>
            </a:extLst>
          </p:cNvPr>
          <p:cNvSpPr/>
          <p:nvPr/>
        </p:nvSpPr>
        <p:spPr>
          <a:xfrm>
            <a:off x="4747488" y="2650720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2D355-2608-4E42-A72E-0615B9E15832}"/>
              </a:ext>
            </a:extLst>
          </p:cNvPr>
          <p:cNvSpPr txBox="1"/>
          <p:nvPr/>
        </p:nvSpPr>
        <p:spPr>
          <a:xfrm>
            <a:off x="5920509" y="22922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367E14-21F4-4363-BCDC-842955C42181}"/>
              </a:ext>
            </a:extLst>
          </p:cNvPr>
          <p:cNvSpPr/>
          <p:nvPr/>
        </p:nvSpPr>
        <p:spPr>
          <a:xfrm rot="10618182">
            <a:off x="4730983" y="3811362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6AEBF-34A1-4783-8FDA-F895FB458A11}"/>
              </a:ext>
            </a:extLst>
          </p:cNvPr>
          <p:cNvSpPr txBox="1"/>
          <p:nvPr/>
        </p:nvSpPr>
        <p:spPr>
          <a:xfrm>
            <a:off x="5888180" y="45297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46E1A6-EB46-403F-8C2D-DE89E2E7A3A7}"/>
              </a:ext>
            </a:extLst>
          </p:cNvPr>
          <p:cNvSpPr/>
          <p:nvPr/>
        </p:nvSpPr>
        <p:spPr>
          <a:xfrm rot="19411574">
            <a:off x="1115577" y="3683417"/>
            <a:ext cx="3236552" cy="860841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86911F-4465-4427-B10B-4B7C597B2339}"/>
              </a:ext>
            </a:extLst>
          </p:cNvPr>
          <p:cNvSpPr/>
          <p:nvPr/>
        </p:nvSpPr>
        <p:spPr>
          <a:xfrm rot="7981120">
            <a:off x="2328153" y="4993123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A3A36-AF04-486A-81E7-C2AC45B70636}"/>
              </a:ext>
            </a:extLst>
          </p:cNvPr>
          <p:cNvSpPr txBox="1"/>
          <p:nvPr/>
        </p:nvSpPr>
        <p:spPr>
          <a:xfrm>
            <a:off x="3967749" y="547333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EE40F-0138-461A-912A-2118E4C02614}"/>
              </a:ext>
            </a:extLst>
          </p:cNvPr>
          <p:cNvSpPr txBox="1"/>
          <p:nvPr/>
        </p:nvSpPr>
        <p:spPr>
          <a:xfrm>
            <a:off x="2078180" y="34603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B859-59D6-4002-B1CD-9BBE5849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Bredde først, algorithms 101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0272-F247-43F0-BA57-9F3F9BB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39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Visited = empty list</a:t>
            </a:r>
          </a:p>
          <a:p>
            <a:r>
              <a:rPr lang="nb-NO" dirty="0"/>
              <a:t>Queue = list containing source</a:t>
            </a:r>
          </a:p>
          <a:p>
            <a:r>
              <a:rPr lang="nb-NO" dirty="0"/>
              <a:t>While queue is not empty</a:t>
            </a:r>
          </a:p>
          <a:p>
            <a:pPr lvl="1"/>
            <a:r>
              <a:rPr lang="nb-NO" sz="2800" dirty="0"/>
              <a:t>Pop node from queue</a:t>
            </a:r>
          </a:p>
          <a:p>
            <a:pPr lvl="1"/>
            <a:r>
              <a:rPr lang="nb-NO" sz="2800" dirty="0"/>
              <a:t>For each neighbour (residuals) do:</a:t>
            </a:r>
          </a:p>
          <a:p>
            <a:pPr lvl="2"/>
            <a:r>
              <a:rPr lang="nb-NO" sz="2800" dirty="0"/>
              <a:t>If not visited and there is a path (residual &gt; 0)</a:t>
            </a:r>
          </a:p>
          <a:p>
            <a:pPr lvl="3"/>
            <a:r>
              <a:rPr lang="nb-NO" sz="2800" dirty="0"/>
              <a:t>Add to queue</a:t>
            </a:r>
          </a:p>
          <a:p>
            <a:pPr lvl="3"/>
            <a:r>
              <a:rPr lang="nb-NO" sz="2800" dirty="0"/>
              <a:t>Add to visited</a:t>
            </a:r>
          </a:p>
          <a:p>
            <a:pPr lvl="3"/>
            <a:r>
              <a:rPr lang="nb-NO" sz="2800" b="1" dirty="0"/>
              <a:t>Sett neighbour’s parent to this node</a:t>
            </a:r>
          </a:p>
          <a:p>
            <a:pPr lvl="3"/>
            <a:r>
              <a:rPr lang="nb-NO" sz="2800" dirty="0"/>
              <a:t>If the neighbour is the sink node, return true</a:t>
            </a:r>
          </a:p>
          <a:p>
            <a:r>
              <a:rPr lang="nb-NO" dirty="0"/>
              <a:t>If sink not found, return false</a:t>
            </a:r>
          </a:p>
        </p:txBody>
      </p:sp>
    </p:spTree>
    <p:extLst>
      <p:ext uri="{BB962C8B-B14F-4D97-AF65-F5344CB8AC3E}">
        <p14:creationId xmlns:p14="http://schemas.microsoft.com/office/powerpoint/2010/main" val="59151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BD97-C90D-4370-80BC-7BEEFF2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ResidualParent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8587-400D-4079-86E4-711BC9FE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168B-8ADF-4808-AD9A-BA10022E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8699"/>
            <a:ext cx="10248900" cy="5089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B2997-120A-4AF6-98EE-E317ABAF5E35}"/>
              </a:ext>
            </a:extLst>
          </p:cNvPr>
          <p:cNvSpPr txBox="1"/>
          <p:nvPr/>
        </p:nvSpPr>
        <p:spPr>
          <a:xfrm>
            <a:off x="7052727" y="4604080"/>
            <a:ext cx="2910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"sink",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// ...</a:t>
            </a:r>
          </a:p>
          <a:p>
            <a:r>
              <a:rPr lang="nb-NO" dirty="0"/>
              <a:t>  },</a:t>
            </a:r>
          </a:p>
          <a:p>
            <a:r>
              <a:rPr lang="nb-NO" dirty="0"/>
              <a:t>  </a:t>
            </a:r>
            <a:r>
              <a:rPr lang="nb-NO" b="1" dirty="0"/>
              <a:t>residualParent: "r1"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05B2A-A6C7-4080-BC9F-9A796DECDD58}"/>
              </a:ext>
            </a:extLst>
          </p:cNvPr>
          <p:cNvSpPr txBox="1"/>
          <p:nvPr/>
        </p:nvSpPr>
        <p:spPr>
          <a:xfrm>
            <a:off x="8310192" y="1690688"/>
            <a:ext cx="2910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«r1",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// ...</a:t>
            </a:r>
          </a:p>
          <a:p>
            <a:r>
              <a:rPr lang="nb-NO" dirty="0"/>
              <a:t>  },</a:t>
            </a:r>
          </a:p>
          <a:p>
            <a:r>
              <a:rPr lang="nb-NO" dirty="0"/>
              <a:t>  </a:t>
            </a:r>
            <a:r>
              <a:rPr lang="nb-NO" b="1" dirty="0"/>
              <a:t>residualParent: "l1"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F721E-649A-4696-B750-ED002823DBBC}"/>
              </a:ext>
            </a:extLst>
          </p:cNvPr>
          <p:cNvSpPr txBox="1"/>
          <p:nvPr/>
        </p:nvSpPr>
        <p:spPr>
          <a:xfrm>
            <a:off x="2664931" y="1367183"/>
            <a:ext cx="2910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"l1",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// ...</a:t>
            </a:r>
          </a:p>
          <a:p>
            <a:r>
              <a:rPr lang="nb-NO" dirty="0"/>
              <a:t>  },</a:t>
            </a:r>
          </a:p>
          <a:p>
            <a:r>
              <a:rPr lang="nb-NO" dirty="0"/>
              <a:t>  </a:t>
            </a:r>
            <a:r>
              <a:rPr lang="nb-NO" b="1" dirty="0"/>
              <a:t>residualParent: "source"</a:t>
            </a:r>
          </a:p>
          <a:p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7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28F8-DD60-4EF1-92AC-F8B8937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Finn minste residual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0AAE-9D48-40EC-8E6F-7FD836C0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Set minresidualvalue to infinite</a:t>
            </a:r>
          </a:p>
          <a:p>
            <a:r>
              <a:rPr lang="nb-NO" dirty="0"/>
              <a:t>Start from sink</a:t>
            </a:r>
          </a:p>
          <a:p>
            <a:r>
              <a:rPr lang="nb-NO" dirty="0"/>
              <a:t>While current node is not the source:</a:t>
            </a:r>
          </a:p>
          <a:p>
            <a:pPr lvl="1"/>
            <a:r>
              <a:rPr lang="nb-NO" sz="2800" dirty="0"/>
              <a:t>Find residualParent-node</a:t>
            </a:r>
          </a:p>
          <a:p>
            <a:pPr lvl="1"/>
            <a:r>
              <a:rPr lang="nb-NO" sz="2800" dirty="0"/>
              <a:t>Find residual from residualParent to current node</a:t>
            </a:r>
          </a:p>
          <a:p>
            <a:pPr lvl="1"/>
            <a:r>
              <a:rPr lang="nb-NO" sz="2800" dirty="0"/>
              <a:t>Update minresidualvalue if the residual is smaller</a:t>
            </a:r>
          </a:p>
          <a:p>
            <a:pPr lvl="1"/>
            <a:r>
              <a:rPr lang="nb-NO" sz="2800" dirty="0"/>
              <a:t>Repeat with residualParent as current node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53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0C93-F93B-4C17-BAEA-DE0C8289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Oppdater residual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E776-0D30-4CE7-BCAA-0C23DB1E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 from sink</a:t>
            </a:r>
          </a:p>
          <a:p>
            <a:r>
              <a:rPr lang="nb-NO" dirty="0"/>
              <a:t>While current node is not the source:</a:t>
            </a:r>
          </a:p>
          <a:p>
            <a:pPr lvl="1"/>
            <a:r>
              <a:rPr lang="nb-NO" sz="2800" dirty="0"/>
              <a:t>Find residualParent-node</a:t>
            </a:r>
          </a:p>
          <a:p>
            <a:pPr lvl="1"/>
            <a:r>
              <a:rPr lang="nb-NO" sz="2800" dirty="0"/>
              <a:t>Subtract flow on path from residualParent to current node</a:t>
            </a:r>
          </a:p>
          <a:p>
            <a:pPr lvl="1"/>
            <a:r>
              <a:rPr lang="nb-NO" sz="2800" dirty="0"/>
              <a:t>Add flow on path from current node to residualParent</a:t>
            </a:r>
          </a:p>
          <a:p>
            <a:pPr lvl="1"/>
            <a:r>
              <a:rPr lang="nb-NO" sz="2800" dirty="0"/>
              <a:t>Repeat with residualParent as current node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83AB-AE03-4972-89E2-622ABB2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 til workshoppen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836E-582D-48A6-8C3D-5EF291CA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2604852"/>
            <a:ext cx="120806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github.com/Matsemann/maxflow-workshop</a:t>
            </a:r>
          </a:p>
        </p:txBody>
      </p:sp>
    </p:spTree>
    <p:extLst>
      <p:ext uri="{BB962C8B-B14F-4D97-AF65-F5344CB8AC3E}">
        <p14:creationId xmlns:p14="http://schemas.microsoft.com/office/powerpoint/2010/main" val="1049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3CBE-90FD-4167-96F3-F0E3C3B1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30D59-7195-4349-8C3E-CA759941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28" y="1782127"/>
            <a:ext cx="7270137" cy="39655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C30246-CEDF-4B89-9134-00A58310BB00}"/>
              </a:ext>
            </a:extLst>
          </p:cNvPr>
          <p:cNvSpPr/>
          <p:nvPr/>
        </p:nvSpPr>
        <p:spPr>
          <a:xfrm>
            <a:off x="5232400" y="1866900"/>
            <a:ext cx="65405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DC054-B5DB-400A-BDF2-5DC95B901436}"/>
              </a:ext>
            </a:extLst>
          </p:cNvPr>
          <p:cNvSpPr/>
          <p:nvPr/>
        </p:nvSpPr>
        <p:spPr>
          <a:xfrm>
            <a:off x="2571750" y="2590800"/>
            <a:ext cx="65405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77834-44E8-4ACD-8F87-36A1227ACAE3}"/>
              </a:ext>
            </a:extLst>
          </p:cNvPr>
          <p:cNvSpPr/>
          <p:nvPr/>
        </p:nvSpPr>
        <p:spPr>
          <a:xfrm>
            <a:off x="2571750" y="4540250"/>
            <a:ext cx="65405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34613-339B-4C73-9568-D7D2E9964AE7}"/>
              </a:ext>
            </a:extLst>
          </p:cNvPr>
          <p:cNvSpPr/>
          <p:nvPr/>
        </p:nvSpPr>
        <p:spPr>
          <a:xfrm>
            <a:off x="6235700" y="3564866"/>
            <a:ext cx="65405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F2EFE-A8D1-42B8-96DD-FD053599ADCD}"/>
              </a:ext>
            </a:extLst>
          </p:cNvPr>
          <p:cNvSpPr/>
          <p:nvPr/>
        </p:nvSpPr>
        <p:spPr>
          <a:xfrm>
            <a:off x="8191500" y="2546350"/>
            <a:ext cx="381000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17AA4-2637-4710-A4BD-AE7DF6396FC8}"/>
              </a:ext>
            </a:extLst>
          </p:cNvPr>
          <p:cNvSpPr/>
          <p:nvPr/>
        </p:nvSpPr>
        <p:spPr>
          <a:xfrm>
            <a:off x="5226050" y="5347606"/>
            <a:ext cx="65405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2A6DE-94F8-4755-B959-0A44418779FE}"/>
              </a:ext>
            </a:extLst>
          </p:cNvPr>
          <p:cNvSpPr/>
          <p:nvPr/>
        </p:nvSpPr>
        <p:spPr>
          <a:xfrm>
            <a:off x="4476750" y="3564866"/>
            <a:ext cx="3937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BAC40-5FFA-4464-9521-1A4AB5F95FF0}"/>
              </a:ext>
            </a:extLst>
          </p:cNvPr>
          <p:cNvSpPr/>
          <p:nvPr/>
        </p:nvSpPr>
        <p:spPr>
          <a:xfrm>
            <a:off x="8166100" y="4549116"/>
            <a:ext cx="3937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55BA7C-EF0D-40A1-97AD-945D82584D59}"/>
              </a:ext>
            </a:extLst>
          </p:cNvPr>
          <p:cNvSpPr/>
          <p:nvPr/>
        </p:nvSpPr>
        <p:spPr>
          <a:xfrm>
            <a:off x="2195393" y="3296629"/>
            <a:ext cx="983601" cy="936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B890F5-BE3C-416B-9A2B-156D0A45FE9C}"/>
              </a:ext>
            </a:extLst>
          </p:cNvPr>
          <p:cNvSpPr/>
          <p:nvPr/>
        </p:nvSpPr>
        <p:spPr>
          <a:xfrm>
            <a:off x="8466464" y="3282364"/>
            <a:ext cx="983601" cy="936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55A9-D01B-49CE-99F0-3515DF20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E74A-A529-464C-8F65-30FEC4ED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18E6A-0B2D-432B-81E7-FD6D1BD6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54" y="0"/>
            <a:ext cx="8736117" cy="63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52D0-21CB-4AD1-AFD6-B83F5AE6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6298-EC10-4DFA-B8A0-B44C6995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EB13D-D5B8-493C-8E9C-D8F1BCDC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6" y="0"/>
            <a:ext cx="9961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8663-65A7-4988-8D9F-CFF0A70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0828-A113-488B-A4F4-8D45245A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52F39-B3E5-47EE-8D3E-CC181A55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94" y="0"/>
            <a:ext cx="998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A00-577A-4EF3-B056-810D96D0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47D6-FEBA-46BC-A24F-39622B06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ADCF1-D81D-49CA-8BC5-19925377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353344"/>
            <a:ext cx="99155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6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DABBDDD-93BA-4ACD-9269-5CD90FEF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46" y="1418359"/>
            <a:ext cx="9915525" cy="529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7DA00-577A-4EF3-B056-810D96D0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E8BD6-C3AB-4507-B609-6150C366F1C4}"/>
              </a:ext>
            </a:extLst>
          </p:cNvPr>
          <p:cNvSpPr txBox="1"/>
          <p:nvPr/>
        </p:nvSpPr>
        <p:spPr>
          <a:xfrm>
            <a:off x="3371272" y="1636861"/>
            <a:ext cx="205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"l1",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"r1": 3</a:t>
            </a:r>
          </a:p>
          <a:p>
            <a:r>
              <a:rPr lang="nb-NO" dirty="0"/>
              <a:t>  }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0EB35D-04B5-41B7-9E1F-8D72CCECDB56}"/>
              </a:ext>
            </a:extLst>
          </p:cNvPr>
          <p:cNvSpPr/>
          <p:nvPr/>
        </p:nvSpPr>
        <p:spPr>
          <a:xfrm>
            <a:off x="4747488" y="2650720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2D355-2608-4E42-A72E-0615B9E15832}"/>
              </a:ext>
            </a:extLst>
          </p:cNvPr>
          <p:cNvSpPr txBox="1"/>
          <p:nvPr/>
        </p:nvSpPr>
        <p:spPr>
          <a:xfrm>
            <a:off x="5920509" y="22906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DABBDDD-93BA-4ACD-9269-5CD90FEF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46" y="1418359"/>
            <a:ext cx="9915525" cy="529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7DA00-577A-4EF3-B056-810D96D0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E8BD6-C3AB-4507-B609-6150C366F1C4}"/>
              </a:ext>
            </a:extLst>
          </p:cNvPr>
          <p:cNvSpPr txBox="1"/>
          <p:nvPr/>
        </p:nvSpPr>
        <p:spPr>
          <a:xfrm>
            <a:off x="3371272" y="1636861"/>
            <a:ext cx="205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"l1",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"r1": 3</a:t>
            </a:r>
          </a:p>
          <a:p>
            <a:r>
              <a:rPr lang="nb-NO" dirty="0"/>
              <a:t>  }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0EB35D-04B5-41B7-9E1F-8D72CCECDB56}"/>
              </a:ext>
            </a:extLst>
          </p:cNvPr>
          <p:cNvSpPr/>
          <p:nvPr/>
        </p:nvSpPr>
        <p:spPr>
          <a:xfrm>
            <a:off x="4747488" y="2650720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2D355-2608-4E42-A72E-0615B9E15832}"/>
              </a:ext>
            </a:extLst>
          </p:cNvPr>
          <p:cNvSpPr txBox="1"/>
          <p:nvPr/>
        </p:nvSpPr>
        <p:spPr>
          <a:xfrm>
            <a:off x="5920509" y="22922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3B937-E5BA-4DBD-AA00-613AD5EEA65C}"/>
              </a:ext>
            </a:extLst>
          </p:cNvPr>
          <p:cNvSpPr txBox="1"/>
          <p:nvPr/>
        </p:nvSpPr>
        <p:spPr>
          <a:xfrm>
            <a:off x="7832437" y="1663775"/>
            <a:ext cx="205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"r1",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"l1": 0</a:t>
            </a:r>
          </a:p>
          <a:p>
            <a:r>
              <a:rPr lang="nb-NO" dirty="0"/>
              <a:t>  }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367E14-21F4-4363-BCDC-842955C42181}"/>
              </a:ext>
            </a:extLst>
          </p:cNvPr>
          <p:cNvSpPr/>
          <p:nvPr/>
        </p:nvSpPr>
        <p:spPr>
          <a:xfrm rot="10618182">
            <a:off x="4730983" y="3811362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6AEBF-34A1-4783-8FDA-F895FB458A11}"/>
              </a:ext>
            </a:extLst>
          </p:cNvPr>
          <p:cNvSpPr txBox="1"/>
          <p:nvPr/>
        </p:nvSpPr>
        <p:spPr>
          <a:xfrm>
            <a:off x="5888180" y="45297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2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D88DF-DCC5-4DCB-952A-6D58FE20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636861"/>
            <a:ext cx="9839325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7DA00-577A-4EF3-B056-810D96D0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E8BD6-C3AB-4507-B609-6150C366F1C4}"/>
              </a:ext>
            </a:extLst>
          </p:cNvPr>
          <p:cNvSpPr txBox="1"/>
          <p:nvPr/>
        </p:nvSpPr>
        <p:spPr>
          <a:xfrm>
            <a:off x="3371272" y="1636861"/>
            <a:ext cx="205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"l1",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"r1": 1</a:t>
            </a:r>
          </a:p>
          <a:p>
            <a:r>
              <a:rPr lang="nb-NO" dirty="0"/>
              <a:t>  }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0EB35D-04B5-41B7-9E1F-8D72CCECDB56}"/>
              </a:ext>
            </a:extLst>
          </p:cNvPr>
          <p:cNvSpPr/>
          <p:nvPr/>
        </p:nvSpPr>
        <p:spPr>
          <a:xfrm>
            <a:off x="4747488" y="2650720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2D355-2608-4E42-A72E-0615B9E15832}"/>
              </a:ext>
            </a:extLst>
          </p:cNvPr>
          <p:cNvSpPr txBox="1"/>
          <p:nvPr/>
        </p:nvSpPr>
        <p:spPr>
          <a:xfrm>
            <a:off x="5920509" y="22922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3B937-E5BA-4DBD-AA00-613AD5EEA65C}"/>
              </a:ext>
            </a:extLst>
          </p:cNvPr>
          <p:cNvSpPr txBox="1"/>
          <p:nvPr/>
        </p:nvSpPr>
        <p:spPr>
          <a:xfrm>
            <a:off x="7832437" y="1663775"/>
            <a:ext cx="205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{</a:t>
            </a:r>
          </a:p>
          <a:p>
            <a:r>
              <a:rPr lang="nb-NO" dirty="0"/>
              <a:t>  name: "r1",</a:t>
            </a:r>
          </a:p>
          <a:p>
            <a:r>
              <a:rPr lang="nb-NO" dirty="0"/>
              <a:t>  residuals: {</a:t>
            </a:r>
          </a:p>
          <a:p>
            <a:r>
              <a:rPr lang="nb-NO" dirty="0"/>
              <a:t>    "l1": 2</a:t>
            </a:r>
          </a:p>
          <a:p>
            <a:r>
              <a:rPr lang="nb-NO" dirty="0"/>
              <a:t>  }</a:t>
            </a:r>
          </a:p>
          <a:p>
            <a:r>
              <a:rPr lang="nb-NO" dirty="0"/>
              <a:t>}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367E14-21F4-4363-BCDC-842955C42181}"/>
              </a:ext>
            </a:extLst>
          </p:cNvPr>
          <p:cNvSpPr/>
          <p:nvPr/>
        </p:nvSpPr>
        <p:spPr>
          <a:xfrm rot="10618182">
            <a:off x="4730983" y="3811362"/>
            <a:ext cx="2586185" cy="692843"/>
          </a:xfrm>
          <a:custGeom>
            <a:avLst/>
            <a:gdLst>
              <a:gd name="connsiteX0" fmla="*/ 0 w 2890982"/>
              <a:gd name="connsiteY0" fmla="*/ 692843 h 692843"/>
              <a:gd name="connsiteX1" fmla="*/ 1440873 w 2890982"/>
              <a:gd name="connsiteY1" fmla="*/ 116 h 692843"/>
              <a:gd name="connsiteX2" fmla="*/ 2890982 w 2890982"/>
              <a:gd name="connsiteY2" fmla="*/ 637425 h 6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692843">
                <a:moveTo>
                  <a:pt x="0" y="692843"/>
                </a:moveTo>
                <a:cubicBezTo>
                  <a:pt x="479521" y="351097"/>
                  <a:pt x="959043" y="9352"/>
                  <a:pt x="1440873" y="116"/>
                </a:cubicBezTo>
                <a:cubicBezTo>
                  <a:pt x="1922703" y="-9120"/>
                  <a:pt x="2660073" y="532746"/>
                  <a:pt x="2890982" y="637425"/>
                </a:cubicBezTo>
              </a:path>
            </a:pathLst>
          </a:custGeom>
          <a:noFill/>
          <a:ln w="412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6AEBF-34A1-4783-8FDA-F895FB458A11}"/>
              </a:ext>
            </a:extLst>
          </p:cNvPr>
          <p:cNvSpPr txBox="1"/>
          <p:nvPr/>
        </p:nvSpPr>
        <p:spPr>
          <a:xfrm>
            <a:off x="5888180" y="45297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894</Words>
  <Application>Microsoft Office PowerPoint</Application>
  <PresentationFormat>Widescreen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Maks flyt</vt:lpstr>
      <vt:lpstr>PowerPoint Presentation</vt:lpstr>
      <vt:lpstr>PowerPoint Presentation</vt:lpstr>
      <vt:lpstr>PowerPoint Presentation</vt:lpstr>
      <vt:lpstr>PowerPoint Presentation</vt:lpstr>
      <vt:lpstr>Datamodell</vt:lpstr>
      <vt:lpstr>Datamodell</vt:lpstr>
      <vt:lpstr>Datamodell</vt:lpstr>
      <vt:lpstr>Datamodell</vt:lpstr>
      <vt:lpstr>Bredde først, residual &gt; 0</vt:lpstr>
      <vt:lpstr>Bredde først, algorithms 101</vt:lpstr>
      <vt:lpstr>ResidualParent</vt:lpstr>
      <vt:lpstr>Finn minste residual</vt:lpstr>
      <vt:lpstr>Oppdater residual</vt:lpstr>
      <vt:lpstr>Intro til workshoppen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flyt</dc:title>
  <dc:creator>Mats Krüger Svensson</dc:creator>
  <cp:lastModifiedBy>Mats Krüger Svensson</cp:lastModifiedBy>
  <cp:revision>10</cp:revision>
  <dcterms:created xsi:type="dcterms:W3CDTF">2018-01-24T18:23:33Z</dcterms:created>
  <dcterms:modified xsi:type="dcterms:W3CDTF">2018-04-11T12:51:58Z</dcterms:modified>
</cp:coreProperties>
</file>