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ld Standard TT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a237b5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a237b5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6a237b5dc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6a237b5dc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a237b5d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6a237b5d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6a237b5dc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6a237b5dc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6a237b5dc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6a237b5dc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a237b5dc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6a237b5dc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6ad4872a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6ad4872a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6ad4872a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6ad4872a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5Nmqjsq6f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gma.com/proto/PZCaKgupJ92gkpaJnF0wP9/medcare?type=design&amp;node-id=0-24&amp;t=O7qLIivTUkufnPGW-1&amp;scaling=contain&amp;page-id=0%3A1&amp;mode=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MedCare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Saúde para todos.</a:t>
            </a:r>
            <a:endParaRPr dirty="0"/>
          </a:p>
        </p:txBody>
      </p:sp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1CE512F3-1205-C3B2-0C88-95DA0D214C77}"/>
              </a:ext>
            </a:extLst>
          </p:cNvPr>
          <p:cNvSpPr txBox="1">
            <a:spLocks/>
          </p:cNvSpPr>
          <p:nvPr/>
        </p:nvSpPr>
        <p:spPr>
          <a:xfrm>
            <a:off x="5760053" y="4018020"/>
            <a:ext cx="3250576" cy="103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Matheus Busnelo RM:94092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MedCare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93875"/>
            <a:ext cx="5860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MedCare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 tem como proposta agregar em um único aplicativo todo processo de consultas por telemedicina e interações entre paciente e médico.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Trata-se de uma plataforma que possibilita o gerenciamento de consultas, receitas, pedidos de exames e seus resultados, e o histórico completo do paciente.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22840E-9A48-AB2D-6CC6-C8F13B06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72" y="1019842"/>
            <a:ext cx="3489549" cy="3103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MedCare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Ao implementar em um único aplicativo os processos de telemedicina, buscamos otimizar e proporcionar os seguintes benefícios: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 processo de agendamento e execução de consultas se torna prático;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Com a telemedicina, o acompanhamento médico é mais simples, o paciente consegue agendar consultas sem ter conflitos de horários e se preocupar com deslocamento;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Armazenamento e disponibilização do histórico do paciente em uma única plataforma;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Agilidade na compra de medicamentos, sugestão de farmácias próximas que possuem o medicamento receitado;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9958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Após o cadastro, o paciente pode efetuar o login no </a:t>
            </a:r>
            <a:r>
              <a:rPr lang="pt-BR" dirty="0" err="1">
                <a:latin typeface="Calibri"/>
                <a:ea typeface="Calibri"/>
                <a:cs typeface="Calibri"/>
                <a:sym typeface="Calibri"/>
              </a:rPr>
              <a:t>MedCare</a:t>
            </a: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 e ter acesso ao menu principal, que disponibiliza todas as funcionalidades do App.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Nesta tela é possível selecionar um médico de prontidão, consultar os agendamentos, histórico de consultas, ficha do paciente, pedidos de exames e receitas médicas emitidas.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0638C1-15E1-EA1A-E0B4-8BE9F0C1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53" y="507259"/>
            <a:ext cx="2395047" cy="4262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6294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ficha armazena todos os registros do paciente, desde os dados básicos até um histórico completo de entradas hospitalares e consultas médicas.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2B2D65-6B64-AFF8-8486-B23B5881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00" y="634887"/>
            <a:ext cx="2395047" cy="4276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e funcionalidades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4067561"/>
            <a:ext cx="85206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>
                <a:latin typeface="Calibri"/>
                <a:ea typeface="Calibri"/>
                <a:cs typeface="Calibri"/>
                <a:sym typeface="Calibri"/>
              </a:rPr>
              <a:t>O processo de agendamento de consultas é simples, o paciente seleciona uma especialidade, um médico, data, horário, e a consulta está agendada!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AEA7FB-78BD-514D-3CC0-F242A36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63" y="1014517"/>
            <a:ext cx="1752167" cy="31144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4CD2B0-4F7C-3F35-4861-2430215E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448" y="1014517"/>
            <a:ext cx="1749649" cy="31144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F0A14E-153E-C0C3-4A14-E7132BE8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815" y="1014517"/>
            <a:ext cx="1756076" cy="31144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52DAA6-5152-4639-D6D0-713236037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609" y="1014517"/>
            <a:ext cx="1749949" cy="31144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3241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IDE: Android Studio;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Linguagem: Kotlin;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Frameworks: Jetpack Compose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80" y="3624450"/>
            <a:ext cx="986925" cy="10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910" y="3495738"/>
            <a:ext cx="1223700" cy="13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378525" y="1171600"/>
            <a:ext cx="44535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Retrofit para integração das APIs;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ViewModel para controlar a interface;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Room para persistência dos dados;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75" y="3583563"/>
            <a:ext cx="1147825" cy="11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125" y="3691662"/>
            <a:ext cx="978200" cy="9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descr="Firebase, google icon - Free download on Iconfind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800" y="3346625"/>
            <a:ext cx="1668275" cy="16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353" y="3647737"/>
            <a:ext cx="742800" cy="10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473500" cy="25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APIs: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: localização de clínicas, hospitais e farmácias;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Nexmo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: confirmação de consultas e notificações via SMS;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FCM: notificações por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❏"/>
            </a:pP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Paypal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 (API de pagamento pode ser alterada futuramente).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Pitch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766400"/>
            <a:ext cx="8473500" cy="25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  <a:hlinkClick r:id="rId3"/>
              </a:rPr>
              <a:t>Pitch Youtube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: https://youtu.be/05Nmqjsq6fA</a:t>
            </a:r>
            <a:endParaRPr lang="pt-BR" sz="2000" dirty="0"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  <a:hlinkClick r:id="rId4"/>
              </a:rPr>
              <a:t>Protótipo FIGMA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: https://bit.ly/40JBPd0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pt-BR"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359</Words>
  <Application>Microsoft Office PowerPoint</Application>
  <PresentationFormat>Apresentação na tela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Old Standard TT</vt:lpstr>
      <vt:lpstr>Calibri</vt:lpstr>
      <vt:lpstr>Arial</vt:lpstr>
      <vt:lpstr>Paperback</vt:lpstr>
      <vt:lpstr>MedCare</vt:lpstr>
      <vt:lpstr>MedCare</vt:lpstr>
      <vt:lpstr>MedCare</vt:lpstr>
      <vt:lpstr>Telas e funcionalidades</vt:lpstr>
      <vt:lpstr>Telas e funcionalidades</vt:lpstr>
      <vt:lpstr>Telas e funcionalidades</vt:lpstr>
      <vt:lpstr>Tecnologias</vt:lpstr>
      <vt:lpstr>Tecnologias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GerenciMed</dc:title>
  <dc:creator>Matheus s s Busnelo</dc:creator>
  <cp:lastModifiedBy>Matheus s s Busnelo</cp:lastModifiedBy>
  <cp:revision>4</cp:revision>
  <dcterms:modified xsi:type="dcterms:W3CDTF">2023-11-19T21:45:21Z</dcterms:modified>
</cp:coreProperties>
</file>