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6ad4872a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6ad4872a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a237b5d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a237b5d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a237b5d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6a237b5d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a237b5d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6a237b5d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6a237b5d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6a237b5d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6a237b5d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6a237b5d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a237b5d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6a237b5d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6ad4872a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6ad4872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7047e2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7047e2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GerenciMed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Transformando dados em saúde.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Golden Writers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766400"/>
            <a:ext cx="84735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Gabriel Fernandes Rocha RM:93663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Gilmar Alexandro Romani RM:94443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Graziella Fernandes Rocha RM:93669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Jhonatas Wesley Alves RM:95592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Matheus Busnelo RM:94092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GerenciMed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93875"/>
            <a:ext cx="586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GerenciMed tem como proposta agregar em um único aplicativo todo processo de telemedicina e interações entre paciente e médico.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Trata-se de uma plataforma que possibilita o gerenciamento de consultas, receitas, pedidos de exames e seus resultados, e o histórico completo do paciente.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263" y="352425"/>
            <a:ext cx="24860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GerenciMed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Ao implementar em um único aplicativo os processos de telemedicina, buscamos otimizar e proporcionar os seguintes benefícios: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processo de agendamento e execução de consultas se torna prático;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Com a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telemedicina, o acompanhamento médico é mais fácil, o paciente consegue agendar consultas sem ter conflitos de horários e se preocupar com deslocamento;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Armazenamento e disponibilização do histórico do paciente em uma única plataforma;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Agilidade na compra de medicamentos, sugestão de farmácias próximas que possuem o medicamento receitado;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599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Após o cadastro, o paciente pode efetuar o login no GerenciMed e ter acesso ao menu principal, que disponibiliza todas as funcionalidades do App.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Nesta tela é possível selecionar um médico de prontidão, consultar os agendamentos, histórico de consultas, ficha do paciente, pedidos de exames e receitas médicas emitidas.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875" y="979963"/>
            <a:ext cx="214438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6294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ficha armazena todos os registros do paciente, desde os dados básicos até um histórico completo de entradas hospitalares e consultas médicas.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300" y="1132675"/>
            <a:ext cx="214890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593675"/>
            <a:ext cx="85206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processo de agendamento de consultas é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simples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o paciente seleciona uma especialidade, um médico, data e horário.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87" y="1170025"/>
            <a:ext cx="2412827" cy="2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70025"/>
            <a:ext cx="2770850" cy="2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439" y="1170025"/>
            <a:ext cx="2766193" cy="2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3241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IDE: Android Studio;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Linguagem: Kotlin;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Frameworks: Jetpack Compose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80" y="3624450"/>
            <a:ext cx="986925" cy="10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910" y="3495738"/>
            <a:ext cx="1223700" cy="13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78525" y="1171600"/>
            <a:ext cx="44535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Retrofit para integração das APIs;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ViewModel para controlar a interface;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Room para persistência dos dados;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75" y="3583563"/>
            <a:ext cx="1147825" cy="11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25" y="3691662"/>
            <a:ext cx="978200" cy="97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, google icon - Free download on Iconfinder"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800" y="3346625"/>
            <a:ext cx="1668275" cy="16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353" y="3647737"/>
            <a:ext cx="742800" cy="10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71600"/>
            <a:ext cx="84735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APIs: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Google maps platform: localização de clínicas, hospitais e farmácias;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Nexmo: confirmação de consultas e notificações via SMS;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FCM: notificações por push;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Paypal (a API de pagamento pode ser alterada futuramente).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9691" l="0" r="0" t="0"/>
          <a:stretch/>
        </p:blipFill>
        <p:spPr>
          <a:xfrm>
            <a:off x="94350" y="1245850"/>
            <a:ext cx="8955300" cy="32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