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7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5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5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31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1C9AD-EE75-4573-B0AF-9DAFB0234D5C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56FD-AD58-45C6-9276-6F5B085C1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7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75" y="1730830"/>
            <a:ext cx="6267450" cy="2286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01" y="4016830"/>
            <a:ext cx="5357238" cy="26697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44085" y="119743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Avant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2145269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Desktop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4605440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dirty="0" smtClean="0"/>
              <a:t>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244085" y="119743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Avant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320903"/>
            <a:ext cx="9252857" cy="268163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8987" y="1320903"/>
            <a:ext cx="3888130" cy="24696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43" y="4002540"/>
            <a:ext cx="8984796" cy="26047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03403" y="4002540"/>
            <a:ext cx="4742546" cy="30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0" y="1628079"/>
            <a:ext cx="9911400" cy="362658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244085" y="119743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Avant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309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19" y="688941"/>
            <a:ext cx="8610599" cy="520618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6325" y="2309812"/>
            <a:ext cx="14344650" cy="22383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55" y="4383120"/>
            <a:ext cx="14668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28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7</cp:revision>
  <dcterms:created xsi:type="dcterms:W3CDTF">2021-10-19T08:27:03Z</dcterms:created>
  <dcterms:modified xsi:type="dcterms:W3CDTF">2021-10-21T13:46:27Z</dcterms:modified>
</cp:coreProperties>
</file>