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F8F35-CC81-4D04-96F2-1657D2357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3C927C-A823-4B4A-850A-1F9AFC7F2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E1F9C-7B2A-4171-A5F7-B227DF96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00C0-FFDB-4159-A738-1E107D9AEB31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A69E9-EAB2-4728-9AC9-E75453B1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D8995-5E8A-47D6-AED8-38ACAB74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B6D6-CC5E-4E24-90A1-A2B64CC5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D4200-6F60-40AD-B64E-85C506CC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07683D-B61B-4C17-B020-8DB6F8428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467C3-4434-463F-A9A3-132BB1BC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00C0-FFDB-4159-A738-1E107D9AEB31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8973B-304F-4C41-BB4A-039C8EE8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0DC92-8069-4C2D-80DC-AF7B7698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B6D6-CC5E-4E24-90A1-A2B64CC5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D3A5D-BC1E-4BC8-8CE1-A1E8B7973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04E00-95E4-4A56-BC10-B76A45BA3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FB525-A5FC-4856-92DA-BA9632E3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00C0-FFDB-4159-A738-1E107D9AEB31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9680E-94BB-4BE5-9B1A-C77D5623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3EE71-89BD-4CE9-9F27-BF802E60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B6D6-CC5E-4E24-90A1-A2B64CC5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3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90F85-5AF1-4768-9B95-E33133DE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88982-B3CE-4819-AA6E-F7474BF0E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C1BF0-A38F-4E92-B110-B68114BD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00C0-FFDB-4159-A738-1E107D9AEB31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FAC92-8CE0-4AA3-9E94-683FC1B8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2E2AD-E2BB-4602-B309-585C05E4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B6D6-CC5E-4E24-90A1-A2B64CC5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10F1B-9B50-4C36-B4D6-1BE2F63D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1523D-994F-424A-BD93-745D7E46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98B95-DCEF-4A23-AD02-1D5FDC4A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00C0-FFDB-4159-A738-1E107D9AEB31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42AA5-FEF0-4697-A401-84158129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DF150-6235-49FA-9394-F68AB6BB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B6D6-CC5E-4E24-90A1-A2B64CC5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5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1E1BA-AEB1-4618-93D6-86D0A6A7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0C557-9F08-42CA-AFBC-97EFE3C69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9AB2E-B351-450D-A4F3-963ED05D8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E585C-6FB9-489E-AC2A-512A039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00C0-FFDB-4159-A738-1E107D9AEB31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EF4F8-7300-4B60-8F83-9D7A1175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342E0-4506-444B-BD87-68C1BC52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B6D6-CC5E-4E24-90A1-A2B64CC5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7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3C3FB-509C-43A1-95F6-1F8BA53D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0C80D-F399-4830-A309-379C0BB5E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4DEBA-1D64-4A25-83B0-BA9FDBC0D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E5005-8F58-4B85-9315-423BAA591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881EF9-DAED-41B8-BFEE-F04833C70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601212-11B6-4111-889A-563AE4A9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00C0-FFDB-4159-A738-1E107D9AEB31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C3196E-FA6B-431D-BF06-7819EBE0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BB6508-F20B-43C9-966E-29EEC9C2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B6D6-CC5E-4E24-90A1-A2B64CC5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6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8C662-BED2-4EFD-8251-70859523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E553B9-385D-470E-9EA8-CB02CE68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00C0-FFDB-4159-A738-1E107D9AEB31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9B0BF6-36FB-4FCC-8500-20C74F9E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8932D-2641-408E-AC9E-A9C6DE8E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B6D6-CC5E-4E24-90A1-A2B64CC5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9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FCFE92-6378-4972-A067-CB8FB97D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00C0-FFDB-4159-A738-1E107D9AEB31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E1884B-6D33-49C9-ACAD-328A070C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324E8B-6C63-42CB-A9D6-DFD076D9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B6D6-CC5E-4E24-90A1-A2B64CC5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8031C-5CD6-46E1-B0FA-85FC497A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A7659-4B1F-4510-8D2E-64FD2C01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DCA39-3F1A-4E8B-A083-0B8994E08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A7195-68B2-48BA-9BAF-6B6E9724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00C0-FFDB-4159-A738-1E107D9AEB31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BC781-33E3-41FA-8FD6-EDC00F01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64556-3D8A-472D-91C9-BB7DFD3E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B6D6-CC5E-4E24-90A1-A2B64CC5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317FF-2536-4306-9067-356DBDA8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BF6053-6FFB-423C-B01C-E4A8A5100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E88123-9ECC-4E86-8EB0-8F2767700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35AAC-0752-4ACE-A5EE-0BB4205A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00C0-FFDB-4159-A738-1E107D9AEB31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F98E1-E4E7-4807-89C4-476B2643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7561D-836C-4268-BA6B-A48BD902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B6D6-CC5E-4E24-90A1-A2B64CC5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9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03E8DE-6F20-41DF-8B03-A05C4A79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4B0E8-439F-4F20-841B-623959539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FED53-5B57-4D79-B74F-6425DAB2F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00C0-FFDB-4159-A738-1E107D9AEB31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CDAA2-06CC-483A-8E18-FA8C10741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92836-9E8E-498E-8691-A42E7F4F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B6D6-CC5E-4E24-90A1-A2B64CC5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3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5920AA7-1566-4C3A-AA59-95C0237DE42B}"/>
              </a:ext>
            </a:extLst>
          </p:cNvPr>
          <p:cNvSpPr txBox="1"/>
          <p:nvPr/>
        </p:nvSpPr>
        <p:spPr>
          <a:xfrm>
            <a:off x="5476676" y="963273"/>
            <a:ext cx="49097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主页面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9BD8A4-D89C-4002-A244-2DC53CA34112}"/>
              </a:ext>
            </a:extLst>
          </p:cNvPr>
          <p:cNvSpPr txBox="1"/>
          <p:nvPr/>
        </p:nvSpPr>
        <p:spPr>
          <a:xfrm>
            <a:off x="1392357" y="963273"/>
            <a:ext cx="16365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登录页面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D341B7-8565-4804-A618-3B827EC885CD}"/>
              </a:ext>
            </a:extLst>
          </p:cNvPr>
          <p:cNvSpPr txBox="1"/>
          <p:nvPr/>
        </p:nvSpPr>
        <p:spPr>
          <a:xfrm>
            <a:off x="1392356" y="2318448"/>
            <a:ext cx="16365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注册页面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997CF2-3FE6-4966-88F8-E3D7FE0B2B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210653" y="1486493"/>
            <a:ext cx="1" cy="831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D2F90F6-4CE9-4B5D-BEE7-7DF2432E6599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028950" y="1224883"/>
            <a:ext cx="2447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71C4117-03BA-40D7-A041-32EBF1F9057E}"/>
              </a:ext>
            </a:extLst>
          </p:cNvPr>
          <p:cNvSpPr txBox="1"/>
          <p:nvPr/>
        </p:nvSpPr>
        <p:spPr>
          <a:xfrm>
            <a:off x="5476676" y="1486493"/>
            <a:ext cx="16365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动态浏览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5BBECC-31C4-4F92-8A3B-EEA7BCCACEE0}"/>
              </a:ext>
            </a:extLst>
          </p:cNvPr>
          <p:cNvSpPr txBox="1"/>
          <p:nvPr/>
        </p:nvSpPr>
        <p:spPr>
          <a:xfrm>
            <a:off x="7113269" y="1486493"/>
            <a:ext cx="16365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动态发布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B7A957-CB71-45C0-9190-45EFC2D6DFC4}"/>
              </a:ext>
            </a:extLst>
          </p:cNvPr>
          <p:cNvSpPr txBox="1"/>
          <p:nvPr/>
        </p:nvSpPr>
        <p:spPr>
          <a:xfrm>
            <a:off x="8749862" y="1486493"/>
            <a:ext cx="16365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个人主页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9545C6E-AE3F-41C5-8DF4-97A5295E8C6C}"/>
              </a:ext>
            </a:extLst>
          </p:cNvPr>
          <p:cNvSpPr txBox="1"/>
          <p:nvPr/>
        </p:nvSpPr>
        <p:spPr>
          <a:xfrm>
            <a:off x="10139657" y="2530876"/>
            <a:ext cx="16365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关注列表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67BAEBF-C261-4019-B95E-951863B74E72}"/>
              </a:ext>
            </a:extLst>
          </p:cNvPr>
          <p:cNvSpPr txBox="1"/>
          <p:nvPr/>
        </p:nvSpPr>
        <p:spPr>
          <a:xfrm>
            <a:off x="10139656" y="3315706"/>
            <a:ext cx="16365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信息修改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56EC2B-34B5-4B41-80C4-0A82F51F7EF8}"/>
              </a:ext>
            </a:extLst>
          </p:cNvPr>
          <p:cNvSpPr txBox="1"/>
          <p:nvPr/>
        </p:nvSpPr>
        <p:spPr>
          <a:xfrm>
            <a:off x="10139657" y="4102593"/>
            <a:ext cx="16365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通知栏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3DBF5B5-CE58-4B5D-AD42-3B79EFEDEB0E}"/>
              </a:ext>
            </a:extLst>
          </p:cNvPr>
          <p:cNvSpPr txBox="1"/>
          <p:nvPr/>
        </p:nvSpPr>
        <p:spPr>
          <a:xfrm>
            <a:off x="10139656" y="4875994"/>
            <a:ext cx="16365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个人动态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AE6DA0C-2314-4C9B-8B61-FF4F249D9682}"/>
              </a:ext>
            </a:extLst>
          </p:cNvPr>
          <p:cNvSpPr txBox="1"/>
          <p:nvPr/>
        </p:nvSpPr>
        <p:spPr>
          <a:xfrm>
            <a:off x="7113268" y="2530876"/>
            <a:ext cx="16365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草稿箱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4B503B-264E-44DE-B775-97BE50957AFB}"/>
              </a:ext>
            </a:extLst>
          </p:cNvPr>
          <p:cNvSpPr txBox="1"/>
          <p:nvPr/>
        </p:nvSpPr>
        <p:spPr>
          <a:xfrm>
            <a:off x="4230180" y="3426315"/>
            <a:ext cx="1636593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其他人的主页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88E4884-11A6-47CF-BB6C-612A0A41E4C0}"/>
              </a:ext>
            </a:extLst>
          </p:cNvPr>
          <p:cNvSpPr txBox="1"/>
          <p:nvPr/>
        </p:nvSpPr>
        <p:spPr>
          <a:xfrm>
            <a:off x="4242880" y="2530877"/>
            <a:ext cx="16365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搜索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E3AD87F-8337-4B63-B360-237BFE47BE76}"/>
              </a:ext>
            </a:extLst>
          </p:cNvPr>
          <p:cNvSpPr txBox="1"/>
          <p:nvPr/>
        </p:nvSpPr>
        <p:spPr>
          <a:xfrm>
            <a:off x="4230180" y="4776187"/>
            <a:ext cx="1636593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动态详情查看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4619AEB-7655-4029-AEB3-DABEE9AD0AA3}"/>
              </a:ext>
            </a:extLst>
          </p:cNvPr>
          <p:cNvCxnSpPr>
            <a:stCxn id="17" idx="2"/>
            <a:endCxn id="30" idx="0"/>
          </p:cNvCxnSpPr>
          <p:nvPr/>
        </p:nvCxnSpPr>
        <p:spPr>
          <a:xfrm flipH="1">
            <a:off x="7931565" y="2009713"/>
            <a:ext cx="1" cy="521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DEC9111-89B2-4A74-80F5-42634F153002}"/>
              </a:ext>
            </a:extLst>
          </p:cNvPr>
          <p:cNvCxnSpPr>
            <a:stCxn id="33" idx="1"/>
            <a:endCxn id="31" idx="1"/>
          </p:cNvCxnSpPr>
          <p:nvPr/>
        </p:nvCxnSpPr>
        <p:spPr>
          <a:xfrm rot="10800000">
            <a:off x="4230180" y="3903369"/>
            <a:ext cx="12700" cy="13498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F564BA3-8B71-4B89-98A6-BCD8990FEF80}"/>
              </a:ext>
            </a:extLst>
          </p:cNvPr>
          <p:cNvCxnSpPr>
            <a:stCxn id="28" idx="2"/>
            <a:endCxn id="33" idx="2"/>
          </p:cNvCxnSpPr>
          <p:nvPr/>
        </p:nvCxnSpPr>
        <p:spPr>
          <a:xfrm rot="5400000">
            <a:off x="7837675" y="2610016"/>
            <a:ext cx="331080" cy="5909476"/>
          </a:xfrm>
          <a:prstGeom prst="bentConnector3">
            <a:avLst>
              <a:gd name="adj1" fmla="val 1690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4D785E26-21E9-4396-AFFB-45AD9CBEDF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62523" y="2115351"/>
            <a:ext cx="782773" cy="5714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96321CA-03B2-44E7-924C-C1409F625806}"/>
              </a:ext>
            </a:extLst>
          </p:cNvPr>
          <p:cNvCxnSpPr>
            <a:stCxn id="18" idx="2"/>
            <a:endCxn id="26" idx="1"/>
          </p:cNvCxnSpPr>
          <p:nvPr/>
        </p:nvCxnSpPr>
        <p:spPr>
          <a:xfrm rot="16200000" flipH="1">
            <a:off x="9070106" y="2507765"/>
            <a:ext cx="1567603" cy="5714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7A2E99BE-9A7B-43DD-AC50-93E1B6F82533}"/>
              </a:ext>
            </a:extLst>
          </p:cNvPr>
          <p:cNvCxnSpPr>
            <a:stCxn id="18" idx="2"/>
            <a:endCxn id="27" idx="1"/>
          </p:cNvCxnSpPr>
          <p:nvPr/>
        </p:nvCxnSpPr>
        <p:spPr>
          <a:xfrm rot="16200000" flipH="1">
            <a:off x="8676663" y="2901209"/>
            <a:ext cx="2354490" cy="5714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991BBBB3-BA59-40F0-874F-A77A50F69159}"/>
              </a:ext>
            </a:extLst>
          </p:cNvPr>
          <p:cNvCxnSpPr>
            <a:stCxn id="18" idx="2"/>
            <a:endCxn id="28" idx="1"/>
          </p:cNvCxnSpPr>
          <p:nvPr/>
        </p:nvCxnSpPr>
        <p:spPr>
          <a:xfrm rot="16200000" flipH="1">
            <a:off x="8289962" y="3287909"/>
            <a:ext cx="3127891" cy="5714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DF560C9-A5CC-49D6-9789-E9C570FF1BE5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5048477" y="4380422"/>
            <a:ext cx="0" cy="395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9DFF6F95-59AE-403E-882B-B9ED0431D7BC}"/>
              </a:ext>
            </a:extLst>
          </p:cNvPr>
          <p:cNvCxnSpPr>
            <a:stCxn id="16" idx="2"/>
            <a:endCxn id="32" idx="3"/>
          </p:cNvCxnSpPr>
          <p:nvPr/>
        </p:nvCxnSpPr>
        <p:spPr>
          <a:xfrm rot="5400000">
            <a:off x="5695836" y="2193350"/>
            <a:ext cx="782774" cy="4155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EA46C80E-F351-4B31-BC5C-07D0A9B1BFB5}"/>
              </a:ext>
            </a:extLst>
          </p:cNvPr>
          <p:cNvCxnSpPr>
            <a:stCxn id="16" idx="2"/>
            <a:endCxn id="31" idx="3"/>
          </p:cNvCxnSpPr>
          <p:nvPr/>
        </p:nvCxnSpPr>
        <p:spPr>
          <a:xfrm rot="5400000">
            <a:off x="5134045" y="2742441"/>
            <a:ext cx="1893656" cy="4282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44DCEDE5-0300-4017-BCBB-544A8D86E5EE}"/>
              </a:ext>
            </a:extLst>
          </p:cNvPr>
          <p:cNvCxnSpPr>
            <a:stCxn id="16" idx="2"/>
            <a:endCxn id="33" idx="3"/>
          </p:cNvCxnSpPr>
          <p:nvPr/>
        </p:nvCxnSpPr>
        <p:spPr>
          <a:xfrm rot="5400000">
            <a:off x="4459109" y="3417377"/>
            <a:ext cx="3243528" cy="4282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7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tsu</dc:creator>
  <cp:lastModifiedBy>Ma tsu</cp:lastModifiedBy>
  <cp:revision>8</cp:revision>
  <dcterms:created xsi:type="dcterms:W3CDTF">2022-05-05T06:49:59Z</dcterms:created>
  <dcterms:modified xsi:type="dcterms:W3CDTF">2022-05-05T07:27:15Z</dcterms:modified>
</cp:coreProperties>
</file>