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FD1A-B80C-4003-A426-7F97D43F9EEB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4F7F7-689A-4D95-AAA4-E59D8AAE9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0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4F7F7-689A-4D95-AAA4-E59D8AAE9C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74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7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0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50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3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2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47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38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8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4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0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0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3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ED63-B49B-4223-AC13-855B02BBD17F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1B56-AA15-4B9D-8359-E3CE95A01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12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48341" y="697889"/>
            <a:ext cx="9292044" cy="3639955"/>
          </a:xfrm>
        </p:spPr>
        <p:txBody>
          <a:bodyPr/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/>
              <a:t>Разработка программного обеспечения калькулятора в различных системах счисления</a:t>
            </a:r>
            <a:r>
              <a:rPr lang="ru-RU" sz="5400" dirty="0" smtClean="0"/>
              <a:t/>
            </a:r>
            <a:br>
              <a:rPr lang="ru-RU" sz="5400" dirty="0" smtClean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ru-RU" dirty="0" smtClean="0"/>
              <a:t>					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2663" y="5165725"/>
            <a:ext cx="359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Студент 3 курса</a:t>
            </a:r>
          </a:p>
          <a:p>
            <a:r>
              <a:rPr lang="ru-RU" dirty="0"/>
              <a:t>Группы: ИСп19-2к</a:t>
            </a:r>
          </a:p>
          <a:p>
            <a:r>
              <a:rPr lang="ru-RU" dirty="0" smtClean="0"/>
              <a:t>Попков Савелий Михайлович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9766" y="903248"/>
            <a:ext cx="6668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7629" y="1962615"/>
            <a:ext cx="11586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400" kern="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этом курсовом проекте я проанализировал популярные программы и создал свое альтернативное приложение, которое наверняка найдёт спрос среди определённых кругов лиц.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4326" y="657923"/>
            <a:ext cx="497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проекта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989" y="2163337"/>
            <a:ext cx="11586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«Калькулятор с различными системами счисления»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877" y="1025912"/>
            <a:ext cx="9824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разрабатываемого приложения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0877" y="1996068"/>
            <a:ext cx="8497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аналога своего приложения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взят калькулятор с похожим функционалом, от компании «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RamGaunt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3" y="2777762"/>
            <a:ext cx="4267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853" y="0"/>
            <a:ext cx="3784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6654" y="1003609"/>
            <a:ext cx="68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приложения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2098" y="1769220"/>
            <a:ext cx="580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запуске приложения у вас </a:t>
            </a:r>
            <a:r>
              <a:rPr lang="ru-RU" dirty="0" smtClean="0"/>
              <a:t>открывается калькулятор, в котором уже можно решать примеры в десятичной степени, но для изменения нужно просто нажать кнопку «</a:t>
            </a:r>
            <a:r>
              <a:rPr lang="en-US" dirty="0" smtClean="0"/>
              <a:t>BASE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64" y="3088829"/>
            <a:ext cx="1666109" cy="37691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2" y="2969549"/>
            <a:ext cx="1717526" cy="38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3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8937" y="568712"/>
            <a:ext cx="512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3504" y="1751330"/>
            <a:ext cx="5940425" cy="51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791737"/>
            <a:ext cx="903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разработки приложения использовать следующие библиотеки: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1083" y="13264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android.view.Gravity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android.widget.Toast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5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029" y="501803"/>
            <a:ext cx="495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удобства приложения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990" y="1304693"/>
            <a:ext cx="10186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 плане удобства не сильно отличается от остальных калькуляторов, так что я думаю у нового пользователя не составит проблем разобраться в калькуляторе за пару минут.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63</TotalTime>
  <Words>147</Words>
  <Application>Microsoft Office PowerPoint</Application>
  <PresentationFormat>Широкоэкранный</PresentationFormat>
  <Paragraphs>20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Берлин</vt:lpstr>
      <vt:lpstr>Курсовой проект  Тема: Разработка программного обеспечения калькулятора в различных системах счисления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Тема: «Таймер с функцией будильника» </dc:title>
  <dc:creator>4012student</dc:creator>
  <cp:lastModifiedBy>Пользователь Windows</cp:lastModifiedBy>
  <cp:revision>8</cp:revision>
  <dcterms:created xsi:type="dcterms:W3CDTF">2022-05-06T11:49:07Z</dcterms:created>
  <dcterms:modified xsi:type="dcterms:W3CDTF">2022-05-11T09:21:47Z</dcterms:modified>
</cp:coreProperties>
</file>