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30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0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9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316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3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26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18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4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2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6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3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6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61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82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2945B-3A23-4EEE-A3E2-13A1A16DCC1F}" type="datetimeFigureOut">
              <a:rPr lang="ru-RU" smtClean="0"/>
              <a:t>06.05.2022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84F6-D51D-45E3-AF4E-C141B039F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79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 smtClean="0"/>
              <a:t>Курсовой проект</a:t>
            </a:r>
            <a:br>
              <a:rPr lang="ru-RU" sz="3200" dirty="0" smtClean="0"/>
            </a:br>
            <a:r>
              <a:rPr lang="ru-RU" sz="3200" dirty="0" smtClean="0"/>
              <a:t>Тема: </a:t>
            </a:r>
            <a:r>
              <a:rPr lang="ru-RU" sz="2800" dirty="0"/>
              <a:t>Разработка Мобильного приложения «Дробный калькулятор»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40313"/>
            <a:ext cx="8144134" cy="111768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Выполнил:</a:t>
            </a:r>
          </a:p>
          <a:p>
            <a:pPr algn="l"/>
            <a:r>
              <a:rPr lang="ru-RU" dirty="0"/>
              <a:t>Студент 3 курса</a:t>
            </a:r>
          </a:p>
          <a:p>
            <a:pPr algn="l"/>
            <a:r>
              <a:rPr lang="ru-RU" dirty="0"/>
              <a:t>Группы: ИСп19-2к</a:t>
            </a:r>
          </a:p>
          <a:p>
            <a:pPr algn="l"/>
            <a:r>
              <a:rPr lang="ru-RU" dirty="0" smtClean="0"/>
              <a:t>Попков Савелий Михайлович</a:t>
            </a:r>
            <a:endParaRPr lang="ru-RU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68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0530" y="708973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этой курсовой работе я проанализировал популярные программы и создал свой аналог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данного приложения не несло за собой цели конкурировать с местными приложениями, однако это может послужить хорошим началом в моей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карьере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</a:pP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же создавая данную программу я использовал множество разных классов методов и компонентов, создав данную программу я изучил и узнал довольно много нового о создании программ и о языке </a:t>
            </a:r>
            <a:r>
              <a:rPr lang="ru-RU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целом, это очень ценный опыт для начинающего программиста.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Разработать калькулятор с функцией арифметического вычисления дробных чисел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8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6220" y="712872"/>
            <a:ext cx="6096000" cy="543225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для разработчиков: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проект подойдет любой компьютер;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Большое сообщество разработчиков;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Чзык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программирования Java может быть использован при написании не только мобильных, но и веб-приложений, игр;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работают не только приложения для смартфонов, но и для умных часов,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TV, VR/AR;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анализирует код и может автоматически формировать некоторые его части;</a:t>
            </a:r>
          </a:p>
        </p:txBody>
      </p:sp>
    </p:spTree>
    <p:extLst>
      <p:ext uri="{BB962C8B-B14F-4D97-AF65-F5344CB8AC3E}">
        <p14:creationId xmlns:p14="http://schemas.microsoft.com/office/powerpoint/2010/main" val="11526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" y="331470"/>
            <a:ext cx="976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качестве примера были проанализированы приложения: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731584"/>
            <a:ext cx="1670745" cy="1670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330" y="3402329"/>
            <a:ext cx="5931082" cy="3283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0330" y="1882288"/>
            <a:ext cx="4366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Samsung Calculate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4923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44" y="160513"/>
            <a:ext cx="3810532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4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790" y="434340"/>
            <a:ext cx="835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Блок схема калькулятора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5790" y="1161415"/>
            <a:ext cx="5940425" cy="51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30" y="560070"/>
            <a:ext cx="7292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ходе разработки использовались следующие библиотеки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8630" y="232029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android.os.Bundle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android.view.Gravity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android.view.View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android.widget.Button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android.widget.TextView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err="1"/>
              <a:t>android.widget.Toast</a:t>
            </a:r>
            <a:r>
              <a:rPr lang="en-US" dirty="0"/>
              <a:t>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2726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0585"/>
            <a:ext cx="76923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android</a:t>
            </a:r>
            <a:r>
              <a:rPr kumimoji="0" lang="ru-RU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os</a:t>
            </a:r>
            <a:r>
              <a:rPr kumimoji="0" lang="ru-RU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Bundle</a:t>
            </a:r>
            <a:endParaRPr kumimoji="0" lang="ru-RU" altLang="zh-CN" sz="3200" b="0" i="0" u="none" strike="noStrike" cap="none" normalizeH="0" baseline="0" dirty="0" smtClean="0">
              <a:ln>
                <a:noFill/>
              </a:ln>
              <a:solidFill>
                <a:srgbClr val="23262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5082" y="1302094"/>
            <a:ext cx="67772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Bundle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(с английского - сверток) по сути представляет собой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враппер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(оболочку) над коллекцией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ArrayMap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для создания более комфортного в работе контейнера для элементов разных типов, в котором можно разместить любые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Parcelabe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23262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-объекты и примитивные типы.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55082" y="3105171"/>
            <a:ext cx="4108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 smtClean="0"/>
              <a:t>android.view.Gravity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5082" y="3916025"/>
            <a:ext cx="6096000" cy="87357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Атрибут </a:t>
            </a:r>
            <a:r>
              <a:rPr lang="ru-R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gravity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задает позиционирование содержимого внутри визуального элемента.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2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444234"/>
            <a:ext cx="78066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kumimoji="0" lang="ru-RU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.</a:t>
            </a:r>
            <a:endParaRPr kumimoji="0" lang="ru-RU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9467" y="935474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android.view.View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270" y="17055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zh-CN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Инвалидирует</a:t>
            </a:r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altLang="zh-CN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закэшированные</a:t>
            </a:r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размеры </a:t>
            </a:r>
            <a:r>
              <a:rPr lang="ru-RU" altLang="zh-CN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view</a:t>
            </a:r>
            <a:r>
              <a:rPr lang="ru-RU" altLang="zh-CN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чем провоцирует измерение, при вызове </a:t>
            </a:r>
            <a:r>
              <a:rPr lang="ru-RU" altLang="zh-CN" dirty="0" err="1">
                <a:solidFill>
                  <a:schemeClr val="bg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requestLayout</a:t>
            </a:r>
            <a:r>
              <a:rPr lang="ru-RU" altLang="zh-CN" dirty="0">
                <a:solidFill>
                  <a:schemeClr val="bg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ru-RU" altLang="zh-CN" dirty="0">
                <a:solidFill>
                  <a:schemeClr val="bg1"/>
                </a:solidFill>
                <a:ea typeface="Times New Roman" panose="02020603050405020304" pitchFamily="18" charset="0"/>
              </a:rPr>
              <a:t> на родительском </a:t>
            </a:r>
            <a:r>
              <a:rPr lang="ru-RU" altLang="zh-CN" dirty="0" err="1">
                <a:solidFill>
                  <a:schemeClr val="bg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ViewGroup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71407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42</TotalTime>
  <Words>208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SimSun</vt:lpstr>
      <vt:lpstr>Arial</vt:lpstr>
      <vt:lpstr>Arial Unicode MS</vt:lpstr>
      <vt:lpstr>Calibri</vt:lpstr>
      <vt:lpstr>Courier New</vt:lpstr>
      <vt:lpstr>Times New Roman</vt:lpstr>
      <vt:lpstr>Trebuchet MS</vt:lpstr>
      <vt:lpstr>Берлин</vt:lpstr>
      <vt:lpstr>Курсовой проект Тема: Разработка Мобильного приложения «Дробный калькулятор»</vt:lpstr>
      <vt:lpstr>Задание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Тема: Разработка Мобильного приложения «Дробный калькулятор»</dc:title>
  <dc:creator>4012student</dc:creator>
  <cp:lastModifiedBy>4012student</cp:lastModifiedBy>
  <cp:revision>7</cp:revision>
  <dcterms:created xsi:type="dcterms:W3CDTF">2022-05-06T12:11:28Z</dcterms:created>
  <dcterms:modified xsi:type="dcterms:W3CDTF">2022-05-06T12:54:18Z</dcterms:modified>
</cp:coreProperties>
</file>