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9" autoAdjust="0"/>
    <p:restoredTop sz="81565" autoAdjust="0"/>
  </p:normalViewPr>
  <p:slideViewPr>
    <p:cSldViewPr snapToGrid="0">
      <p:cViewPr varScale="1">
        <p:scale>
          <a:sx n="138" d="100"/>
          <a:sy n="138" d="100"/>
        </p:scale>
        <p:origin x="968" y="168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551ab6d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551ab6d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" sz="4180" dirty="0"/>
              <a:t>Reduzindo a distância comunicativa entre pais e professores</a:t>
            </a:r>
            <a:endParaRPr sz="41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/>
              <a:t>Escola Fundamental de Creekside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B7B7B7"/>
                </a:solidFill>
              </a:rPr>
              <a:t>Março de 2021</a:t>
            </a:r>
            <a:endParaRPr sz="1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Priorizar os alunos do 7.º ano do Ensino Fundamental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Atualmente, os alunos do </a:t>
            </a:r>
            <a:r>
              <a:rPr lang="pt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7.º ano do Ensino Fundamental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recebem menos atenção, tendo o menor número de alertas de notícias publicados.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411913" y="4123625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</a:t>
            </a:r>
            <a:r>
              <a:rPr lang="pt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Número de alertas de notícias publicados no site da Escola Fundamental de Creekside e em suas newsletters em 2018.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alunos do 6.º ano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063918" y="3720475"/>
            <a:ext cx="129746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alunos do 7.º ano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991225" y="2053475"/>
            <a:ext cx="699900" cy="16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362700" y="2633625"/>
            <a:ext cx="699900" cy="10713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402941" y="3720475"/>
            <a:ext cx="136236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alunos do 8.º ano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734175" y="1718975"/>
            <a:ext cx="699900" cy="198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991225" y="20534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734175" y="17189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62700" y="263362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583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Portanto, devemos desenhar nosso aplicativo com </a:t>
            </a: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abas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cada categoria e priorizar o teste piloto para </a:t>
            </a: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pais de alunos do 7.º ano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/>
              <a:t>Em resumo</a:t>
            </a:r>
            <a:endParaRPr sz="1600"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QUE: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Envolvimento dos pais correlacionado a notas mais altas nas avaliações.</a:t>
            </a:r>
            <a:endParaRPr sz="1600" u="sng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4" y="2858925"/>
            <a:ext cx="6006293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COMO:</a:t>
            </a:r>
            <a:r>
              <a:rPr lang="pt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Criar 3 abas para cada categoria no aplicativo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  Priorizar o piloto v1 para pais de alunos do 7.º ano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162" name="Google Shape;162;p25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E6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10800000" flipH="1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42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4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S1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S4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25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25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25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2" name="Google Shape;172;p25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173" name="Google Shape;173;p25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 rot="10800000" flipH="1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4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4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S1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S4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25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25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25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Google Shape;183;p25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84" name="Google Shape;184;p25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rot="10800000" flipH="1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42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sz="4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" name="Google Shape;191;p25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25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25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94" name="Google Shape;194;p25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195" name="Google Shape;195;p25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10800000" flipH="1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4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4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S1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S4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25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25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25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205" name="Google Shape;205;p25"/>
          <p:cNvSpPr/>
          <p:nvPr/>
        </p:nvSpPr>
        <p:spPr>
          <a:xfrm>
            <a:off x="479725" y="2743100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Análise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510524" y="3066325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Apresentar análise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589925" y="3712775"/>
            <a:ext cx="2043900" cy="2073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 e iteração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635600" y="4036000"/>
            <a:ext cx="523200" cy="2979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Lança-mento</a:t>
            </a:r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2528100" y="3380350"/>
            <a:ext cx="30600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Desenvolver a v1 do aplicativo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Linha do tempo de eventos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905549" y="1518500"/>
            <a:ext cx="3786523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Futura exploração para a v2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Qual é o impacto de ter várias crianças matriculadas na mesma escola?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Qual o impacto de ter um cuidador envolvido vs. vários cuidadores?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500"/>
            <a:chOff x="385200" y="1956000"/>
            <a:chExt cx="2192100" cy="12315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Comunicação</a:t>
              </a:r>
              <a:r>
                <a:rPr lang="pt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esporádica </a:t>
              </a:r>
              <a:r>
                <a:rPr lang="p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</a:t>
              </a:r>
              <a:r>
                <a:rPr lang="pt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não existente </a:t>
              </a:r>
              <a:r>
                <a:rPr lang="p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entre pais e professores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Problema: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500"/>
            <a:chOff x="3976900" y="1956000"/>
            <a:chExt cx="4094100" cy="12315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>
                  <a:latin typeface="Roboto"/>
                  <a:ea typeface="Roboto"/>
                  <a:cs typeface="Roboto"/>
                  <a:sym typeface="Roboto"/>
                </a:rPr>
                <a:t>Ajudar a escola fundamental a desenvolver um </a:t>
              </a:r>
              <a:r>
                <a:rPr lang="pt" b="1">
                  <a:latin typeface="Roboto"/>
                  <a:ea typeface="Roboto"/>
                  <a:cs typeface="Roboto"/>
                  <a:sym typeface="Roboto"/>
                </a:rPr>
                <a:t>aplicativo</a:t>
              </a:r>
              <a:r>
                <a:rPr lang="pt">
                  <a:latin typeface="Roboto"/>
                  <a:ea typeface="Roboto"/>
                  <a:cs typeface="Roboto"/>
                  <a:sym typeface="Roboto"/>
                </a:rPr>
                <a:t> para os pais se manterem atualizados sobre as novidades da escola, bem como as aulas e atividades de seus filhos.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Solução: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/>
              <a:t>Metas analíticas</a:t>
            </a:r>
            <a:endParaRPr sz="1600"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QUE: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Impacto quantitativo nos resultados das avaliações dos alunos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COMO: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Identificar o que os pais querem saber a respeito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/>
              <a:t>Metas analíticas</a:t>
            </a:r>
            <a:endParaRPr sz="1600" b="1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QUE: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Impacto quantitativo nos resultados das avaliações dos alunos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COMO:</a:t>
            </a:r>
            <a:r>
              <a:rPr lang="pt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Identificar o que os pais querem saber a respeito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63725" y="4275500"/>
            <a:ext cx="455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</a:t>
            </a:r>
            <a:r>
              <a:rPr lang="pt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Resultados médios das avaliações de 2004-2018 das avaliações anuais obrigatórias realizadas pelos estados ao final do ano (n=500 alunos)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Tendência de queda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Os resultados das avaliações vêm </a:t>
            </a:r>
            <a:r>
              <a:rPr lang="pt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caindo 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desde 2004.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4027625" y="924725"/>
            <a:ext cx="4726900" cy="3350775"/>
            <a:chOff x="207525" y="1375975"/>
            <a:chExt cx="4726900" cy="3350775"/>
          </a:xfrm>
        </p:grpSpPr>
        <p:sp>
          <p:nvSpPr>
            <p:cNvPr id="88" name="Google Shape;88;p17"/>
            <p:cNvSpPr txBox="1"/>
            <p:nvPr/>
          </p:nvSpPr>
          <p:spPr>
            <a:xfrm rot="-5400000">
              <a:off x="-488625" y="2762739"/>
              <a:ext cx="21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Resultados médios das avaliações (%)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2133688" y="4326550"/>
              <a:ext cx="13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Ano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063350" y="1714675"/>
              <a:ext cx="3627283" cy="948475"/>
            </a:xfrm>
            <a:custGeom>
              <a:avLst/>
              <a:gdLst/>
              <a:ahLst/>
              <a:cxnLst/>
              <a:rect l="l" t="t" r="r" b="b"/>
              <a:pathLst>
                <a:path w="197430" h="37939" extrusionOk="0">
                  <a:moveTo>
                    <a:pt x="0" y="0"/>
                  </a:moveTo>
                  <a:cubicBezTo>
                    <a:pt x="4850" y="1289"/>
                    <a:pt x="19891" y="5955"/>
                    <a:pt x="29099" y="7735"/>
                  </a:cubicBezTo>
                  <a:cubicBezTo>
                    <a:pt x="38308" y="9515"/>
                    <a:pt x="41377" y="8779"/>
                    <a:pt x="55251" y="10682"/>
                  </a:cubicBezTo>
                  <a:cubicBezTo>
                    <a:pt x="69125" y="12585"/>
                    <a:pt x="97917" y="15716"/>
                    <a:pt x="112344" y="19154"/>
                  </a:cubicBezTo>
                  <a:cubicBezTo>
                    <a:pt x="126771" y="22592"/>
                    <a:pt x="127630" y="28178"/>
                    <a:pt x="141811" y="31309"/>
                  </a:cubicBezTo>
                  <a:cubicBezTo>
                    <a:pt x="155992" y="34440"/>
                    <a:pt x="188160" y="36834"/>
                    <a:pt x="197430" y="37939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" name="Google Shape;91;p17"/>
            <p:cNvSpPr txBox="1"/>
            <p:nvPr/>
          </p:nvSpPr>
          <p:spPr>
            <a:xfrm>
              <a:off x="207525" y="1375975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2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52425" y="4180400"/>
              <a:ext cx="43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2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2167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200">
                  <a:latin typeface="Roboto"/>
                  <a:ea typeface="Roboto"/>
                  <a:cs typeface="Roboto"/>
                  <a:sym typeface="Roboto"/>
                </a:rPr>
                <a:t>2004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435662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2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475514" y="3720475"/>
            <a:ext cx="173132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Pais em associações de pais e mestres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07885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Pais sem envolvimento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498800" y="4105175"/>
            <a:ext cx="342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</a:t>
            </a:r>
            <a:r>
              <a:rPr lang="pt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Resultados médios das avaliações de 2004-2018 das avaliações anuais obrigatórias realizadas pelos estados ao final do ano (n=160 alunos)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900" y="1863750"/>
            <a:ext cx="3514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motivo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envolvimento dos pais também tem diminuído desde 2004, apesar de um impacto de </a:t>
            </a:r>
            <a:r>
              <a:rPr lang="pt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 pp 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nos resultados médios das avaliações.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91225" y="1719075"/>
            <a:ext cx="699900" cy="198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539350" y="2271575"/>
            <a:ext cx="699900" cy="14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91225" y="17190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91%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39350" y="22715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77%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99750" y="1753625"/>
            <a:ext cx="105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 pp</a:t>
            </a:r>
            <a:endParaRPr sz="20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5695900" y="1719075"/>
            <a:ext cx="1896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242925" y="2271575"/>
            <a:ext cx="3591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" name="Google Shape;110;p18"/>
          <p:cNvSpPr/>
          <p:nvPr/>
        </p:nvSpPr>
        <p:spPr>
          <a:xfrm>
            <a:off x="7611250" y="1728275"/>
            <a:ext cx="88500" cy="543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Portanto, precisamos </a:t>
            </a: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aumentar o envolvimento dos pais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a fim de melhorar as notas dos alunos avaliados.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/>
              <a:t>Metas analíticas</a:t>
            </a:r>
            <a:endParaRPr sz="1600"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POR QUE:</a:t>
            </a:r>
            <a:r>
              <a:rPr lang="pt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Impacto quantitativo nos resultados das avaliações dos alunos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COMO: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Identificar o que os pais querem saber a respeito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75" y="1315175"/>
            <a:ext cx="4055316" cy="2513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Atividades dos alunos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maior parte das atividades dos alunos pode ser agrupada em </a:t>
            </a:r>
            <a:r>
              <a:rPr lang="pt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categorias</a:t>
            </a:r>
            <a:r>
              <a:rPr lang="pt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esportivas, acadêmicas e extracurriculares.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375088" y="3911800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</a:t>
            </a:r>
            <a:r>
              <a:rPr lang="pt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Pesquisa de 2018 perguntando aos alunos em quais atividades eles estavam envolvidos durante o período escolar (n=350 alunos)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533</Words>
  <Application>Microsoft Macintosh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Simple Light</vt:lpstr>
      <vt:lpstr>Reduzindo a distância comunicativa entre pais e professores</vt:lpstr>
      <vt:lpstr>PowerPoint Presentation</vt:lpstr>
      <vt:lpstr>Metas analíticas</vt:lpstr>
      <vt:lpstr>Metas analíticas</vt:lpstr>
      <vt:lpstr>PowerPoint Presentation</vt:lpstr>
      <vt:lpstr>PowerPoint Presentation</vt:lpstr>
      <vt:lpstr>PowerPoint Presentation</vt:lpstr>
      <vt:lpstr>Metas analíticas</vt:lpstr>
      <vt:lpstr>PowerPoint Presentation</vt:lpstr>
      <vt:lpstr>PowerPoint Presentation</vt:lpstr>
      <vt:lpstr>PowerPoint Presentation</vt:lpstr>
      <vt:lpstr>Em resumo</vt:lpstr>
      <vt:lpstr>Linha do tempo de eventos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Reduzindo a distância comunicativa entre pais e professores</dc:title>
  <cp:lastModifiedBy>Mike Devlin</cp:lastModifiedBy>
  <cp:revision>2</cp:revision>
  <dcterms:modified xsi:type="dcterms:W3CDTF">2022-04-12T23:54:45Z</dcterms:modified>
</cp:coreProperties>
</file>