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4" r:id="rId10"/>
    <p:sldId id="267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1T23:18:44.0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03-21T23:19:28.565"/>
    </inkml:context>
  </inkml:definitions>
  <inkml:trace contextRef="#ctx0" brushRef="#br0">19438 15134 0,'18'0'0,"35"0"31,-18 0-31,53 0 16,-17-17-1,-54 17-15,19 0 16,-1-18-16,-18 18 16,19 0-16,17-18 15,-18 18-15,-17-17 16,17-1 0,-18 18-1,1 0-15,-18-18 16,35 18 15,-17-17-31,-18-1 31,18 0 1,-1 18-1,-17-17-16,18-1 1,0 18 0,-1 0-16,1 0 15,0 0 1,-1-18-16,1 18 16,17 0-1,0 0 1,-17 0-16,0 0 15,17 0-15,-17-17 16,17 17 0,0 0-16,-17-18 15,-1 1-15,19-1 16,-19 18 0,19 0-1,-19 0 1,18-18-16,-17 18 15,0 0 1,-1 0 0,19-17-16,-36-1 15,17 18 1,1 0 0,35 0-1,-18 0 1,0-18-1,1 18 1,-1-17-16,-70 17 141,-18 0-126,35 0-15</inkml:trace>
  <inkml:trace contextRef="#ctx0" brushRef="#br0" timeOffset="903.85">19756 14605 0,'35'18'16,"-35"-1"-1,17-17-15,19 18 16,-19 0-16,36-1 16,-17-17-16,52 18 15,-18 17-15,1-17 16,17 17-16,0 0 16,-35-17-16,0 17 15,0-17 1,0-1-16,-35-17 0,34 18 15,1 17 1,0-17 0,-35-18-1,0 0 1,-1 18 0,1-18-1,0 0 1,-1 0-16,-17 17 15,0 1 48,18 0-47,17 35-16</inkml:trace>
  <inkml:trace contextRef="#ctx0" brushRef="#br0" timeOffset="2167.21">20743 16069 0,'18'0'31,"17"0"-15,-17 0-1,35 0-15,-18 0 16,0 0-16,1 0 16,17 0-16,-36 0 15,18 0-15,1 0 16,17-18-16,-18 18 16,-17-17-16,-1-1 15,1 18-15,17-35 16,0 35-16,-17-18 15,0-17-15,-18 17 16,17 1 0,1-1-16,0 18 15,-18-18-15,0 36 16,0 17-16,17-52 31,19 17-15,-19-18-1,1 0-15,-1 1 16,-34 17 0,-1-18-1,18 0-15,18 1 16,-1 17 0,1-18-16,0 1 15,-1-1-15,1-17 16,0 17-16,-1 18 31,1 0-15,0 0 15,-1 0-31,18-18 31,-17 18-15,0-17-1,-1-1-15,19 0 16,-19 18 0,1-35-1,17 17 17</inkml:trace>
  <inkml:trace contextRef="#ctx0" brushRef="#br0" timeOffset="3111.71">20937 15522 0,'18'0'16,"17"18"0,1-18-16,16 17 15,-16 1-15,34 0 16,1 17-16,-1 0 16,-17 1-16,0-1 15,18-17-15,-18-1 16,-18 1-16,0-1 15,1 1-15,-19-18 16,1 0-16,-1 0 16,19 18-1,-19-18 1,1 0 0,0 17 15,-1-17-16,1 18 17,0-18-17,-1 18 1,1-1 0,17-17-1,-17 0 1,-1 0-1,19 18-15,-1-18 16,-17 18-16</inkml:trace>
  <inkml:trace contextRef="#ctx1" brushRef="#br0">8487 17552 36 0,'0'0'33'15,"0"0"35"-15,0 0 0 16,0 0-21-16,0 0 1 16,0 0-16-16,0 0-1 15,0 0 8-15,0 0 4 0,0 0 12 16,0 0-11 0,0 0-18-16,0 0 6 0,0 0-7 15,0 0-21-15,0 0-4 16,6 0-9-16,5 0 1 15,5-4 8-15,11-8 39 16,4-2-3-16,9 0-24 16,8-13 2-16,8 0 5 15,9-12 4-15,1-1-11 16,4-2-4-16,1 2 1 16,-6 6-1-16,-3 6-6 15,-6 6-1-15,-4-4 0 16,-6 8 4-16,-1-5 0 0,-1-1-5 15,3-2 17 1,2-4 9-16,2 2-11 0,-7 6 0 16,-8 8-6-16,-11 6-8 15,-9-1 0-15,-10 8-2 16,-4 1-15-16,0 0-39 16,-2 0 3-16,0 0-37 15,0 0-148-15</inkml:trace>
  <inkml:trace contextRef="#ctx1" brushRef="#br0" timeOffset="788.34">8571 17052 111 0,'0'0'71'0,"0"0"-47"0,0 0-4 16,0 0 3-16,0 0 14 16,0 0 3-16,0 0 6 15,0 0-20-15,0 0 0 16,0 0-9-16,0 0-2 15,0 0-12-15,7 4 11 16,4 19 79-16,4-5-90 16,3 5 31-16,5 8 21 15,0-3-36-15,6 5 1 16,8 9 10-16,1-3-8 16,6 1-3-16,3 2 0 15,4-2-5-15,-2-1-4 16,0-12-5-16,-2 0 23 0,-2-5-4 15,-8-4-13 1,-3 0-4-16,-7-8-2 0,-6 1-4 16,-5-5 1-16,-5-1-2 15,-1-1 4-15,-8-4-2 16,0 0-2-16,-2 0 9 16,0 0-2-16,0 0 4 15,0 0-11-15,0 0-8 16,0 0-67-16,0-10-59 15,-4-10-126-15,-4-4-122 16</inkml:trace>
  <inkml:trace contextRef="#ctx1" brushRef="#br0" timeOffset="67504.58">8888 16646 369 0,'0'0'66'16,"0"0"-58"-16,0 0 18 15,0 0-7-15,0 0 22 16,0 0 6-16,0 0 1 16,0-13-5-16,0 13-20 15,0 0-10-15,0 0-6 16,0 0-2-16,0 0-4 15,0 0 0-15,0 0-1 0,0 0 10 16,0 0 17-16,0 0-8 16,0 0-7-16,0 0-1 15,0-4-2-15,0 4 0 16,0-6-9-16,15-2-4 16,18-6 4-16,17-12 15 15,10-1 23-15,9-4-22 16,2 1 10-16,1 2-11 15,-4-2-6-15,1 6-1 16,-2-2-8-16,-7 3 1 16,-4 5 2-16,-16 4-5 15,-11 7 2-15,-15 1-4 0,-10 6-40 16,-4 0-30 0,0 0 7-16,0 0-37 0,0-9-87 15,-18 5-202-15</inkml:trace>
  <inkml:trace contextRef="#ctx1" brushRef="#br0" timeOffset="67819.14">9001 16194 475 0,'0'0'64'16,"0"0"1"-16,97 112 46 15,-43-57-65-15,4-7 7 16,-4-6-6-16,-3-8 5 15,-4-7-46-15,-10-8-6 16,-5-11-50-16,-5 1-28 16,-7-9-18-16,-16 0-171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A810C-A1D1-4877-8C88-432EA7042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85188A-D62D-4B9D-A2AD-70ABF7856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3669C-FE80-4263-ACD0-58539E90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C8AEA-4DAC-45A1-8153-43C88FC3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611453-7CDF-467A-BEC1-9CABD93C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4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56D72-5F74-4C65-979A-46C88751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B0A049-15D2-4C4E-B0D0-3C78A13A8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BDE9EA-8530-40BF-B8A5-2F2C2919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469E1B-49A1-4ED0-A43F-F253FD8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CFAA3-BF29-4EB1-AA64-C9EE976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78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0D2ABE-2145-4670-AA71-5D0C0523E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4E4A0-C6D6-4EC0-92C4-2213EC1E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E727-9A5E-4FD4-B0C1-17AB502E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D11CB-DA74-4F2B-B8FF-5D1D9120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DC71A-9600-4DA5-8088-D17660E1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3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2F8B9-6C64-4D38-873D-F24779BC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96C7A4-E750-454F-9D10-A4BF0BF6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87533-CFBA-4C05-9BF7-409A8A17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3DF45-0D92-4C0B-87DB-7C7BD2A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B572F-F60A-4C23-B2E5-C6811A2A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74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4007-C32F-47C9-8B88-883B4E00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B1E86-7E16-44F3-A5DF-4EECC1BF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0085B-2B6E-484C-9506-953E80DC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28EA2-4ADB-4B00-B451-E48B3A40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B4EAE-BCD6-4859-BC0D-75D4056B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53E81-4EA6-4B7E-A4D4-E5BFBB4E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AEE0D-C3FC-4BF4-A6BF-86DBEFE3F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1E17E3-8225-4515-9CC3-986C1CB5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B442A6-4282-4E1C-BFAA-D29C6ABE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4F99-C7DE-4FB0-8F9F-940A1C8A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8B9CC0-BA7F-47BC-9D41-EC5674F4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63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4AEDE-1C04-4573-87CD-D3B21C45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704BE-57DB-4843-8B01-98AA5B60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0235DE-448D-47BA-BBD3-B0791C61D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F9D741-8D57-44B5-BE4B-3A74A8C4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BB662D-C316-41E8-8CB8-267F26C34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615634-00D0-4CC1-9482-8B82FDB6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409D20-069F-4831-8768-36C82206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84453E-3713-4A9E-8852-93A7A7F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2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7205-2AAE-44F0-829A-FEDBDC56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915FFE-BB89-4A0C-951F-D7F6672A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89C9D1-8FAF-4382-AFCD-7BF7266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A32AD0-939A-44C9-B60D-3EF06873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A3CAD1-B0D6-4633-94A5-DF3D5ED0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371D7E-B928-41D4-A482-88D2E8BE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CA8913-BE3D-4D28-820E-A6775B49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6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B0C7-AF59-40B8-8F23-7B8B7C6D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1CC4C-155F-465E-9ED2-2979E8F5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3C6837-C066-4569-9C45-2279E8DA7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9E18E8-06D5-408C-ADFD-FDA33E14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03BA4E-3AA6-4EEB-8364-8E649A83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466240-8A6A-46BD-A301-D59AEDEC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3261-6553-436F-92EE-130572A4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E7CB01-8C12-4321-B478-42C195A31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B3A4B7-6679-499B-B144-AF8EB3E8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C04BD6-EBE4-42BD-AFA4-009A89F3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2950B3-23FC-4C1C-AAD2-16D5BFE8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35FAE7-77C9-4B8D-8F7E-7F14C280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6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A9D105-E78D-4776-A2F1-7AA43B23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3EC799-6C40-40DB-8D2F-BE7CFC18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F14BE-4856-4C65-856C-B8C40523A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0AFA-39DD-41AA-9F0B-2105C95C565E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68DB2-1510-4AD2-ADDA-0142D9F7B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0DADA-9DBA-4279-A24B-5001B5C3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E9BD-ABD1-4620-A1E4-1B44351B2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8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55806-7427-4A55-9A3F-994906745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4D356-97F1-4BD3-B33E-C18C40EAA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6F8633-71E2-4A59-9820-58A0EA96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1CC59-89BD-44A3-99F0-8743420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9FA042-17A2-4C38-850B-F4042A81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5518" cy="389086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9DEA089B-83EF-4EF3-9B21-CAE12FBFB730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8CD0C3D-DE22-434B-AE1C-7D64D9A6C16C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5C95979-F16B-453A-9809-13A4C345B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2647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0F539-54A8-49FD-815B-B4D79240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E7ECE2-BE8E-4F00-B55B-3EE459C5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2765" cy="3928188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1E67C4E-F6A4-4121-9916-43CB4D7BE63C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F14D362-09E5-4D37-A89F-D53649194BAA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5D3FA58-490A-429F-8A43-4EA2D11FF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4817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EF24C7-95B2-4979-93B5-BB9B709B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618" cy="3853543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D1888127-9C51-436E-B960-AE13C9F5DD6E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4126234-AE91-42E0-86E5-1EF7E5715E2C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79E406B-74A7-40C3-8E2D-9DD60CDE1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7166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299E5-F035-43C4-83E0-0D596F99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7C966B-C25A-493A-B63A-3ACA3512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3481" cy="3900196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C6D32AA-D2AA-46DE-A2ED-97A0D93A6C47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A880E95-E04D-426D-8BFA-BEF4D49103CA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78F76A5-5773-474C-B6F9-A2568FE4C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1623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10499-11D5-4B12-9E10-B2CE22E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47B4EA-665B-47FB-8A8C-21639EEC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6902" cy="404015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46C4E645-A577-4958-B30E-9451AE7B2522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AA2A241-76CC-4876-B2CC-79EDDF806AD3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10E1A57-D43C-4FFD-A099-7B04D712A8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582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E112-C89E-4D9D-8A7E-36259839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4E0983-E9AC-4B06-ADB6-A4CA1089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8998" cy="478660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1D9C2DC2-826C-402D-A531-FA1D0DCB627E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1984751-77E3-4A79-A6F1-271F8F98A97F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B08A4C0-7240-4185-87DE-066E7385D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2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EAD81-A3E5-43F5-BC9A-5E796745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245E00-3AE2-486A-9B14-0C8852D7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06989" cy="4226767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694A264-4099-4469-83A2-B6BEA1093EDA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7B0F982-5577-44A5-92F2-781A423E30A9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AE76CCB-4999-4A37-9F67-2C5E0E635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7318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299E5-F035-43C4-83E0-0D596F99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16A4E5-D16C-4009-89F9-B4420214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9941" cy="3676261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2D8EF7B-A1D0-4D2E-A0AC-973EED315B48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3E62D94-3212-43B5-8589-7F84B2BD7BEE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F053CF4-5358-4938-AEEB-07ECADCDB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555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E112-C89E-4D9D-8A7E-36259839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D74DBA-AF54-4312-9F89-04CFC81F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99514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74E5E263-DF66-465C-8400-5681CC295CEC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FBD787D-4B3A-462A-8A42-3619081B5EAF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4B31864-7BD4-46DB-812D-B1235B766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9437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EAD81-A3E5-43F5-BC9A-5E796745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13B8B-DD07-487E-900D-69B88F7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366495-F931-4321-A5C6-7FFAA9F5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35"/>
            <a:ext cx="11374198" cy="679026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DF880870-566E-45DB-832B-515CB1590C89}"/>
              </a:ext>
            </a:extLst>
          </p:cNvPr>
          <p:cNvGrpSpPr/>
          <p:nvPr/>
        </p:nvGrpSpPr>
        <p:grpSpPr>
          <a:xfrm>
            <a:off x="9419770" y="4797083"/>
            <a:ext cx="2772229" cy="2060917"/>
            <a:chOff x="9419771" y="4738469"/>
            <a:chExt cx="2772229" cy="21195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6D1672-EFA7-4C1F-AEE2-5734C36FCEBB}"/>
                </a:ext>
              </a:extLst>
            </p:cNvPr>
            <p:cNvSpPr/>
            <p:nvPr/>
          </p:nvSpPr>
          <p:spPr>
            <a:xfrm>
              <a:off x="9419771" y="4738469"/>
              <a:ext cx="2772229" cy="21195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C520F58-8C79-49DF-A0BF-0876F50D6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6" b="24665"/>
            <a:stretch/>
          </p:blipFill>
          <p:spPr>
            <a:xfrm>
              <a:off x="9739165" y="4808192"/>
              <a:ext cx="2344982" cy="171395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36FCABCE-4523-4DDA-AE4E-C793622C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713" y="1336037"/>
            <a:ext cx="5182049" cy="24690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F5FFF4A1-A433-4DBD-823B-B58AF2DCA408}"/>
                  </a:ext>
                </a:extLst>
              </p14:cNvPr>
              <p14:cNvContentPartPr/>
              <p14:nvPr/>
            </p14:nvContentPartPr>
            <p14:xfrm>
              <a:off x="3055320" y="5257800"/>
              <a:ext cx="4882680" cy="107928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F5FFF4A1-A433-4DBD-823B-B58AF2DCA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5960" y="5248440"/>
                <a:ext cx="4901400" cy="10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3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Silva Maioli</dc:creator>
  <cp:lastModifiedBy>Douglas Silva Maioli</cp:lastModifiedBy>
  <cp:revision>6</cp:revision>
  <dcterms:created xsi:type="dcterms:W3CDTF">2021-03-08T20:30:46Z</dcterms:created>
  <dcterms:modified xsi:type="dcterms:W3CDTF">2021-03-22T00:26:48Z</dcterms:modified>
</cp:coreProperties>
</file>