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D8A08-ED83-4449-8BDA-99BA6DE5A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6564BA-FFE6-4D4F-BA1B-E8D01C48A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E8327C-F31E-44E2-87F0-AEF0CF27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F828-52A7-467D-99A5-4890C012C2FF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471A71-0ACB-4AE8-8353-E45B8E70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A08EAC-9CE9-4052-8DD0-AF9F67DA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B7D8-7E08-44AA-B983-F6C9BCD45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09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E1E47-FDDE-41E2-ACE9-B20717B6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71A991-42CF-43BD-BF27-DC7D719BF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5B8D88-84E7-4540-B04D-B2B3BDFB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F828-52A7-467D-99A5-4890C012C2FF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26009-966B-49E5-9C81-4FBD9DC2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8ED0D-FF0F-4A42-8768-EB4C21E2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B7D8-7E08-44AA-B983-F6C9BCD45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87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C767A3-C989-4496-9AAE-80F906D51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FD8EE9-D985-4669-8399-585F5EBB0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5EFA4F-6442-492E-9650-3A3C416D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F828-52A7-467D-99A5-4890C012C2FF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3142F7-E3B6-48C2-8425-8F09C8EE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420367-DDDB-4DFE-945D-DEB77FE1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B7D8-7E08-44AA-B983-F6C9BCD45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9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81389-B6B3-487C-BAF9-964E3F58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D73FF3-3B8F-4B42-9955-A6BB96AC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04388-386E-419A-A4F3-BE5DA13F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F828-52A7-467D-99A5-4890C012C2FF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289FAF-C5D0-4230-BB40-451DABF7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453A4E-6610-4219-9A55-30023812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B7D8-7E08-44AA-B983-F6C9BCD45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10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39900-4985-426A-84AE-45F9FCBE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A2AA15-D16F-4A4E-BB94-D33AA395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7997D-1797-4C63-AF7A-A9024627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F828-52A7-467D-99A5-4890C012C2FF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5AE8EF-5DF3-4A3C-852B-65EA09EF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6B261E-5BE8-4A0D-A058-7A3EBB61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B7D8-7E08-44AA-B983-F6C9BCD45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60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D477C-6541-47B7-834B-028B30F2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0FF99-8649-402E-8188-522ECBA2D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0AF80F-94D5-40D7-8D93-D0760E455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B95CF3-5841-4280-A410-391C46FE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F828-52A7-467D-99A5-4890C012C2FF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E9559A-EFFB-4AE6-810E-9B97462D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EA4CB6-35D1-4E8B-8C5C-33B2EA0D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B7D8-7E08-44AA-B983-F6C9BCD45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4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EED95-497E-4643-93E7-E44D1421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A764EC-6262-4280-B6E2-DC59CA0ED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3CF615-A8E4-4589-8AA3-C633152BB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520A945-DD3E-458F-B121-EFC379206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8EFE48-8F4C-4780-988C-CE47002C1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FD6A1A-D032-4F89-B7BF-57DDB9F8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F828-52A7-467D-99A5-4890C012C2FF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1A7E97-DD22-4625-B940-BD4846BA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72EE78-FE82-4746-956E-E1AE1DBC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B7D8-7E08-44AA-B983-F6C9BCD45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5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68546-8F67-4A12-92BA-E9EA5478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AB220D-A935-46A2-A2BC-A3D66501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F828-52A7-467D-99A5-4890C012C2FF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EBE6B4-4753-4072-B9E4-39C97EFA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A88C1F-2DD0-4F1F-AC70-A7125435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B7D8-7E08-44AA-B983-F6C9BCD45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8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7A53B1-069C-433F-A373-2C37B99A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F828-52A7-467D-99A5-4890C012C2FF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BF805D-6AAC-4E29-91E4-F58D3DA9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5908DD-9CB5-4B87-8BCD-53B40B47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B7D8-7E08-44AA-B983-F6C9BCD45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00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17998-FD4A-43D7-8652-3A09070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CE310E-8B52-4A58-BD06-42AAEE36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F5C1CE-8C93-42A6-8A56-747996C5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9A379D-9D9A-430F-BA97-66390CB1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F828-52A7-467D-99A5-4890C012C2FF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096870-6130-416A-A9E2-C3E7DF17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512EEE-F914-4D8E-9F0A-E25E41B2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B7D8-7E08-44AA-B983-F6C9BCD45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6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549F2-CFD9-4395-9BC3-69966997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7721C7-9CA7-4783-A49C-94DA7550E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F24B72-52E1-41F7-9114-1EEC740B4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4E9D74-0277-407F-83C0-13889498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F828-52A7-467D-99A5-4890C012C2FF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60935D-5571-4FD2-A228-42D8A2D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54BA8D-C6B1-4CF8-A8A7-722701BF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B7D8-7E08-44AA-B983-F6C9BCD45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5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FB54A8-B8C2-4B54-AE12-C2BE0346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0B0223-CC1B-4AB6-8001-0C97FD41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7156D-F0F6-49A8-B4BA-AFF1AEA31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AF828-52A7-467D-99A5-4890C012C2FF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7EA35A-C6F8-4A7E-8053-23EB4C538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92F136-7996-4067-BCB4-FA06160FE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B7D8-7E08-44AA-B983-F6C9BCD45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615576-1D46-419E-B523-834E39ABD217}"/>
              </a:ext>
            </a:extLst>
          </p:cNvPr>
          <p:cNvSpPr/>
          <p:nvPr/>
        </p:nvSpPr>
        <p:spPr>
          <a:xfrm>
            <a:off x="3075730" y="1662114"/>
            <a:ext cx="908050" cy="285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Electrode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CD2DC5-AD4E-4A55-BFFF-EB5C865E011B}"/>
              </a:ext>
            </a:extLst>
          </p:cNvPr>
          <p:cNvSpPr/>
          <p:nvPr/>
        </p:nvSpPr>
        <p:spPr>
          <a:xfrm>
            <a:off x="4502393" y="1663436"/>
            <a:ext cx="908050" cy="285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ja-JP" sz="1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kumimoji="1" lang="en-US" altLang="ja-JP" sz="1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(1M</a:t>
            </a:r>
            <a:r>
              <a:rPr kumimoji="1" lang="el-GR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227BF542-FE58-4303-86E2-088B257B84DF}"/>
              </a:ext>
            </a:extLst>
          </p:cNvPr>
          <p:cNvGrpSpPr/>
          <p:nvPr/>
        </p:nvGrpSpPr>
        <p:grpSpPr>
          <a:xfrm>
            <a:off x="4587333" y="2050032"/>
            <a:ext cx="417549" cy="460727"/>
            <a:chOff x="4594859" y="2119491"/>
            <a:chExt cx="417549" cy="460727"/>
          </a:xfrm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3944DB0-71B2-4B68-B9C3-FD84FE92ABD1}"/>
                </a:ext>
              </a:extLst>
            </p:cNvPr>
            <p:cNvSpPr/>
            <p:nvPr/>
          </p:nvSpPr>
          <p:spPr>
            <a:xfrm rot="5400000">
              <a:off x="4640978" y="2191455"/>
              <a:ext cx="398943" cy="3439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319F072-7035-4CF1-B8F7-F335537DF709}"/>
                </a:ext>
              </a:extLst>
            </p:cNvPr>
            <p:cNvSpPr txBox="1"/>
            <p:nvPr/>
          </p:nvSpPr>
          <p:spPr>
            <a:xfrm>
              <a:off x="4600279" y="2119491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CBE9C46-EA88-4BA7-B305-EB2F8A9FE926}"/>
                </a:ext>
              </a:extLst>
            </p:cNvPr>
            <p:cNvSpPr txBox="1"/>
            <p:nvPr/>
          </p:nvSpPr>
          <p:spPr>
            <a:xfrm>
              <a:off x="4594859" y="2318608"/>
              <a:ext cx="285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F50BABA7-F575-47E9-A6DA-75A84E5B93F1}"/>
              </a:ext>
            </a:extLst>
          </p:cNvPr>
          <p:cNvSpPr/>
          <p:nvPr/>
        </p:nvSpPr>
        <p:spPr>
          <a:xfrm rot="10800000">
            <a:off x="4298950" y="2607266"/>
            <a:ext cx="107950" cy="952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3795F12A-85BB-4367-80E2-6D74061C5AEA}"/>
              </a:ext>
            </a:extLst>
          </p:cNvPr>
          <p:cNvSpPr/>
          <p:nvPr/>
        </p:nvSpPr>
        <p:spPr>
          <a:xfrm>
            <a:off x="4351921" y="2397785"/>
            <a:ext cx="311150" cy="213211"/>
          </a:xfrm>
          <a:custGeom>
            <a:avLst/>
            <a:gdLst>
              <a:gd name="connsiteX0" fmla="*/ 0 w 311150"/>
              <a:gd name="connsiteY0" fmla="*/ 406400 h 406400"/>
              <a:gd name="connsiteX1" fmla="*/ 0 w 311150"/>
              <a:gd name="connsiteY1" fmla="*/ 0 h 406400"/>
              <a:gd name="connsiteX2" fmla="*/ 311150 w 311150"/>
              <a:gd name="connsiteY2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50" h="406400">
                <a:moveTo>
                  <a:pt x="0" y="406400"/>
                </a:moveTo>
                <a:lnTo>
                  <a:pt x="0" y="0"/>
                </a:lnTo>
                <a:lnTo>
                  <a:pt x="31115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9679E32F-BBEF-48B4-A52B-0CF355B6BD7B}"/>
              </a:ext>
            </a:extLst>
          </p:cNvPr>
          <p:cNvSpPr/>
          <p:nvPr/>
        </p:nvSpPr>
        <p:spPr>
          <a:xfrm>
            <a:off x="4310181" y="1803019"/>
            <a:ext cx="355600" cy="418072"/>
          </a:xfrm>
          <a:custGeom>
            <a:avLst/>
            <a:gdLst>
              <a:gd name="connsiteX0" fmla="*/ 114300 w 355600"/>
              <a:gd name="connsiteY0" fmla="*/ 0 h 539750"/>
              <a:gd name="connsiteX1" fmla="*/ 0 w 355600"/>
              <a:gd name="connsiteY1" fmla="*/ 0 h 539750"/>
              <a:gd name="connsiteX2" fmla="*/ 0 w 355600"/>
              <a:gd name="connsiteY2" fmla="*/ 539750 h 539750"/>
              <a:gd name="connsiteX3" fmla="*/ 355600 w 355600"/>
              <a:gd name="connsiteY3" fmla="*/ 539750 h 539750"/>
              <a:gd name="connsiteX0" fmla="*/ 187325 w 355600"/>
              <a:gd name="connsiteY0" fmla="*/ 0 h 539750"/>
              <a:gd name="connsiteX1" fmla="*/ 0 w 355600"/>
              <a:gd name="connsiteY1" fmla="*/ 0 h 539750"/>
              <a:gd name="connsiteX2" fmla="*/ 0 w 355600"/>
              <a:gd name="connsiteY2" fmla="*/ 539750 h 539750"/>
              <a:gd name="connsiteX3" fmla="*/ 355600 w 355600"/>
              <a:gd name="connsiteY3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" h="539750">
                <a:moveTo>
                  <a:pt x="187325" y="0"/>
                </a:moveTo>
                <a:lnTo>
                  <a:pt x="0" y="0"/>
                </a:lnTo>
                <a:lnTo>
                  <a:pt x="0" y="539750"/>
                </a:lnTo>
                <a:lnTo>
                  <a:pt x="355600" y="5397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6CD746F2-F5FB-42B1-8211-D301F2C530A1}"/>
              </a:ext>
            </a:extLst>
          </p:cNvPr>
          <p:cNvSpPr/>
          <p:nvPr/>
        </p:nvSpPr>
        <p:spPr>
          <a:xfrm>
            <a:off x="5415546" y="1797051"/>
            <a:ext cx="210554" cy="803418"/>
          </a:xfrm>
          <a:custGeom>
            <a:avLst/>
            <a:gdLst>
              <a:gd name="connsiteX0" fmla="*/ 0 w 292100"/>
              <a:gd name="connsiteY0" fmla="*/ 0 h 1092200"/>
              <a:gd name="connsiteX1" fmla="*/ 292100 w 292100"/>
              <a:gd name="connsiteY1" fmla="*/ 0 h 1092200"/>
              <a:gd name="connsiteX2" fmla="*/ 292100 w 292100"/>
              <a:gd name="connsiteY2" fmla="*/ 109220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092200">
                <a:moveTo>
                  <a:pt x="0" y="0"/>
                </a:moveTo>
                <a:lnTo>
                  <a:pt x="292100" y="0"/>
                </a:lnTo>
                <a:lnTo>
                  <a:pt x="292100" y="10922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BF54E0B7-98AD-40B2-BED4-331A13BD4D1D}"/>
              </a:ext>
            </a:extLst>
          </p:cNvPr>
          <p:cNvSpPr/>
          <p:nvPr/>
        </p:nvSpPr>
        <p:spPr>
          <a:xfrm rot="10800000">
            <a:off x="5572125" y="2600468"/>
            <a:ext cx="107950" cy="952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C53E807-DB3E-4BFA-BCC9-9B90494866AA}"/>
              </a:ext>
            </a:extLst>
          </p:cNvPr>
          <p:cNvCxnSpPr>
            <a:cxnSpLocks/>
            <a:stCxn id="14" idx="1"/>
            <a:endCxn id="14" idx="1"/>
          </p:cNvCxnSpPr>
          <p:nvPr/>
        </p:nvCxnSpPr>
        <p:spPr>
          <a:xfrm>
            <a:off x="4310181" y="18030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3206B5C8-735D-4F6F-89E9-47376FEB65A4}"/>
              </a:ext>
            </a:extLst>
          </p:cNvPr>
          <p:cNvSpPr/>
          <p:nvPr/>
        </p:nvSpPr>
        <p:spPr>
          <a:xfrm>
            <a:off x="3986331" y="1804989"/>
            <a:ext cx="323850" cy="0"/>
          </a:xfrm>
          <a:custGeom>
            <a:avLst/>
            <a:gdLst>
              <a:gd name="connsiteX0" fmla="*/ 0 w 323850"/>
              <a:gd name="connsiteY0" fmla="*/ 0 h 0"/>
              <a:gd name="connsiteX1" fmla="*/ 32385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26B2AE29-9E6D-4C32-BE0E-9439ABD264DC}"/>
              </a:ext>
            </a:extLst>
          </p:cNvPr>
          <p:cNvSpPr/>
          <p:nvPr/>
        </p:nvSpPr>
        <p:spPr>
          <a:xfrm flipV="1">
            <a:off x="2655887" y="1759268"/>
            <a:ext cx="417291" cy="45719"/>
          </a:xfrm>
          <a:custGeom>
            <a:avLst/>
            <a:gdLst>
              <a:gd name="connsiteX0" fmla="*/ 0 w 323850"/>
              <a:gd name="connsiteY0" fmla="*/ 0 h 0"/>
              <a:gd name="connsiteX1" fmla="*/ 32385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C566D2C-F269-4752-9FA1-AE8DDB3D8C10}"/>
              </a:ext>
            </a:extLst>
          </p:cNvPr>
          <p:cNvGrpSpPr/>
          <p:nvPr/>
        </p:nvGrpSpPr>
        <p:grpSpPr>
          <a:xfrm>
            <a:off x="2149850" y="1576277"/>
            <a:ext cx="577402" cy="735202"/>
            <a:chOff x="1768777" y="1576277"/>
            <a:chExt cx="577402" cy="735202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8EF1725B-91AD-4E35-867A-6460FE2437CB}"/>
                </a:ext>
              </a:extLst>
            </p:cNvPr>
            <p:cNvSpPr/>
            <p:nvPr/>
          </p:nvSpPr>
          <p:spPr>
            <a:xfrm>
              <a:off x="1839352" y="1576277"/>
              <a:ext cx="441546" cy="4415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120A4D5B-8CCC-4ED2-9F4C-44A8339C4F4C}"/>
                </a:ext>
              </a:extLst>
            </p:cNvPr>
            <p:cNvSpPr/>
            <p:nvPr/>
          </p:nvSpPr>
          <p:spPr>
            <a:xfrm>
              <a:off x="1933566" y="1693976"/>
              <a:ext cx="247825" cy="222025"/>
            </a:xfrm>
            <a:custGeom>
              <a:avLst/>
              <a:gdLst>
                <a:gd name="connsiteX0" fmla="*/ 0 w 368300"/>
                <a:gd name="connsiteY0" fmla="*/ 181375 h 329958"/>
                <a:gd name="connsiteX1" fmla="*/ 110067 w 368300"/>
                <a:gd name="connsiteY1" fmla="*/ 3575 h 329958"/>
                <a:gd name="connsiteX2" fmla="*/ 243417 w 368300"/>
                <a:gd name="connsiteY2" fmla="*/ 325309 h 329958"/>
                <a:gd name="connsiteX3" fmla="*/ 368300 w 368300"/>
                <a:gd name="connsiteY3" fmla="*/ 164442 h 3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329958">
                  <a:moveTo>
                    <a:pt x="0" y="181375"/>
                  </a:moveTo>
                  <a:cubicBezTo>
                    <a:pt x="34749" y="80480"/>
                    <a:pt x="69498" y="-20414"/>
                    <a:pt x="110067" y="3575"/>
                  </a:cubicBezTo>
                  <a:cubicBezTo>
                    <a:pt x="150637" y="27564"/>
                    <a:pt x="200378" y="298498"/>
                    <a:pt x="243417" y="325309"/>
                  </a:cubicBezTo>
                  <a:cubicBezTo>
                    <a:pt x="286456" y="352120"/>
                    <a:pt x="327378" y="258281"/>
                    <a:pt x="368300" y="1644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33CFFF8-B953-42E3-97A4-6365156DC5B7}"/>
                </a:ext>
              </a:extLst>
            </p:cNvPr>
            <p:cNvSpPr txBox="1"/>
            <p:nvPr/>
          </p:nvSpPr>
          <p:spPr>
            <a:xfrm>
              <a:off x="1768777" y="2034480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1 kHz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楕円 26">
            <a:extLst>
              <a:ext uri="{FF2B5EF4-FFF2-40B4-BE49-F238E27FC236}">
                <a16:creationId xmlns:a16="http://schemas.microsoft.com/office/drawing/2014/main" id="{5F08B01D-30A5-4193-AF41-1532EB145E68}"/>
              </a:ext>
            </a:extLst>
          </p:cNvPr>
          <p:cNvSpPr/>
          <p:nvPr/>
        </p:nvSpPr>
        <p:spPr>
          <a:xfrm>
            <a:off x="4274726" y="1772341"/>
            <a:ext cx="65808" cy="6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D9B1630-0333-472B-82C2-D6A6935E5974}"/>
              </a:ext>
            </a:extLst>
          </p:cNvPr>
          <p:cNvCxnSpPr/>
          <p:nvPr/>
        </p:nvCxnSpPr>
        <p:spPr>
          <a:xfrm>
            <a:off x="4307630" y="1500188"/>
            <a:ext cx="0" cy="239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E6739F0-2418-455B-A882-F9E06B301DEF}"/>
              </a:ext>
            </a:extLst>
          </p:cNvPr>
          <p:cNvSpPr txBox="1"/>
          <p:nvPr/>
        </p:nvSpPr>
        <p:spPr>
          <a:xfrm>
            <a:off x="4093469" y="1302859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V = 0</a:t>
            </a:r>
            <a:endParaRPr kumimoji="1"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02F486F-4528-439F-8760-5D0880CBF0D8}"/>
              </a:ext>
            </a:extLst>
          </p:cNvPr>
          <p:cNvSpPr txBox="1"/>
          <p:nvPr/>
        </p:nvSpPr>
        <p:spPr>
          <a:xfrm>
            <a:off x="3346852" y="125823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ja-JP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endParaRPr kumimoji="1" lang="ja-JP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A42069B-49B9-4826-8784-2C9732935582}"/>
              </a:ext>
            </a:extLst>
          </p:cNvPr>
          <p:cNvSpPr txBox="1"/>
          <p:nvPr/>
        </p:nvSpPr>
        <p:spPr>
          <a:xfrm>
            <a:off x="4725393" y="1260009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kumimoji="1" lang="ja-JP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3ED9202-AAEF-4366-8019-9F64398A5CEA}"/>
              </a:ext>
            </a:extLst>
          </p:cNvPr>
          <p:cNvCxnSpPr/>
          <p:nvPr/>
        </p:nvCxnSpPr>
        <p:spPr>
          <a:xfrm>
            <a:off x="3346852" y="1576277"/>
            <a:ext cx="365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B9713FC-5517-44C0-A513-75EB759EDF1F}"/>
              </a:ext>
            </a:extLst>
          </p:cNvPr>
          <p:cNvCxnSpPr/>
          <p:nvPr/>
        </p:nvCxnSpPr>
        <p:spPr>
          <a:xfrm>
            <a:off x="4716226" y="1584744"/>
            <a:ext cx="365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6CD65163-49BE-4A1D-A0BB-66BE735E29EC}"/>
              </a:ext>
            </a:extLst>
          </p:cNvPr>
          <p:cNvSpPr/>
          <p:nvPr/>
        </p:nvSpPr>
        <p:spPr>
          <a:xfrm>
            <a:off x="5004882" y="2293953"/>
            <a:ext cx="617966" cy="45719"/>
          </a:xfrm>
          <a:custGeom>
            <a:avLst/>
            <a:gdLst>
              <a:gd name="connsiteX0" fmla="*/ 0 w 323850"/>
              <a:gd name="connsiteY0" fmla="*/ 0 h 0"/>
              <a:gd name="connsiteX1" fmla="*/ 32385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57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F2BD3E4-607F-4227-A436-A6A1FC87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4312"/>
            <a:ext cx="9753600" cy="64293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9E510B-FA1F-4CCD-9232-03CB2634C02D}"/>
              </a:ext>
            </a:extLst>
          </p:cNvPr>
          <p:cNvSpPr txBox="1"/>
          <p:nvPr/>
        </p:nvSpPr>
        <p:spPr>
          <a:xfrm>
            <a:off x="7339081" y="495150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0746EC-FB6D-4145-8638-A57D10A8291D}"/>
              </a:ext>
            </a:extLst>
          </p:cNvPr>
          <p:cNvSpPr txBox="1"/>
          <p:nvPr/>
        </p:nvSpPr>
        <p:spPr>
          <a:xfrm>
            <a:off x="6949231" y="369295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33BB08-F184-4F39-B48C-7B245D615CA0}"/>
              </a:ext>
            </a:extLst>
          </p:cNvPr>
          <p:cNvSpPr txBox="1"/>
          <p:nvPr/>
        </p:nvSpPr>
        <p:spPr>
          <a:xfrm>
            <a:off x="10115903" y="538041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Arial Black" panose="020B0A04020102020204" pitchFamily="34" charset="0"/>
              </a:rPr>
              <a:t>5</a:t>
            </a:r>
            <a:endParaRPr kumimoji="1" lang="ja-JP" alt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A9ABE6-925D-4E50-B578-7F8CA05074BA}"/>
              </a:ext>
            </a:extLst>
          </p:cNvPr>
          <p:cNvSpPr txBox="1"/>
          <p:nvPr/>
        </p:nvSpPr>
        <p:spPr>
          <a:xfrm>
            <a:off x="8913148" y="287825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D75124-AA1E-4333-BB62-5552CB22EF78}"/>
              </a:ext>
            </a:extLst>
          </p:cNvPr>
          <p:cNvSpPr txBox="1"/>
          <p:nvPr/>
        </p:nvSpPr>
        <p:spPr>
          <a:xfrm>
            <a:off x="9459903" y="482641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Arial Black" panose="020B0A04020102020204" pitchFamily="34" charset="0"/>
              </a:rPr>
              <a:t>4</a:t>
            </a:r>
            <a:endParaRPr kumimoji="1" lang="ja-JP" alt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9407D4-A293-4C47-87EE-9368B14883C9}"/>
              </a:ext>
            </a:extLst>
          </p:cNvPr>
          <p:cNvSpPr txBox="1"/>
          <p:nvPr/>
        </p:nvSpPr>
        <p:spPr>
          <a:xfrm>
            <a:off x="7873894" y="379495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Arial Black" panose="020B0A04020102020204" pitchFamily="34" charset="0"/>
              </a:rPr>
              <a:t>6</a:t>
            </a:r>
            <a:endParaRPr kumimoji="1" lang="ja-JP" alt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EB3497-401D-4BB9-99FC-61C9C9DA1604}"/>
              </a:ext>
            </a:extLst>
          </p:cNvPr>
          <p:cNvSpPr txBox="1"/>
          <p:nvPr/>
        </p:nvSpPr>
        <p:spPr>
          <a:xfrm>
            <a:off x="1550080" y="334398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Arial Black" panose="020B0A04020102020204" pitchFamily="34" charset="0"/>
              </a:rPr>
              <a:t>7</a:t>
            </a:r>
            <a:endParaRPr kumimoji="1" lang="ja-JP" alt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9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Jumpei Matsumoto</dc:creator>
  <cp:lastModifiedBy>Jumpei Matsumoto</cp:lastModifiedBy>
  <cp:revision>6</cp:revision>
  <dcterms:created xsi:type="dcterms:W3CDTF">2018-05-04T12:14:50Z</dcterms:created>
  <dcterms:modified xsi:type="dcterms:W3CDTF">2018-05-04T14:03:40Z</dcterms:modified>
</cp:coreProperties>
</file>