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256" r:id="rId2"/>
    <p:sldId id="257" r:id="rId3"/>
    <p:sldId id="281" r:id="rId4"/>
    <p:sldId id="258" r:id="rId5"/>
    <p:sldId id="283" r:id="rId6"/>
    <p:sldId id="262" r:id="rId7"/>
    <p:sldId id="284" r:id="rId8"/>
    <p:sldId id="263" r:id="rId9"/>
    <p:sldId id="269" r:id="rId10"/>
    <p:sldId id="267" r:id="rId11"/>
    <p:sldId id="285" r:id="rId12"/>
    <p:sldId id="293" r:id="rId13"/>
    <p:sldId id="290" r:id="rId14"/>
    <p:sldId id="291" r:id="rId15"/>
    <p:sldId id="292" r:id="rId16"/>
    <p:sldId id="273" r:id="rId17"/>
    <p:sldId id="272" r:id="rId18"/>
    <p:sldId id="275" r:id="rId19"/>
    <p:sldId id="287" r:id="rId20"/>
    <p:sldId id="280" r:id="rId21"/>
    <p:sldId id="278" r:id="rId22"/>
    <p:sldId id="279" r:id="rId23"/>
    <p:sldId id="288"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49" autoAdjust="0"/>
  </p:normalViewPr>
  <p:slideViewPr>
    <p:cSldViewPr snapToGrid="0">
      <p:cViewPr varScale="1">
        <p:scale>
          <a:sx n="48" d="100"/>
          <a:sy n="48" d="100"/>
        </p:scale>
        <p:origin x="53"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野 美紀" userId="825c37c7744b23c1" providerId="LiveId" clId="{C2613804-9B69-4C6F-859A-5E88C5356050}"/>
    <pc:docChg chg="undo custSel addSld delSld modSld">
      <pc:chgData name="松野 美紀" userId="825c37c7744b23c1" providerId="LiveId" clId="{C2613804-9B69-4C6F-859A-5E88C5356050}" dt="2023-07-02T06:25:00.737" v="3631" actId="20577"/>
      <pc:docMkLst>
        <pc:docMk/>
      </pc:docMkLst>
      <pc:sldChg chg="modNotesTx">
        <pc:chgData name="松野 美紀" userId="825c37c7744b23c1" providerId="LiveId" clId="{C2613804-9B69-4C6F-859A-5E88C5356050}" dt="2023-07-02T03:56:21.003" v="116" actId="20577"/>
        <pc:sldMkLst>
          <pc:docMk/>
          <pc:sldMk cId="3470579110" sldId="256"/>
        </pc:sldMkLst>
      </pc:sldChg>
      <pc:sldChg chg="modSp mod modNotesTx">
        <pc:chgData name="松野 美紀" userId="825c37c7744b23c1" providerId="LiveId" clId="{C2613804-9B69-4C6F-859A-5E88C5356050}" dt="2023-07-02T03:59:13.508" v="324" actId="5793"/>
        <pc:sldMkLst>
          <pc:docMk/>
          <pc:sldMk cId="2721329736" sldId="257"/>
        </pc:sldMkLst>
        <pc:spChg chg="mod">
          <ac:chgData name="松野 美紀" userId="825c37c7744b23c1" providerId="LiveId" clId="{C2613804-9B69-4C6F-859A-5E88C5356050}" dt="2023-07-02T03:59:13.508" v="324" actId="5793"/>
          <ac:spMkLst>
            <pc:docMk/>
            <pc:sldMk cId="2721329736" sldId="257"/>
            <ac:spMk id="3" creationId="{43F6348D-0D97-4A5A-8919-8224FF968F5E}"/>
          </ac:spMkLst>
        </pc:spChg>
      </pc:sldChg>
      <pc:sldChg chg="modSp mod modNotesTx">
        <pc:chgData name="松野 美紀" userId="825c37c7744b23c1" providerId="LiveId" clId="{C2613804-9B69-4C6F-859A-5E88C5356050}" dt="2023-07-02T04:01:01.231" v="446" actId="20577"/>
        <pc:sldMkLst>
          <pc:docMk/>
          <pc:sldMk cId="149268816" sldId="258"/>
        </pc:sldMkLst>
        <pc:spChg chg="mod">
          <ac:chgData name="松野 美紀" userId="825c37c7744b23c1" providerId="LiveId" clId="{C2613804-9B69-4C6F-859A-5E88C5356050}" dt="2023-07-02T04:01:01.231" v="446" actId="20577"/>
          <ac:spMkLst>
            <pc:docMk/>
            <pc:sldMk cId="149268816" sldId="258"/>
            <ac:spMk id="3" creationId="{E321655C-3ACD-41B3-AD3D-339AAC2DE1C4}"/>
          </ac:spMkLst>
        </pc:spChg>
      </pc:sldChg>
      <pc:sldChg chg="del">
        <pc:chgData name="松野 美紀" userId="825c37c7744b23c1" providerId="LiveId" clId="{C2613804-9B69-4C6F-859A-5E88C5356050}" dt="2023-07-02T04:01:42.837" v="466" actId="2696"/>
        <pc:sldMkLst>
          <pc:docMk/>
          <pc:sldMk cId="2717400123" sldId="261"/>
        </pc:sldMkLst>
      </pc:sldChg>
      <pc:sldChg chg="modNotesTx">
        <pc:chgData name="松野 美紀" userId="825c37c7744b23c1" providerId="LiveId" clId="{C2613804-9B69-4C6F-859A-5E88C5356050}" dt="2023-07-02T06:07:55.941" v="3435" actId="20577"/>
        <pc:sldMkLst>
          <pc:docMk/>
          <pc:sldMk cId="3339999921" sldId="262"/>
        </pc:sldMkLst>
      </pc:sldChg>
      <pc:sldChg chg="modSp mod modNotesTx">
        <pc:chgData name="松野 美紀" userId="825c37c7744b23c1" providerId="LiveId" clId="{C2613804-9B69-4C6F-859A-5E88C5356050}" dt="2023-07-02T04:15:40.947" v="1110" actId="20577"/>
        <pc:sldMkLst>
          <pc:docMk/>
          <pc:sldMk cId="3555081441" sldId="263"/>
        </pc:sldMkLst>
        <pc:spChg chg="mod">
          <ac:chgData name="松野 美紀" userId="825c37c7744b23c1" providerId="LiveId" clId="{C2613804-9B69-4C6F-859A-5E88C5356050}" dt="2023-07-02T04:02:39.886" v="504" actId="1076"/>
          <ac:spMkLst>
            <pc:docMk/>
            <pc:sldMk cId="3555081441" sldId="263"/>
            <ac:spMk id="2" creationId="{11D4B0BA-B546-4864-2554-5DF85BFC0C66}"/>
          </ac:spMkLst>
        </pc:spChg>
        <pc:spChg chg="mod">
          <ac:chgData name="松野 美紀" userId="825c37c7744b23c1" providerId="LiveId" clId="{C2613804-9B69-4C6F-859A-5E88C5356050}" dt="2023-07-02T04:02:34.324" v="503" actId="20577"/>
          <ac:spMkLst>
            <pc:docMk/>
            <pc:sldMk cId="3555081441" sldId="263"/>
            <ac:spMk id="3" creationId="{E73B8DEF-722E-4899-BA45-D07143D59B5B}"/>
          </ac:spMkLst>
        </pc:spChg>
        <pc:spChg chg="mod">
          <ac:chgData name="松野 美紀" userId="825c37c7744b23c1" providerId="LiveId" clId="{C2613804-9B69-4C6F-859A-5E88C5356050}" dt="2023-07-02T04:15:40.947" v="1110" actId="20577"/>
          <ac:spMkLst>
            <pc:docMk/>
            <pc:sldMk cId="3555081441" sldId="263"/>
            <ac:spMk id="6" creationId="{0D6E1951-E497-4757-9904-CFF55D158B19}"/>
          </ac:spMkLst>
        </pc:spChg>
      </pc:sldChg>
      <pc:sldChg chg="del">
        <pc:chgData name="松野 美紀" userId="825c37c7744b23c1" providerId="LiveId" clId="{C2613804-9B69-4C6F-859A-5E88C5356050}" dt="2023-07-02T04:03:35.172" v="525" actId="2696"/>
        <pc:sldMkLst>
          <pc:docMk/>
          <pc:sldMk cId="3924640493" sldId="264"/>
        </pc:sldMkLst>
      </pc:sldChg>
      <pc:sldChg chg="modSp mod modNotesTx">
        <pc:chgData name="松野 美紀" userId="825c37c7744b23c1" providerId="LiveId" clId="{C2613804-9B69-4C6F-859A-5E88C5356050}" dt="2023-07-02T04:16:42.336" v="1128" actId="20577"/>
        <pc:sldMkLst>
          <pc:docMk/>
          <pc:sldMk cId="4199574428" sldId="266"/>
        </pc:sldMkLst>
        <pc:spChg chg="mod">
          <ac:chgData name="松野 美紀" userId="825c37c7744b23c1" providerId="LiveId" clId="{C2613804-9B69-4C6F-859A-5E88C5356050}" dt="2023-07-02T04:16:42.336" v="1128" actId="20577"/>
          <ac:spMkLst>
            <pc:docMk/>
            <pc:sldMk cId="4199574428" sldId="266"/>
            <ac:spMk id="6" creationId="{BF071FEF-667C-4068-BE2B-03157EE06A67}"/>
          </ac:spMkLst>
        </pc:spChg>
      </pc:sldChg>
      <pc:sldChg chg="modSp mod modNotesTx">
        <pc:chgData name="松野 美紀" userId="825c37c7744b23c1" providerId="LiveId" clId="{C2613804-9B69-4C6F-859A-5E88C5356050}" dt="2023-07-02T06:06:48.274" v="3425" actId="20577"/>
        <pc:sldMkLst>
          <pc:docMk/>
          <pc:sldMk cId="2289522703" sldId="267"/>
        </pc:sldMkLst>
        <pc:spChg chg="mod">
          <ac:chgData name="松野 美紀" userId="825c37c7744b23c1" providerId="LiveId" clId="{C2613804-9B69-4C6F-859A-5E88C5356050}" dt="2023-07-02T04:15:53.209" v="1114" actId="20577"/>
          <ac:spMkLst>
            <pc:docMk/>
            <pc:sldMk cId="2289522703" sldId="267"/>
            <ac:spMk id="6" creationId="{9A846798-5DA3-4213-8FE4-D446A662513E}"/>
          </ac:spMkLst>
        </pc:spChg>
      </pc:sldChg>
      <pc:sldChg chg="modSp mod modNotesTx">
        <pc:chgData name="松野 美紀" userId="825c37c7744b23c1" providerId="LiveId" clId="{C2613804-9B69-4C6F-859A-5E88C5356050}" dt="2023-07-02T04:15:46.156" v="1112" actId="20577"/>
        <pc:sldMkLst>
          <pc:docMk/>
          <pc:sldMk cId="1011072853" sldId="269"/>
        </pc:sldMkLst>
        <pc:spChg chg="mod">
          <ac:chgData name="松野 美紀" userId="825c37c7744b23c1" providerId="LiveId" clId="{C2613804-9B69-4C6F-859A-5E88C5356050}" dt="2023-07-02T04:15:46.156" v="1112" actId="20577"/>
          <ac:spMkLst>
            <pc:docMk/>
            <pc:sldMk cId="1011072853" sldId="269"/>
            <ac:spMk id="6" creationId="{33FD469C-2445-44F1-8947-881CD64AE079}"/>
          </ac:spMkLst>
        </pc:spChg>
      </pc:sldChg>
      <pc:sldChg chg="modNotesTx">
        <pc:chgData name="松野 美紀" userId="825c37c7744b23c1" providerId="LiveId" clId="{C2613804-9B69-4C6F-859A-5E88C5356050}" dt="2023-07-02T04:40:41.885" v="1622" actId="20577"/>
        <pc:sldMkLst>
          <pc:docMk/>
          <pc:sldMk cId="2824881222" sldId="272"/>
        </pc:sldMkLst>
      </pc:sldChg>
      <pc:sldChg chg="modNotesTx">
        <pc:chgData name="松野 美紀" userId="825c37c7744b23c1" providerId="LiveId" clId="{C2613804-9B69-4C6F-859A-5E88C5356050}" dt="2023-07-02T04:10:44.726" v="891" actId="20577"/>
        <pc:sldMkLst>
          <pc:docMk/>
          <pc:sldMk cId="3782245472" sldId="275"/>
        </pc:sldMkLst>
      </pc:sldChg>
      <pc:sldChg chg="modSp mod modNotesTx">
        <pc:chgData name="松野 美紀" userId="825c37c7744b23c1" providerId="LiveId" clId="{C2613804-9B69-4C6F-859A-5E88C5356050}" dt="2023-07-02T06:24:27.666" v="3629" actId="20577"/>
        <pc:sldMkLst>
          <pc:docMk/>
          <pc:sldMk cId="323448718" sldId="278"/>
        </pc:sldMkLst>
        <pc:spChg chg="mod">
          <ac:chgData name="松野 美紀" userId="825c37c7744b23c1" providerId="LiveId" clId="{C2613804-9B69-4C6F-859A-5E88C5356050}" dt="2023-07-02T04:16:22.115" v="1122" actId="20577"/>
          <ac:spMkLst>
            <pc:docMk/>
            <pc:sldMk cId="323448718" sldId="278"/>
            <ac:spMk id="6" creationId="{D7808EED-DC28-463C-944A-396EF99B5E0D}"/>
          </ac:spMkLst>
        </pc:spChg>
        <pc:spChg chg="mod">
          <ac:chgData name="松野 美紀" userId="825c37c7744b23c1" providerId="LiveId" clId="{C2613804-9B69-4C6F-859A-5E88C5356050}" dt="2023-07-02T05:35:09.799" v="1922"/>
          <ac:spMkLst>
            <pc:docMk/>
            <pc:sldMk cId="323448718" sldId="278"/>
            <ac:spMk id="7" creationId="{E03B1245-1519-AF29-3C59-714DCADCD660}"/>
          </ac:spMkLst>
        </pc:spChg>
      </pc:sldChg>
      <pc:sldChg chg="modSp mod modNotesTx">
        <pc:chgData name="松野 美紀" userId="825c37c7744b23c1" providerId="LiveId" clId="{C2613804-9B69-4C6F-859A-5E88C5356050}" dt="2023-07-02T05:34:48.238" v="1912"/>
        <pc:sldMkLst>
          <pc:docMk/>
          <pc:sldMk cId="3437142718" sldId="279"/>
        </pc:sldMkLst>
        <pc:spChg chg="mod">
          <ac:chgData name="松野 美紀" userId="825c37c7744b23c1" providerId="LiveId" clId="{C2613804-9B69-4C6F-859A-5E88C5356050}" dt="2023-07-02T05:34:48.238" v="1912"/>
          <ac:spMkLst>
            <pc:docMk/>
            <pc:sldMk cId="3437142718" sldId="279"/>
            <ac:spMk id="3" creationId="{E90E76B3-F063-F9F5-96F8-3BF1EFDABE70}"/>
          </ac:spMkLst>
        </pc:spChg>
        <pc:spChg chg="mod">
          <ac:chgData name="松野 美紀" userId="825c37c7744b23c1" providerId="LiveId" clId="{C2613804-9B69-4C6F-859A-5E88C5356050}" dt="2023-07-02T04:16:27.411" v="1124" actId="20577"/>
          <ac:spMkLst>
            <pc:docMk/>
            <pc:sldMk cId="3437142718" sldId="279"/>
            <ac:spMk id="6" creationId="{76552DE6-9787-4668-8553-CBF8713424F5}"/>
          </ac:spMkLst>
        </pc:spChg>
      </pc:sldChg>
      <pc:sldChg chg="modSp mod modNotesTx">
        <pc:chgData name="松野 美紀" userId="825c37c7744b23c1" providerId="LiveId" clId="{C2613804-9B69-4C6F-859A-5E88C5356050}" dt="2023-07-02T06:25:00.737" v="3631" actId="20577"/>
        <pc:sldMkLst>
          <pc:docMk/>
          <pc:sldMk cId="942452926" sldId="280"/>
        </pc:sldMkLst>
        <pc:spChg chg="mod">
          <ac:chgData name="松野 美紀" userId="825c37c7744b23c1" providerId="LiveId" clId="{C2613804-9B69-4C6F-859A-5E88C5356050}" dt="2023-07-02T05:34:28.106" v="1901" actId="403"/>
          <ac:spMkLst>
            <pc:docMk/>
            <pc:sldMk cId="942452926" sldId="280"/>
            <ac:spMk id="3" creationId="{661465FA-A3FB-9380-28A6-0D61041F2431}"/>
          </ac:spMkLst>
        </pc:spChg>
        <pc:spChg chg="mod">
          <ac:chgData name="松野 美紀" userId="825c37c7744b23c1" providerId="LiveId" clId="{C2613804-9B69-4C6F-859A-5E88C5356050}" dt="2023-07-02T04:16:14.882" v="1120" actId="20577"/>
          <ac:spMkLst>
            <pc:docMk/>
            <pc:sldMk cId="942452926" sldId="280"/>
            <ac:spMk id="7" creationId="{BFB855D3-6405-493F-91B9-3E905DD2D5CE}"/>
          </ac:spMkLst>
        </pc:spChg>
      </pc:sldChg>
      <pc:sldChg chg="modSp mod">
        <pc:chgData name="松野 美紀" userId="825c37c7744b23c1" providerId="LiveId" clId="{C2613804-9B69-4C6F-859A-5E88C5356050}" dt="2023-07-02T03:59:35.960" v="346" actId="20577"/>
        <pc:sldMkLst>
          <pc:docMk/>
          <pc:sldMk cId="2688955906" sldId="281"/>
        </pc:sldMkLst>
        <pc:spChg chg="mod">
          <ac:chgData name="松野 美紀" userId="825c37c7744b23c1" providerId="LiveId" clId="{C2613804-9B69-4C6F-859A-5E88C5356050}" dt="2023-07-02T03:59:35.960" v="346" actId="20577"/>
          <ac:spMkLst>
            <pc:docMk/>
            <pc:sldMk cId="2688955906" sldId="281"/>
            <ac:spMk id="12" creationId="{1BB06301-4903-4D27-9DC9-930112FA2E57}"/>
          </ac:spMkLst>
        </pc:spChg>
      </pc:sldChg>
      <pc:sldChg chg="modSp del mod">
        <pc:chgData name="松野 美紀" userId="825c37c7744b23c1" providerId="LiveId" clId="{C2613804-9B69-4C6F-859A-5E88C5356050}" dt="2023-07-02T04:01:38.048" v="464" actId="2696"/>
        <pc:sldMkLst>
          <pc:docMk/>
          <pc:sldMk cId="2573337335" sldId="282"/>
        </pc:sldMkLst>
        <pc:spChg chg="mod">
          <ac:chgData name="松野 美紀" userId="825c37c7744b23c1" providerId="LiveId" clId="{C2613804-9B69-4C6F-859A-5E88C5356050}" dt="2023-07-02T04:01:27.791" v="462" actId="20577"/>
          <ac:spMkLst>
            <pc:docMk/>
            <pc:sldMk cId="2573337335" sldId="282"/>
            <ac:spMk id="13" creationId="{B157C9BF-32D6-490B-BA67-3558BC2872A3}"/>
          </ac:spMkLst>
        </pc:spChg>
      </pc:sldChg>
      <pc:sldChg chg="modSp mod modNotesTx">
        <pc:chgData name="松野 美紀" userId="825c37c7744b23c1" providerId="LiveId" clId="{C2613804-9B69-4C6F-859A-5E88C5356050}" dt="2023-07-02T04:15:27.553" v="1106" actId="20577"/>
        <pc:sldMkLst>
          <pc:docMk/>
          <pc:sldMk cId="4082825870" sldId="283"/>
        </pc:sldMkLst>
        <pc:spChg chg="mod">
          <ac:chgData name="松野 美紀" userId="825c37c7744b23c1" providerId="LiveId" clId="{C2613804-9B69-4C6F-859A-5E88C5356050}" dt="2023-07-02T04:15:27.553" v="1106" actId="20577"/>
          <ac:spMkLst>
            <pc:docMk/>
            <pc:sldMk cId="4082825870" sldId="283"/>
            <ac:spMk id="6" creationId="{F41B9AD7-5081-4685-8BFA-0F13B7392AEE}"/>
          </ac:spMkLst>
        </pc:spChg>
        <pc:spChg chg="mod">
          <ac:chgData name="松野 美紀" userId="825c37c7744b23c1" providerId="LiveId" clId="{C2613804-9B69-4C6F-859A-5E88C5356050}" dt="2023-07-02T04:15:16.401" v="1102" actId="20577"/>
          <ac:spMkLst>
            <pc:docMk/>
            <pc:sldMk cId="4082825870" sldId="283"/>
            <ac:spMk id="9" creationId="{2E8E895F-CCE8-456B-AF4F-9E20DF1FA16C}"/>
          </ac:spMkLst>
        </pc:spChg>
      </pc:sldChg>
      <pc:sldChg chg="modSp mod modNotesTx">
        <pc:chgData name="松野 美紀" userId="825c37c7744b23c1" providerId="LiveId" clId="{C2613804-9B69-4C6F-859A-5E88C5356050}" dt="2023-07-02T04:15:34.970" v="1108" actId="20577"/>
        <pc:sldMkLst>
          <pc:docMk/>
          <pc:sldMk cId="1403920407" sldId="284"/>
        </pc:sldMkLst>
        <pc:spChg chg="mod">
          <ac:chgData name="松野 美紀" userId="825c37c7744b23c1" providerId="LiveId" clId="{C2613804-9B69-4C6F-859A-5E88C5356050}" dt="2023-07-02T04:15:34.970" v="1108" actId="20577"/>
          <ac:spMkLst>
            <pc:docMk/>
            <pc:sldMk cId="1403920407" sldId="284"/>
            <ac:spMk id="7" creationId="{7DF51849-BB7F-4798-B399-0C60F302FF88}"/>
          </ac:spMkLst>
        </pc:spChg>
        <pc:spChg chg="mod">
          <ac:chgData name="松野 美紀" userId="825c37c7744b23c1" providerId="LiveId" clId="{C2613804-9B69-4C6F-859A-5E88C5356050}" dt="2023-07-02T04:15:09.542" v="1093" actId="20577"/>
          <ac:spMkLst>
            <pc:docMk/>
            <pc:sldMk cId="1403920407" sldId="284"/>
            <ac:spMk id="10" creationId="{2A37EDEC-642E-4E77-936D-CDA57AC27127}"/>
          </ac:spMkLst>
        </pc:spChg>
      </pc:sldChg>
      <pc:sldChg chg="modSp mod modNotesTx">
        <pc:chgData name="松野 美紀" userId="825c37c7744b23c1" providerId="LiveId" clId="{C2613804-9B69-4C6F-859A-5E88C5356050}" dt="2023-07-02T04:15:58.476" v="1116" actId="20577"/>
        <pc:sldMkLst>
          <pc:docMk/>
          <pc:sldMk cId="3885658296" sldId="285"/>
        </pc:sldMkLst>
        <pc:spChg chg="mod">
          <ac:chgData name="松野 美紀" userId="825c37c7744b23c1" providerId="LiveId" clId="{C2613804-9B69-4C6F-859A-5E88C5356050}" dt="2023-07-02T04:15:58.476" v="1116" actId="20577"/>
          <ac:spMkLst>
            <pc:docMk/>
            <pc:sldMk cId="3885658296" sldId="285"/>
            <ac:spMk id="6" creationId="{5E1530AB-31BA-496C-9158-344194FD621D}"/>
          </ac:spMkLst>
        </pc:spChg>
        <pc:spChg chg="mod">
          <ac:chgData name="松野 美紀" userId="825c37c7744b23c1" providerId="LiveId" clId="{C2613804-9B69-4C6F-859A-5E88C5356050}" dt="2023-07-02T04:14:57.680" v="1084" actId="20577"/>
          <ac:spMkLst>
            <pc:docMk/>
            <pc:sldMk cId="3885658296" sldId="285"/>
            <ac:spMk id="9" creationId="{587FE7F0-2DB0-4A76-A06D-7E5A4E6BB3E6}"/>
          </ac:spMkLst>
        </pc:spChg>
      </pc:sldChg>
      <pc:sldChg chg="del">
        <pc:chgData name="松野 美紀" userId="825c37c7744b23c1" providerId="LiveId" clId="{C2613804-9B69-4C6F-859A-5E88C5356050}" dt="2023-07-02T04:03:36.652" v="526" actId="2696"/>
        <pc:sldMkLst>
          <pc:docMk/>
          <pc:sldMk cId="427886683" sldId="286"/>
        </pc:sldMkLst>
      </pc:sldChg>
      <pc:sldChg chg="modSp mod modNotesTx">
        <pc:chgData name="松野 美紀" userId="825c37c7744b23c1" providerId="LiveId" clId="{C2613804-9B69-4C6F-859A-5E88C5356050}" dt="2023-07-02T04:16:09.319" v="1118" actId="20577"/>
        <pc:sldMkLst>
          <pc:docMk/>
          <pc:sldMk cId="1611020917" sldId="287"/>
        </pc:sldMkLst>
        <pc:spChg chg="mod">
          <ac:chgData name="松野 美紀" userId="825c37c7744b23c1" providerId="LiveId" clId="{C2613804-9B69-4C6F-859A-5E88C5356050}" dt="2023-07-02T04:16:09.319" v="1118" actId="20577"/>
          <ac:spMkLst>
            <pc:docMk/>
            <pc:sldMk cId="1611020917" sldId="287"/>
            <ac:spMk id="6" creationId="{CFD73D09-7B83-4A22-8319-55CDF75767E3}"/>
          </ac:spMkLst>
        </pc:spChg>
        <pc:spChg chg="mod">
          <ac:chgData name="松野 美紀" userId="825c37c7744b23c1" providerId="LiveId" clId="{C2613804-9B69-4C6F-859A-5E88C5356050}" dt="2023-07-02T04:14:52.356" v="1075" actId="20577"/>
          <ac:spMkLst>
            <pc:docMk/>
            <pc:sldMk cId="1611020917" sldId="287"/>
            <ac:spMk id="10" creationId="{A0DB97B1-A372-428E-B039-1DBE3F6A0960}"/>
          </ac:spMkLst>
        </pc:spChg>
      </pc:sldChg>
      <pc:sldChg chg="modSp mod modNotesTx">
        <pc:chgData name="松野 美紀" userId="825c37c7744b23c1" providerId="LiveId" clId="{C2613804-9B69-4C6F-859A-5E88C5356050}" dt="2023-07-02T04:17:10.593" v="1222" actId="20577"/>
        <pc:sldMkLst>
          <pc:docMk/>
          <pc:sldMk cId="130741444" sldId="288"/>
        </pc:sldMkLst>
        <pc:spChg chg="mod">
          <ac:chgData name="松野 美紀" userId="825c37c7744b23c1" providerId="LiveId" clId="{C2613804-9B69-4C6F-859A-5E88C5356050}" dt="2023-07-02T04:16:35.237" v="1126" actId="20577"/>
          <ac:spMkLst>
            <pc:docMk/>
            <pc:sldMk cId="130741444" sldId="288"/>
            <ac:spMk id="7" creationId="{B55866E1-69BB-4CCE-BC3F-D35106D16780}"/>
          </ac:spMkLst>
        </pc:spChg>
        <pc:spChg chg="mod">
          <ac:chgData name="松野 美紀" userId="825c37c7744b23c1" providerId="LiveId" clId="{C2613804-9B69-4C6F-859A-5E88C5356050}" dt="2023-07-02T04:13:41.461" v="1018" actId="20577"/>
          <ac:spMkLst>
            <pc:docMk/>
            <pc:sldMk cId="130741444" sldId="288"/>
            <ac:spMk id="10" creationId="{18D48397-1A2F-49C8-81CA-813F0B0024A8}"/>
          </ac:spMkLst>
        </pc:spChg>
      </pc:sldChg>
      <pc:sldChg chg="modNotesTx">
        <pc:chgData name="松野 美紀" userId="825c37c7744b23c1" providerId="LiveId" clId="{C2613804-9B69-4C6F-859A-5E88C5356050}" dt="2023-07-02T06:05:19.552" v="3422" actId="20577"/>
        <pc:sldMkLst>
          <pc:docMk/>
          <pc:sldMk cId="599558773" sldId="290"/>
        </pc:sldMkLst>
      </pc:sldChg>
      <pc:sldChg chg="modNotesTx">
        <pc:chgData name="松野 美紀" userId="825c37c7744b23c1" providerId="LiveId" clId="{C2613804-9B69-4C6F-859A-5E88C5356050}" dt="2023-07-02T04:42:33.460" v="1820" actId="20577"/>
        <pc:sldMkLst>
          <pc:docMk/>
          <pc:sldMk cId="3695838046" sldId="291"/>
        </pc:sldMkLst>
      </pc:sldChg>
      <pc:sldChg chg="modNotesTx">
        <pc:chgData name="松野 美紀" userId="825c37c7744b23c1" providerId="LiveId" clId="{C2613804-9B69-4C6F-859A-5E88C5356050}" dt="2023-07-02T04:42:06.053" v="1818" actId="20577"/>
        <pc:sldMkLst>
          <pc:docMk/>
          <pc:sldMk cId="1843488888" sldId="292"/>
        </pc:sldMkLst>
      </pc:sldChg>
      <pc:sldChg chg="addSp delSp modSp new mod modNotesTx">
        <pc:chgData name="松野 美紀" userId="825c37c7744b23c1" providerId="LiveId" clId="{C2613804-9B69-4C6F-859A-5E88C5356050}" dt="2023-07-02T06:04:48.958" v="3409" actId="20577"/>
        <pc:sldMkLst>
          <pc:docMk/>
          <pc:sldMk cId="1567104086" sldId="293"/>
        </pc:sldMkLst>
        <pc:spChg chg="mod">
          <ac:chgData name="松野 美紀" userId="825c37c7744b23c1" providerId="LiveId" clId="{C2613804-9B69-4C6F-859A-5E88C5356050}" dt="2023-07-02T05:43:19.253" v="2532"/>
          <ac:spMkLst>
            <pc:docMk/>
            <pc:sldMk cId="1567104086" sldId="293"/>
            <ac:spMk id="2" creationId="{BE2EC508-A03D-B174-A004-25013B92451F}"/>
          </ac:spMkLst>
        </pc:spChg>
        <pc:spChg chg="mod">
          <ac:chgData name="松野 美紀" userId="825c37c7744b23c1" providerId="LiveId" clId="{C2613804-9B69-4C6F-859A-5E88C5356050}" dt="2023-07-02T05:52:06.252" v="2900"/>
          <ac:spMkLst>
            <pc:docMk/>
            <pc:sldMk cId="1567104086" sldId="293"/>
            <ac:spMk id="3" creationId="{422FF990-51D3-DC09-F4DF-FBCAA7F542E6}"/>
          </ac:spMkLst>
        </pc:spChg>
        <pc:spChg chg="add mod">
          <ac:chgData name="松野 美紀" userId="825c37c7744b23c1" providerId="LiveId" clId="{C2613804-9B69-4C6F-859A-5E88C5356050}" dt="2023-07-02T05:50:36.826" v="2873" actId="1036"/>
          <ac:spMkLst>
            <pc:docMk/>
            <pc:sldMk cId="1567104086" sldId="293"/>
            <ac:spMk id="5" creationId="{CAF019AE-F1E9-6CE5-396B-8288602B9FBE}"/>
          </ac:spMkLst>
        </pc:spChg>
        <pc:spChg chg="add mod">
          <ac:chgData name="松野 美紀" userId="825c37c7744b23c1" providerId="LiveId" clId="{C2613804-9B69-4C6F-859A-5E88C5356050}" dt="2023-07-02T05:50:30.960" v="2865" actId="1035"/>
          <ac:spMkLst>
            <pc:docMk/>
            <pc:sldMk cId="1567104086" sldId="293"/>
            <ac:spMk id="6" creationId="{05BB480A-0166-0003-2906-27B7AEF396AD}"/>
          </ac:spMkLst>
        </pc:spChg>
        <pc:spChg chg="add mod">
          <ac:chgData name="松野 美紀" userId="825c37c7744b23c1" providerId="LiveId" clId="{C2613804-9B69-4C6F-859A-5E88C5356050}" dt="2023-07-02T05:51:49.338" v="2888" actId="1076"/>
          <ac:spMkLst>
            <pc:docMk/>
            <pc:sldMk cId="1567104086" sldId="293"/>
            <ac:spMk id="9" creationId="{8422B9D0-480C-EACD-43B1-CE1A57115A74}"/>
          </ac:spMkLst>
        </pc:spChg>
        <pc:spChg chg="add mod">
          <ac:chgData name="松野 美紀" userId="825c37c7744b23c1" providerId="LiveId" clId="{C2613804-9B69-4C6F-859A-5E88C5356050}" dt="2023-07-02T05:52:00.934" v="2890" actId="1076"/>
          <ac:spMkLst>
            <pc:docMk/>
            <pc:sldMk cId="1567104086" sldId="293"/>
            <ac:spMk id="10" creationId="{49CA40DB-C7AE-FAC9-5DB6-9902EE688B30}"/>
          </ac:spMkLst>
        </pc:spChg>
        <pc:cxnChg chg="add del mod">
          <ac:chgData name="松野 美紀" userId="825c37c7744b23c1" providerId="LiveId" clId="{C2613804-9B69-4C6F-859A-5E88C5356050}" dt="2023-07-02T05:51:35.123" v="2885" actId="21"/>
          <ac:cxnSpMkLst>
            <pc:docMk/>
            <pc:sldMk cId="1567104086" sldId="293"/>
            <ac:cxnSpMk id="8" creationId="{68D4BB40-7652-070C-F941-C6DFF20F36B4}"/>
          </ac:cxnSpMkLst>
        </pc:cxnChg>
      </pc:sldChg>
      <pc:sldChg chg="del">
        <pc:chgData name="松野 美紀" userId="825c37c7744b23c1" providerId="LiveId" clId="{C2613804-9B69-4C6F-859A-5E88C5356050}" dt="2023-07-02T04:14:27.073" v="1023" actId="2696"/>
        <pc:sldMkLst>
          <pc:docMk/>
          <pc:sldMk cId="3504935029" sldId="293"/>
        </pc:sldMkLst>
      </pc:sldChg>
      <pc:sldChg chg="del">
        <pc:chgData name="松野 美紀" userId="825c37c7744b23c1" providerId="LiveId" clId="{C2613804-9B69-4C6F-859A-5E88C5356050}" dt="2023-07-02T04:14:19.483" v="1022" actId="2696"/>
        <pc:sldMkLst>
          <pc:docMk/>
          <pc:sldMk cId="1377570220" sldId="294"/>
        </pc:sldMkLst>
      </pc:sldChg>
      <pc:sldChg chg="add del">
        <pc:chgData name="松野 美紀" userId="825c37c7744b23c1" providerId="LiveId" clId="{C2613804-9B69-4C6F-859A-5E88C5356050}" dt="2023-07-02T04:01:39.563" v="465" actId="2696"/>
        <pc:sldMkLst>
          <pc:docMk/>
          <pc:sldMk cId="91412337" sldId="295"/>
        </pc:sldMkLst>
      </pc:sldChg>
      <pc:sldChg chg="add del">
        <pc:chgData name="松野 美紀" userId="825c37c7744b23c1" providerId="LiveId" clId="{C2613804-9B69-4C6F-859A-5E88C5356050}" dt="2023-07-02T04:14:17.131" v="1021" actId="2696"/>
        <pc:sldMkLst>
          <pc:docMk/>
          <pc:sldMk cId="1405392454" sldId="295"/>
        </pc:sldMkLst>
      </pc:sldChg>
    </pc:docChg>
  </pc:docChgLst>
  <pc:docChgLst>
    <pc:chgData name="松野 美紀" userId="825c37c7744b23c1" providerId="LiveId" clId="{07585618-4BD8-4D30-8B59-AEB2659C418D}"/>
    <pc:docChg chg="custSel modSld">
      <pc:chgData name="松野 美紀" userId="825c37c7744b23c1" providerId="LiveId" clId="{07585618-4BD8-4D30-8B59-AEB2659C418D}" dt="2023-07-03T12:51:08.748" v="144" actId="20577"/>
      <pc:docMkLst>
        <pc:docMk/>
      </pc:docMkLst>
      <pc:sldChg chg="modSp mod modNotesTx">
        <pc:chgData name="松野 美紀" userId="825c37c7744b23c1" providerId="LiveId" clId="{07585618-4BD8-4D30-8B59-AEB2659C418D}" dt="2023-07-03T12:49:26.748" v="22"/>
        <pc:sldMkLst>
          <pc:docMk/>
          <pc:sldMk cId="323448718" sldId="278"/>
        </pc:sldMkLst>
        <pc:spChg chg="mod">
          <ac:chgData name="松野 美紀" userId="825c37c7744b23c1" providerId="LiveId" clId="{07585618-4BD8-4D30-8B59-AEB2659C418D}" dt="2023-07-03T12:49:15.854" v="21" actId="113"/>
          <ac:spMkLst>
            <pc:docMk/>
            <pc:sldMk cId="323448718" sldId="278"/>
            <ac:spMk id="7" creationId="{E03B1245-1519-AF29-3C59-714DCADCD660}"/>
          </ac:spMkLst>
        </pc:spChg>
      </pc:sldChg>
      <pc:sldChg chg="addSp delSp modSp mod modNotesTx">
        <pc:chgData name="松野 美紀" userId="825c37c7744b23c1" providerId="LiveId" clId="{07585618-4BD8-4D30-8B59-AEB2659C418D}" dt="2023-07-03T12:49:05.566" v="20" actId="27636"/>
        <pc:sldMkLst>
          <pc:docMk/>
          <pc:sldMk cId="3437142718" sldId="279"/>
        </pc:sldMkLst>
        <pc:spChg chg="del">
          <ac:chgData name="松野 美紀" userId="825c37c7744b23c1" providerId="LiveId" clId="{07585618-4BD8-4D30-8B59-AEB2659C418D}" dt="2023-07-03T12:48:35.439" v="2" actId="21"/>
          <ac:spMkLst>
            <pc:docMk/>
            <pc:sldMk cId="3437142718" sldId="279"/>
            <ac:spMk id="3" creationId="{E90E76B3-F063-F9F5-96F8-3BF1EFDABE70}"/>
          </ac:spMkLst>
        </pc:spChg>
        <pc:spChg chg="add mod">
          <ac:chgData name="松野 美紀" userId="825c37c7744b23c1" providerId="LiveId" clId="{07585618-4BD8-4D30-8B59-AEB2659C418D}" dt="2023-07-03T12:49:05.566" v="20" actId="27636"/>
          <ac:spMkLst>
            <pc:docMk/>
            <pc:sldMk cId="3437142718" sldId="279"/>
            <ac:spMk id="5" creationId="{E4FA85B9-E640-48A0-0248-8331B87A7F24}"/>
          </ac:spMkLst>
        </pc:spChg>
      </pc:sldChg>
      <pc:sldChg chg="modSp mod modNotesTx">
        <pc:chgData name="松野 美紀" userId="825c37c7744b23c1" providerId="LiveId" clId="{07585618-4BD8-4D30-8B59-AEB2659C418D}" dt="2023-07-03T12:50:02.848" v="31"/>
        <pc:sldMkLst>
          <pc:docMk/>
          <pc:sldMk cId="942452926" sldId="280"/>
        </pc:sldMkLst>
        <pc:spChg chg="mod">
          <ac:chgData name="松野 美紀" userId="825c37c7744b23c1" providerId="LiveId" clId="{07585618-4BD8-4D30-8B59-AEB2659C418D}" dt="2023-07-03T12:49:52.146" v="29" actId="113"/>
          <ac:spMkLst>
            <pc:docMk/>
            <pc:sldMk cId="942452926" sldId="280"/>
            <ac:spMk id="3" creationId="{661465FA-A3FB-9380-28A6-0D61041F2431}"/>
          </ac:spMkLst>
        </pc:spChg>
      </pc:sldChg>
      <pc:sldChg chg="modNotesTx">
        <pc:chgData name="松野 美紀" userId="825c37c7744b23c1" providerId="LiveId" clId="{07585618-4BD8-4D30-8B59-AEB2659C418D}" dt="2023-07-03T12:51:08.748" v="144" actId="20577"/>
        <pc:sldMkLst>
          <pc:docMk/>
          <pc:sldMk cId="1611020917"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75A7C-74A3-4491-A000-81E5464E080C}" type="datetimeFigureOut">
              <a:rPr kumimoji="1" lang="ja-JP" altLang="en-US" smtClean="0"/>
              <a:t>2023/7/3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C0E0D-DCCA-4DC3-9174-E60BCDB19BE1}" type="slidenum">
              <a:rPr kumimoji="1" lang="ja-JP" altLang="en-US" smtClean="0"/>
              <a:t>‹#›</a:t>
            </a:fld>
            <a:endParaRPr kumimoji="1" lang="ja-JP" altLang="en-US"/>
          </a:p>
        </p:txBody>
      </p:sp>
    </p:spTree>
    <p:extLst>
      <p:ext uri="{BB962C8B-B14F-4D97-AF65-F5344CB8AC3E}">
        <p14:creationId xmlns:p14="http://schemas.microsoft.com/office/powerpoint/2010/main" val="11309469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新人研修で行ったチーム開発演習の発表を始めます。</a:t>
            </a:r>
          </a:p>
          <a:p>
            <a:r>
              <a:rPr lang="ja-JP" altLang="en-US" dirty="0">
                <a:latin typeface="Calibri"/>
                <a:ea typeface="游ゴシック"/>
                <a:cs typeface="Calibri"/>
              </a:rPr>
              <a:t>松野美紀です。よろしくお願いします。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a:t>
            </a:fld>
            <a:endParaRPr kumimoji="1" lang="ja-JP" altLang="en-US"/>
          </a:p>
        </p:txBody>
      </p:sp>
    </p:spTree>
    <p:extLst>
      <p:ext uri="{BB962C8B-B14F-4D97-AF65-F5344CB8AC3E}">
        <p14:creationId xmlns:p14="http://schemas.microsoft.com/office/powerpoint/2010/main" val="1512599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次にテスト、バグ修正についてですが、予定では２日で実績も２日でした。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テスト作業をする人、テスト作業で見つかったバグを修正する人など、分担して作業を行うこと</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ができたので、予定通りにテストとバグの修正を行うことができました。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最後に発表準備についてですが、予定は２日で実績も２日でした。</a:t>
            </a: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発表資料の作成は、各々意見を出し合って作成することができました。リハーサルの結果を受けて、修正等も行いました。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以上が開発工程の説明になります。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10</a:t>
            </a:fld>
            <a:endParaRPr kumimoji="1" lang="ja-JP" altLang="en-US"/>
          </a:p>
        </p:txBody>
      </p:sp>
    </p:spTree>
    <p:extLst>
      <p:ext uri="{BB962C8B-B14F-4D97-AF65-F5344CB8AC3E}">
        <p14:creationId xmlns:p14="http://schemas.microsoft.com/office/powerpoint/2010/main" val="152523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続いてシステム概要の説明になります。</a:t>
            </a:r>
            <a:endParaRPr kumimoji="1" lang="en-US" altLang="ja-JP" dirty="0"/>
          </a:p>
          <a:p>
            <a:r>
              <a:rPr kumimoji="1" lang="ja-JP" altLang="en-US" dirty="0"/>
              <a:t>今回はデモンストレーションができないため、サイトの画像でのサイト説明になりますが、ご了承ください。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11</a:t>
            </a:fld>
            <a:endParaRPr kumimoji="1" lang="ja-JP" altLang="en-US"/>
          </a:p>
        </p:txBody>
      </p:sp>
    </p:spTree>
    <p:extLst>
      <p:ext uri="{BB962C8B-B14F-4D97-AF65-F5344CB8AC3E}">
        <p14:creationId xmlns:p14="http://schemas.microsoft.com/office/powerpoint/2010/main" val="1460917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まずはサイトの機能一覧紹介です。</a:t>
            </a:r>
            <a:endParaRPr kumimoji="1" lang="en-US" altLang="ja-JP" dirty="0"/>
          </a:p>
          <a:p>
            <a:pPr marL="0" indent="0">
              <a:buNone/>
            </a:pPr>
            <a:r>
              <a:rPr kumimoji="1" lang="ja-JP" altLang="en-US" dirty="0"/>
              <a:t>スライドの左側にあるものは一般利用者側とサイト管理者側のどちらにもある機能です。</a:t>
            </a:r>
            <a:endParaRPr kumimoji="1" lang="en-US" altLang="ja-JP" dirty="0"/>
          </a:p>
          <a:p>
            <a:pPr marL="0" indent="0">
              <a:buNone/>
            </a:pPr>
            <a:r>
              <a:rPr kumimoji="1" lang="ja-JP" altLang="en-US" dirty="0"/>
              <a:t>一般利用側は共通機能に加え、新規登録、カート、注文履歴、ジャンル分け表示などがあります。</a:t>
            </a:r>
            <a:endParaRPr kumimoji="1" lang="en-US" altLang="ja-JP" dirty="0"/>
          </a:p>
          <a:p>
            <a:pPr marL="0" indent="0">
              <a:buNone/>
            </a:pPr>
            <a:r>
              <a:rPr kumimoji="1" lang="ja-JP" altLang="en-US" dirty="0"/>
              <a:t>また、サイト管理者側では共通機能と商品・会員の登録、編集、削除機能が備わっています。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12</a:t>
            </a:fld>
            <a:endParaRPr kumimoji="1" lang="ja-JP" altLang="en-US"/>
          </a:p>
        </p:txBody>
      </p:sp>
    </p:spTree>
    <p:extLst>
      <p:ext uri="{BB962C8B-B14F-4D97-AF65-F5344CB8AC3E}">
        <p14:creationId xmlns:p14="http://schemas.microsoft.com/office/powerpoint/2010/main" val="30619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続いて、サイトの画面になります。この画面は、システムのログイン画面です。この画面で登録したメールアドレスとパスワードを入力するとログインすることができます。</a:t>
            </a:r>
            <a:endParaRPr lang="en-US" altLang="ja-JP" dirty="0">
              <a:ea typeface="游ゴシック"/>
            </a:endParaRPr>
          </a:p>
          <a:p>
            <a:r>
              <a:rPr lang="ja-JP" altLang="en-US" dirty="0">
                <a:ea typeface="游ゴシック"/>
              </a:rPr>
              <a:t>登録がまだの方は下の新規登録のリンクをクリックして頂くと、新規登録画面に移り登録を行うことができます。</a:t>
            </a:r>
            <a:endParaRPr lang="ja-JP" dirty="0">
              <a:ea typeface="游ゴシック"/>
            </a:endParaRPr>
          </a:p>
          <a:p>
            <a:endParaRPr lang="en-US" altLang="ja-JP" dirty="0">
              <a:latin typeface="Calibri"/>
              <a:cs typeface="Calibri"/>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68337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ログインするとトップ画面に移動します。こちらのトップ画面では、真ん中に商品の一覧情報が表示されています。</a:t>
            </a:r>
            <a:endParaRPr lang="en-US" altLang="ja-JP" dirty="0">
              <a:ea typeface="游ゴシック"/>
            </a:endParaRPr>
          </a:p>
          <a:p>
            <a:r>
              <a:rPr lang="ja-JP" altLang="en-US" dirty="0">
                <a:ea typeface="游ゴシック"/>
              </a:rPr>
              <a:t>また左側には、音楽のジャンルを選択できる画面や、アカウントの情報や注文した商品の履歴を見ることができるリンクが表示されます。</a:t>
            </a:r>
            <a:endParaRPr lang="en-US" altLang="ja-JP" dirty="0">
              <a:ea typeface="游ゴシック"/>
            </a:endParaRPr>
          </a:p>
          <a:p>
            <a:r>
              <a:rPr lang="ja-JP" altLang="en-US" dirty="0">
                <a:ea typeface="游ゴシック"/>
              </a:rPr>
              <a:t>そして、上の方の画面では、商品の検索やカートに追加した商品の詳細を見ることができるカートボタン、ログアウト機能が表示されます。</a:t>
            </a:r>
            <a:endParaRPr lang="ja-JP" dirty="0">
              <a:ea typeface="游ゴシック"/>
            </a:endParaRPr>
          </a:p>
          <a:p>
            <a:endParaRPr lang="en-US" altLang="ja-JP" dirty="0">
              <a:latin typeface="Calibri"/>
              <a:cs typeface="Calibri"/>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13838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こちらがカート画面になります。</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ここでは、カートに入れた商品を確認することができ、支払いに進むことが出来ます。</a:t>
            </a:r>
            <a:endParaRPr lang="en-US" altLang="ja-JP" dirty="0">
              <a:ea typeface="游ゴシック"/>
            </a:endParaRPr>
          </a:p>
          <a:p>
            <a:r>
              <a:rPr lang="ja-JP" altLang="en-US" dirty="0">
                <a:ea typeface="游ゴシック"/>
              </a:rPr>
              <a:t>また、取り消しを押すことで、カートから出すこともできます。</a:t>
            </a: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5197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続いて、よさこいミュージックのサイト管理者用の画面についてです。</a:t>
            </a:r>
            <a:endParaRPr kumimoji="1" lang="en-US" altLang="ja-JP" dirty="0"/>
          </a:p>
          <a:p>
            <a:r>
              <a:rPr kumimoji="1" lang="ja-JP" altLang="en-US" dirty="0"/>
              <a:t>先程の一般用と共通のログイン画面から管理者もログインでき、管理者用トップ画面に遷移します。</a:t>
            </a:r>
            <a:endParaRPr kumimoji="1" lang="en-US" altLang="ja-JP" dirty="0"/>
          </a:p>
          <a:p>
            <a:r>
              <a:rPr kumimoji="1" lang="ja-JP" altLang="en-US" dirty="0"/>
              <a:t>管理者用の画面では、主に商品管理と会員の管理機能があります。</a:t>
            </a: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49844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まず、トップページの商品一覧のリンクをクリックしていただくと、商品一覧画面に遷移します。</a:t>
            </a:r>
            <a:endParaRPr kumimoji="1" lang="en-US" altLang="ja-JP" dirty="0"/>
          </a:p>
          <a:p>
            <a:r>
              <a:rPr kumimoji="1" lang="ja-JP" altLang="en-US" dirty="0"/>
              <a:t>商品一覧画面では、商品の画像、曲名、アーティスト名、ジャンル名、値段、</a:t>
            </a:r>
            <a:r>
              <a:rPr kumimoji="1" lang="en-US" altLang="ja-JP" dirty="0"/>
              <a:t>DL</a:t>
            </a:r>
            <a:r>
              <a:rPr kumimoji="1" lang="ja-JP" altLang="en-US" dirty="0"/>
              <a:t>数が表示されます。</a:t>
            </a:r>
            <a:endParaRPr kumimoji="1" lang="en-US" altLang="ja-JP" dirty="0"/>
          </a:p>
          <a:p>
            <a:r>
              <a:rPr kumimoji="1" lang="ja-JP" altLang="en-US" dirty="0"/>
              <a:t>また、画面下部には商品登録ボタンがあり、そこから新たな商品の登録を行うことができます。</a:t>
            </a:r>
            <a:endParaRPr kumimoji="1" lang="en-US" altLang="ja-JP" dirty="0"/>
          </a:p>
          <a:p>
            <a:endParaRPr kumimoji="1" lang="en-US" altLang="ja-JP" dirty="0"/>
          </a:p>
          <a:p>
            <a:r>
              <a:rPr kumimoji="1" lang="ja-JP" altLang="en-US" dirty="0"/>
              <a:t>商品画像か曲名のリンクをクリックしていただくと、商品詳細画面に遷移し、商品の編集、削除が行える機能もあります。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90520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続いて会員一覧では、会員名、メールアドレス、一般ユーザーなのか管理者かが分かるように表示されています。</a:t>
            </a:r>
            <a:endParaRPr kumimoji="1" lang="en-US" altLang="ja-JP" dirty="0"/>
          </a:p>
          <a:p>
            <a:r>
              <a:rPr kumimoji="1" lang="ja-JP" altLang="en-US" dirty="0"/>
              <a:t>会員ページでは、会員の登録、編集、削除機能があります。</a:t>
            </a:r>
            <a:endParaRPr kumimoji="1" lang="en-US" altLang="ja-JP" dirty="0"/>
          </a:p>
          <a:p>
            <a:r>
              <a:rPr kumimoji="1" lang="ja-JP" altLang="en-US" dirty="0"/>
              <a:t>また、商品一覧、会員一覧では、ヘッダー部分に商品・会員の検索機能と並び替え機能があります。</a:t>
            </a:r>
            <a:endParaRPr kumimoji="1" lang="en-US" altLang="ja-JP" dirty="0"/>
          </a:p>
          <a:p>
            <a:r>
              <a:rPr kumimoji="1" lang="ja-JP" altLang="en-US" dirty="0"/>
              <a:t>以上が私たちが作成したサイトのシステム・機能説明になります。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012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続いてチーム開発演習を通しての振り返りを大きく３つに分けてお話しします。</a:t>
            </a:r>
            <a:endParaRPr kumimoji="1" lang="en-US" altLang="ja-JP" dirty="0"/>
          </a:p>
          <a:p>
            <a:r>
              <a:rPr kumimoji="1" lang="ja-JP" altLang="en-US" dirty="0"/>
              <a:t>今回はお時間の都合上、各項目</a:t>
            </a:r>
            <a:r>
              <a:rPr kumimoji="1" lang="ja-JP" altLang="en-US"/>
              <a:t>１点ずつピックアップしてお話し</a:t>
            </a:r>
            <a:r>
              <a:rPr kumimoji="1" lang="ja-JP" altLang="en-US" dirty="0"/>
              <a:t>します。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19</a:t>
            </a:fld>
            <a:endParaRPr kumimoji="1" lang="ja-JP" altLang="en-US"/>
          </a:p>
        </p:txBody>
      </p:sp>
    </p:spTree>
    <p:extLst>
      <p:ext uri="{BB962C8B-B14F-4D97-AF65-F5344CB8AC3E}">
        <p14:creationId xmlns:p14="http://schemas.microsoft.com/office/powerpoint/2010/main" val="226129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dirty="0">
                <a:ea typeface="游ゴシック"/>
              </a:rPr>
              <a:t>目次はスライドの通りです。</a:t>
            </a:r>
            <a:endParaRPr lang="ja-JP" altLang="en-US" dirty="0">
              <a:ea typeface="游ゴシック" panose="020B0400000000000000" pitchFamily="34" charset="-128"/>
            </a:endParaRPr>
          </a:p>
          <a:p>
            <a:r>
              <a:rPr lang="ja-JP" altLang="en-US" dirty="0">
                <a:ea typeface="游ゴシック"/>
              </a:rPr>
              <a:t>前半にシステムについて話した後、後半は工夫、反省点についてお話しさせていただきます。</a:t>
            </a:r>
            <a:endParaRPr lang="ja-JP" dirty="0">
              <a:ea typeface="游ゴシック"/>
            </a:endParaRP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a:t>
            </a:fld>
            <a:endParaRPr kumimoji="1" lang="ja-JP" altLang="en-US"/>
          </a:p>
        </p:txBody>
      </p:sp>
    </p:spTree>
    <p:extLst>
      <p:ext uri="{BB962C8B-B14F-4D97-AF65-F5344CB8AC3E}">
        <p14:creationId xmlns:p14="http://schemas.microsoft.com/office/powerpoint/2010/main" val="775990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まず、私たちのチームが一番苦労した点はクレジットカード機能の設計・実装です。</a:t>
            </a:r>
            <a:endParaRPr kumimoji="1" lang="en-US" altLang="ja-JP" dirty="0"/>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カード番号をマスキングする方法やどのタイミングでユーザーにクレジットカードの情報を登録してもらうかなど一番実装した機能の中で難易度が高かったと思います。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20</a:t>
            </a:fld>
            <a:endParaRPr kumimoji="1" lang="ja-JP" altLang="en-US"/>
          </a:p>
        </p:txBody>
      </p:sp>
    </p:spTree>
    <p:extLst>
      <p:ext uri="{BB962C8B-B14F-4D97-AF65-F5344CB8AC3E}">
        <p14:creationId xmlns:p14="http://schemas.microsoft.com/office/powerpoint/2010/main" val="4233848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kumimoji="1" lang="ja-JP" altLang="en-US" sz="1800" dirty="0"/>
              <a:t>続いて開発において工夫した点は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を扱う際にダブルチェックとスラックでのプル呼びかけを徹底したことです。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コミット</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する際は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、誰かに見てもらっている状態ですること</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プッシュが完了したらメンバーにスラックでプルを呼びかけ、メンバーは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プルを</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完了次第チェックを付けるというルールを徹底し</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ファイルの競合を防ぎました。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工夫した点は以上になります。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21</a:t>
            </a:fld>
            <a:endParaRPr kumimoji="1" lang="ja-JP" altLang="en-US"/>
          </a:p>
        </p:txBody>
      </p:sp>
    </p:spTree>
    <p:extLst>
      <p:ext uri="{BB962C8B-B14F-4D97-AF65-F5344CB8AC3E}">
        <p14:creationId xmlns:p14="http://schemas.microsoft.com/office/powerpoint/2010/main" val="229360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最後</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に反省点です。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一番の反省</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は最初の設計時には考えていなかったが実際には必要な機能がいくつかあった点です。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実装に入ってからの気づきが多く、本来必要な機能を見逃している部分がありました。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設計書にも記載がないため、両方の修正に時間を取られてしま</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う形になりました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以上で振り返りを終わります。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22</a:t>
            </a:fld>
            <a:endParaRPr kumimoji="1" lang="ja-JP" altLang="en-US"/>
          </a:p>
        </p:txBody>
      </p:sp>
    </p:spTree>
    <p:extLst>
      <p:ext uri="{BB962C8B-B14F-4D97-AF65-F5344CB8AC3E}">
        <p14:creationId xmlns:p14="http://schemas.microsoft.com/office/powerpoint/2010/main" val="2581648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最後に新人研修を通しての所感で発表を示させていただきます。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23</a:t>
            </a:fld>
            <a:endParaRPr kumimoji="1" lang="ja-JP" altLang="en-US"/>
          </a:p>
        </p:txBody>
      </p:sp>
    </p:spTree>
    <p:extLst>
      <p:ext uri="{BB962C8B-B14F-4D97-AF65-F5344CB8AC3E}">
        <p14:creationId xmlns:p14="http://schemas.microsoft.com/office/powerpoint/2010/main" val="3125985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今回のチーム開発演習では、上流工程から下流工程、そして発表まで携わることができました。</a:t>
            </a:r>
            <a:endParaRPr kumimoji="1" lang="en-US" altLang="ja-JP" dirty="0"/>
          </a:p>
          <a:p>
            <a:r>
              <a:rPr kumimoji="1" lang="ja-JP" altLang="en-US" dirty="0"/>
              <a:t>コーディングする難しさはもちろんのこと、上流工程である設計書や準備がいかに大変で時間のかかるものだということを身をもって知ることができました。</a:t>
            </a:r>
            <a:endParaRPr kumimoji="1" lang="en-US" altLang="ja-JP" dirty="0"/>
          </a:p>
          <a:p>
            <a:r>
              <a:rPr kumimoji="1" lang="ja-JP" altLang="en-US" dirty="0"/>
              <a:t>全体的に作業が遅れ気味で進んでいましたが、日に日に分担作業がうまくなっていくことを実感しました。</a:t>
            </a:r>
            <a:endParaRPr kumimoji="1" lang="en-US" altLang="ja-JP" dirty="0"/>
          </a:p>
          <a:p>
            <a:r>
              <a:rPr kumimoji="1" lang="ja-JP" altLang="en-US" dirty="0"/>
              <a:t>そして、全員の出来上がったものを１つにしたときは自分たちで作ったとは思えないほど良いサイトを作ることができたなと思いました。</a:t>
            </a:r>
            <a:endParaRPr kumimoji="1" lang="en-US" altLang="ja-JP" dirty="0"/>
          </a:p>
          <a:p>
            <a:r>
              <a:rPr kumimoji="1" lang="ja-JP" altLang="en-US" dirty="0"/>
              <a:t>今回のチーム開発演習で得た知識や経験を現場で発揮します。</a:t>
            </a:r>
            <a:endParaRPr kumimoji="1" lang="en-US" altLang="ja-JP" dirty="0"/>
          </a:p>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24</a:t>
            </a:fld>
            <a:endParaRPr kumimoji="1" lang="ja-JP" altLang="en-US"/>
          </a:p>
        </p:txBody>
      </p:sp>
    </p:spTree>
    <p:extLst>
      <p:ext uri="{BB962C8B-B14F-4D97-AF65-F5344CB8AC3E}">
        <p14:creationId xmlns:p14="http://schemas.microsoft.com/office/powerpoint/2010/main" val="297324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それでは、まずシステムコンセプトについての説明を行います。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3</a:t>
            </a:fld>
            <a:endParaRPr kumimoji="1" lang="ja-JP" altLang="en-US"/>
          </a:p>
        </p:txBody>
      </p:sp>
    </p:spTree>
    <p:extLst>
      <p:ext uri="{BB962C8B-B14F-4D97-AF65-F5344CB8AC3E}">
        <p14:creationId xmlns:p14="http://schemas.microsoft.com/office/powerpoint/2010/main" val="363841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ea typeface="游ゴシック"/>
            </a:endParaRPr>
          </a:p>
          <a:p>
            <a:r>
              <a:rPr lang="en-US" dirty="0" err="1"/>
              <a:t>私たちのチームが作成したよさこいミュージックは、ダウンロード販売専用の音楽ECサイトになっています</a:t>
            </a:r>
            <a:r>
              <a:rPr lang="en-US" dirty="0"/>
              <a:t>。</a:t>
            </a:r>
            <a:endParaRPr lang="en-US" dirty="0">
              <a:ea typeface="游ゴシック"/>
            </a:endParaRPr>
          </a:p>
          <a:p>
            <a:r>
              <a:rPr lang="en-US" dirty="0" err="1"/>
              <a:t>私たちのチームは、ECサイトでかつ使いやすさを意識したサイトを作成</a:t>
            </a:r>
            <a:r>
              <a:rPr lang="ja-JP" altLang="en-US" dirty="0"/>
              <a:t>しました</a:t>
            </a:r>
            <a:r>
              <a:rPr lang="en-US" dirty="0"/>
              <a:t>。</a:t>
            </a:r>
            <a:endParaRPr lang="en-US" dirty="0">
              <a:ea typeface="游ゴシック"/>
            </a:endParaRPr>
          </a:p>
          <a:p>
            <a:r>
              <a:rPr lang="en-US" dirty="0"/>
              <a:t> </a:t>
            </a:r>
            <a:endParaRPr lang="en-US" dirty="0">
              <a:ea typeface="游ゴシック"/>
            </a:endParaRPr>
          </a:p>
          <a:p>
            <a:r>
              <a:rPr lang="en-US" dirty="0" err="1"/>
              <a:t>サイトには商品名やジャンル、値段だけでなく、DL数や歌詞なども表示されています</a:t>
            </a:r>
            <a:r>
              <a:rPr lang="en-US" dirty="0"/>
              <a:t>。</a:t>
            </a:r>
            <a:endParaRPr lang="en-US" dirty="0">
              <a:ea typeface="游ゴシック"/>
            </a:endParaRPr>
          </a:p>
          <a:p>
            <a:r>
              <a:rPr lang="en-US" dirty="0" err="1"/>
              <a:t>また、商品名検索や並び替え機能もあり、利用者が使いやすい設計になっています</a:t>
            </a:r>
            <a:r>
              <a:rPr lang="en-US" dirty="0"/>
              <a:t>。</a:t>
            </a:r>
            <a:endParaRPr lang="en-US" dirty="0">
              <a:ea typeface="游ゴシック"/>
            </a:endParaRPr>
          </a:p>
          <a:p>
            <a:r>
              <a:rPr lang="en-US" dirty="0"/>
              <a:t> </a:t>
            </a:r>
            <a:endParaRPr lang="en-US" dirty="0">
              <a:ea typeface="游ゴシック"/>
            </a:endParaRPr>
          </a:p>
          <a:p>
            <a:r>
              <a:rPr lang="en-US" dirty="0"/>
              <a:t>サイトには２種類あります。</a:t>
            </a:r>
            <a:endParaRPr lang="en-US" dirty="0">
              <a:ea typeface="游ゴシック"/>
            </a:endParaRPr>
          </a:p>
          <a:p>
            <a:r>
              <a:rPr lang="en-US" dirty="0" err="1"/>
              <a:t>一般利用者側では、主に商品購入、アカウント管理の機能があります</a:t>
            </a:r>
            <a:r>
              <a:rPr lang="en-US" dirty="0"/>
              <a:t>。</a:t>
            </a:r>
            <a:endParaRPr lang="en-US" dirty="0">
              <a:ea typeface="游ゴシック"/>
            </a:endParaRPr>
          </a:p>
          <a:p>
            <a:r>
              <a:rPr lang="en-US" dirty="0" err="1"/>
              <a:t>サイト管理者側では、商品と会員の管理機能があります</a:t>
            </a:r>
            <a:r>
              <a:rPr lang="en-US" dirty="0"/>
              <a:t>。</a:t>
            </a:r>
            <a:endParaRPr lang="en-US" dirty="0">
              <a:ea typeface="游ゴシック"/>
            </a:endParaRPr>
          </a:p>
          <a:p>
            <a:r>
              <a:rPr lang="en-US" dirty="0" err="1"/>
              <a:t>以上がシステムコンセプトの説明になります</a:t>
            </a:r>
            <a:r>
              <a:rPr lang="en-US" dirty="0"/>
              <a:t>。</a:t>
            </a:r>
            <a:endParaRPr lang="en-US" dirty="0">
              <a:ea typeface="游ゴシック"/>
            </a:endParaRPr>
          </a:p>
          <a:p>
            <a:endParaRPr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4</a:t>
            </a:fld>
            <a:endParaRPr kumimoji="1" lang="ja-JP" altLang="en-US"/>
          </a:p>
        </p:txBody>
      </p:sp>
    </p:spTree>
    <p:extLst>
      <p:ext uri="{BB962C8B-B14F-4D97-AF65-F5344CB8AC3E}">
        <p14:creationId xmlns:p14="http://schemas.microsoft.com/office/powerpoint/2010/main" val="122607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続いてシステム規模と品質についてです。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5</a:t>
            </a:fld>
            <a:endParaRPr kumimoji="1" lang="ja-JP" altLang="en-US"/>
          </a:p>
        </p:txBody>
      </p:sp>
    </p:spTree>
    <p:extLst>
      <p:ext uri="{BB962C8B-B14F-4D97-AF65-F5344CB8AC3E}">
        <p14:creationId xmlns:p14="http://schemas.microsoft.com/office/powerpoint/2010/main" val="406647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まず、システム規模についてですが、今回私たちが作成した、システムの画面数は３８画面でした。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また、その中の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数は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8814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ステップという結果でした。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今回私たちが作成したのが、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サイトということもあり、画面数が多く、そのため</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数も多くなったと思われます。</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品質について</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、テスト数は９９件でそのうちの総バグ数は８件でした。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また、これらの発見したバグはすべて修正済みです。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6</a:t>
            </a:fld>
            <a:endParaRPr kumimoji="1" lang="ja-JP" altLang="en-US"/>
          </a:p>
        </p:txBody>
      </p:sp>
    </p:spTree>
    <p:extLst>
      <p:ext uri="{BB962C8B-B14F-4D97-AF65-F5344CB8AC3E}">
        <p14:creationId xmlns:p14="http://schemas.microsoft.com/office/powerpoint/2010/main" val="267959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次に開発工程についてです。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7</a:t>
            </a:fld>
            <a:endParaRPr kumimoji="1" lang="ja-JP" altLang="en-US"/>
          </a:p>
        </p:txBody>
      </p:sp>
    </p:spTree>
    <p:extLst>
      <p:ext uri="{BB962C8B-B14F-4D97-AF65-F5344CB8AC3E}">
        <p14:creationId xmlns:p14="http://schemas.microsoft.com/office/powerpoint/2010/main" val="97346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まず、設計書の作成についてですが、予定では２日の予定でしたが、実績は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日ほどでした。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メンバー全員が設計書から作成するのは初めてだったこともあり、予定よりも</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設計書の作成に時間がかかってしまいました。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しかし、設計書の作成に時間をかけたことにより、メンバー全員が作成したい</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サイトの全体像を把握できたと思います。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8</a:t>
            </a:fld>
            <a:endParaRPr kumimoji="1" lang="ja-JP" altLang="en-US"/>
          </a:p>
        </p:txBody>
      </p:sp>
    </p:spTree>
    <p:extLst>
      <p:ext uri="{BB962C8B-B14F-4D97-AF65-F5344CB8AC3E}">
        <p14:creationId xmlns:p14="http://schemas.microsoft.com/office/powerpoint/2010/main" val="3025291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次に製造についてですが、予定では５日の予定でしたが、実績は６日でした。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作業工程表作成時に、ログイン機能、検索機能のように、機能ごとに予定を立てていたこともあり、</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実際に検索機能を作る中で、どのくらいの画面数が必要かなどが、しっかりと把握できていなかった。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また、作業の初めのうちはなかなか進捗が進まなかったこともあり、実装完了が１日押してしまい</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9</a:t>
            </a:fld>
            <a:endParaRPr kumimoji="1" lang="ja-JP" altLang="en-US"/>
          </a:p>
        </p:txBody>
      </p:sp>
    </p:spTree>
    <p:extLst>
      <p:ext uri="{BB962C8B-B14F-4D97-AF65-F5344CB8AC3E}">
        <p14:creationId xmlns:p14="http://schemas.microsoft.com/office/powerpoint/2010/main" val="392975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lvl1pPr algn="l">
              <a:defRPr/>
            </a:lvl1pPr>
          </a:lstStyle>
          <a:p>
            <a:fld id="{9681F4A5-1885-4BDD-98CB-C5686F8724DC}"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4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978AEA9-4E53-407F-A2C1-7B269BC3E20F}"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82262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17B5773-57A8-4351-BD1F-1493BDC84847}"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01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2A87BEF-9398-4641-B299-711A12C14950}"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367137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80B24F-6304-4B87-A921-BE684DAD164E}"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80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8F4542CC-17CD-468E-B74D-E9504FDECC0B}" type="datetime1">
              <a:rPr kumimoji="1" lang="ja-JP" altLang="en-US" smtClean="0"/>
              <a:t>2023/7/3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95038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1FC02D01-3DB8-4CE5-82FE-843C28832064}" type="datetime1">
              <a:rPr kumimoji="1" lang="ja-JP" altLang="en-US" smtClean="0"/>
              <a:t>2023/7/3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07539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1DF908D9-2B11-460C-A031-261F26C67136}" type="datetime1">
              <a:rPr kumimoji="1" lang="ja-JP" altLang="en-US" smtClean="0"/>
              <a:t>2023/7/3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70762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5E728-50F4-4E87-8A2E-DC038BFF8DD8}" type="datetime1">
              <a:rPr kumimoji="1" lang="ja-JP" altLang="en-US" smtClean="0"/>
              <a:t>2023/7/3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810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4655ACF-0262-4C4D-BC5D-10F2EBCE977A}" type="datetime1">
              <a:rPr kumimoji="1" lang="ja-JP" altLang="en-US" smtClean="0"/>
              <a:t>2023/7/3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2642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E7518D-167A-41CD-A23F-E31547B03A2A}" type="datetime1">
              <a:rPr kumimoji="1" lang="ja-JP" altLang="en-US" smtClean="0"/>
              <a:t>2023/7/3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93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9777A6-C5CF-4EA8-8046-B9BCAC3E1735}" type="datetime1">
              <a:rPr kumimoji="1" lang="ja-JP" altLang="en-US" smtClean="0"/>
              <a:t>2023/7/3</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800">
                <a:solidFill>
                  <a:schemeClr val="tx1">
                    <a:lumMod val="95000"/>
                    <a:lumOff val="5000"/>
                  </a:schemeClr>
                </a:solidFill>
                <a:latin typeface="+mj-lt"/>
              </a:defRPr>
            </a:lvl1pPr>
          </a:lstStyle>
          <a:p>
            <a:fld id="{439961EF-E322-4B26-A05C-8468C90AA9A6}" type="slidenum">
              <a:rPr kumimoji="1" lang="ja-JP" altLang="en-US" smtClean="0"/>
              <a:pPr/>
              <a:t>‹#›</a:t>
            </a:fld>
            <a:endParaRPr kumimoji="1" lang="ja-JP" alt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331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F6FB2-5E7B-40DC-8B44-03AE5CEB46EC}"/>
              </a:ext>
            </a:extLst>
          </p:cNvPr>
          <p:cNvSpPr>
            <a:spLocks noGrp="1"/>
          </p:cNvSpPr>
          <p:nvPr>
            <p:ph type="ctrTitle"/>
          </p:nvPr>
        </p:nvSpPr>
        <p:spPr/>
        <p:txBody>
          <a:bodyPr>
            <a:noAutofit/>
          </a:bodyPr>
          <a:lstStyle/>
          <a:p>
            <a:r>
              <a:rPr kumimoji="1" lang="ja-JP" altLang="en-US" sz="2800" dirty="0"/>
              <a:t>音楽ダウンロード販売システム</a:t>
            </a:r>
            <a:br>
              <a:rPr kumimoji="1" lang="en-US" altLang="ja-JP" sz="2800" dirty="0"/>
            </a:br>
            <a:r>
              <a:rPr lang="ja-JP" altLang="en-US" sz="4800" dirty="0"/>
              <a:t>よさこいミュージック</a:t>
            </a:r>
            <a:endParaRPr kumimoji="1" lang="ja-JP" altLang="en-US" sz="4000" dirty="0"/>
          </a:p>
        </p:txBody>
      </p:sp>
      <p:sp>
        <p:nvSpPr>
          <p:cNvPr id="3" name="字幕 2">
            <a:extLst>
              <a:ext uri="{FF2B5EF4-FFF2-40B4-BE49-F238E27FC236}">
                <a16:creationId xmlns:a16="http://schemas.microsoft.com/office/drawing/2014/main" id="{3162ADE5-45CD-42DE-932B-D0CA92154001}"/>
              </a:ext>
            </a:extLst>
          </p:cNvPr>
          <p:cNvSpPr>
            <a:spLocks noGrp="1"/>
          </p:cNvSpPr>
          <p:nvPr>
            <p:ph type="subTitle" idx="1"/>
          </p:nvPr>
        </p:nvSpPr>
        <p:spPr>
          <a:xfrm>
            <a:off x="9245600" y="4960137"/>
            <a:ext cx="2565400" cy="1463040"/>
          </a:xfrm>
        </p:spPr>
        <p:txBody>
          <a:bodyPr>
            <a:normAutofit fontScale="92500" lnSpcReduction="10000"/>
          </a:bodyPr>
          <a:lstStyle/>
          <a:p>
            <a:endParaRPr kumimoji="1" lang="en-US" altLang="ja-JP" dirty="0"/>
          </a:p>
          <a:p>
            <a:r>
              <a:rPr lang="ja-JP" altLang="en-US" dirty="0"/>
              <a:t>チーム名：よさこい祭り</a:t>
            </a:r>
            <a:endParaRPr lang="en-US" altLang="ja-JP" dirty="0"/>
          </a:p>
          <a:p>
            <a:r>
              <a:rPr kumimoji="1" lang="ja-JP" altLang="en-US" dirty="0"/>
              <a:t>リーダー：小松</a:t>
            </a:r>
            <a:endParaRPr kumimoji="1" lang="en-US" altLang="ja-JP" dirty="0"/>
          </a:p>
          <a:p>
            <a:r>
              <a:rPr lang="ja-JP" altLang="en-US" dirty="0">
                <a:ea typeface="メイリオ"/>
              </a:rPr>
              <a:t>メンバー：石川、佐藤</a:t>
            </a:r>
          </a:p>
          <a:p>
            <a:r>
              <a:rPr lang="ja-JP" altLang="en-US" dirty="0">
                <a:ea typeface="メイリオ"/>
              </a:rPr>
              <a:t>　　　　　吉田、松野</a:t>
            </a:r>
            <a:endParaRPr lang="ja-JP" dirty="0"/>
          </a:p>
        </p:txBody>
      </p:sp>
      <p:sp>
        <p:nvSpPr>
          <p:cNvPr id="5" name="スライド番号プレースホルダー 4">
            <a:extLst>
              <a:ext uri="{FF2B5EF4-FFF2-40B4-BE49-F238E27FC236}">
                <a16:creationId xmlns:a16="http://schemas.microsoft.com/office/drawing/2014/main" id="{D45F9FF4-C529-4C7C-9460-688B65FED93C}"/>
              </a:ext>
            </a:extLst>
          </p:cNvPr>
          <p:cNvSpPr>
            <a:spLocks noGrp="1"/>
          </p:cNvSpPr>
          <p:nvPr>
            <p:ph type="sldNum" sz="quarter" idx="12"/>
          </p:nvPr>
        </p:nvSpPr>
        <p:spPr/>
        <p:txBody>
          <a:bodyPr/>
          <a:lstStyle/>
          <a:p>
            <a:fld id="{439961EF-E322-4B26-A05C-8468C90AA9A6}" type="slidenum">
              <a:rPr kumimoji="1" lang="ja-JP" altLang="en-US" smtClean="0"/>
              <a:t>1</a:t>
            </a:fld>
            <a:endParaRPr kumimoji="1" lang="ja-JP" altLang="en-US" dirty="0"/>
          </a:p>
        </p:txBody>
      </p:sp>
    </p:spTree>
    <p:extLst>
      <p:ext uri="{BB962C8B-B14F-4D97-AF65-F5344CB8AC3E}">
        <p14:creationId xmlns:p14="http://schemas.microsoft.com/office/powerpoint/2010/main" val="347057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9B96E5A9-B156-4747-9AD4-BA694AC48A28}"/>
              </a:ext>
            </a:extLst>
          </p:cNvPr>
          <p:cNvSpPr txBox="1">
            <a:spLocks/>
          </p:cNvSpPr>
          <p:nvPr/>
        </p:nvSpPr>
        <p:spPr>
          <a:xfrm>
            <a:off x="839046" y="1775067"/>
            <a:ext cx="10515600" cy="4310455"/>
          </a:xfrm>
          <a:prstGeom prst="rect">
            <a:avLst/>
          </a:prstGeom>
        </p:spPr>
        <p:txBody>
          <a:bodyPr vert="horz" lIns="45720" tIns="45720" rIns="4572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a:lnSpc>
                <a:spcPct val="125000"/>
              </a:lnSpc>
              <a:buNone/>
            </a:pPr>
            <a:r>
              <a:rPr lang="ja-JP" altLang="ja-JP" sz="3000" dirty="0">
                <a:solidFill>
                  <a:srgbClr val="000000"/>
                </a:solidFill>
                <a:latin typeface="メイリオ"/>
                <a:ea typeface="メイリオ"/>
              </a:rPr>
              <a:t>【テスト、バグ修正】予定</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 </a:t>
            </a:r>
            <a:r>
              <a:rPr lang="en-US" altLang="ja-JP" sz="3000" dirty="0">
                <a:solidFill>
                  <a:srgbClr val="000000"/>
                </a:solidFill>
                <a:latin typeface="メイリオ"/>
                <a:ea typeface="メイリオ"/>
              </a:rPr>
              <a:t>/ </a:t>
            </a:r>
            <a:r>
              <a:rPr lang="ja-JP" altLang="ja-JP" sz="3000" dirty="0">
                <a:solidFill>
                  <a:srgbClr val="000000"/>
                </a:solidFill>
                <a:latin typeface="メイリオ"/>
                <a:ea typeface="メイリオ"/>
              </a:rPr>
              <a:t>実績</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a:t>
            </a: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テスト作業をする人、バグを修正する人と、分担して作業を行った.</a:t>
            </a:r>
            <a:endParaRPr lang="ja-JP" altLang="en-US" sz="1900" dirty="0">
              <a:solidFill>
                <a:srgbClr val="000000"/>
              </a:solidFill>
              <a:latin typeface="メイリオ" panose="020B0604030504040204" pitchFamily="50" charset="-128"/>
            </a:endParaRPr>
          </a:p>
          <a:p>
            <a:pPr>
              <a:lnSpc>
                <a:spcPct val="125000"/>
              </a:lnSpc>
              <a:buNone/>
            </a:pPr>
            <a:r>
              <a:rPr lang="ja-JP" altLang="en-US" sz="1900" dirty="0">
                <a:solidFill>
                  <a:srgbClr val="000000"/>
                </a:solidFill>
                <a:latin typeface="メイリオ"/>
                <a:ea typeface="メイリオ"/>
              </a:rPr>
              <a:t>その結果、予定通りにテストとバグ修正を行うことができた。</a:t>
            </a:r>
            <a:endParaRPr lang="ja-JP" altLang="en-US" sz="1900" dirty="0">
              <a:solidFill>
                <a:srgbClr val="000000"/>
              </a:solidFill>
              <a:latin typeface="メイリオ" panose="020B0604030504040204" pitchFamily="50" charset="-128"/>
            </a:endParaRPr>
          </a:p>
          <a:p>
            <a:pPr>
              <a:lnSpc>
                <a:spcPct val="125000"/>
              </a:lnSpc>
              <a:buNone/>
            </a:pPr>
            <a:endParaRPr lang="en-US" altLang="ja-JP" dirty="0">
              <a:solidFill>
                <a:srgbClr val="000000"/>
              </a:solidFill>
              <a:latin typeface="メイリオ" panose="020B0604030504040204" pitchFamily="50" charset="-128"/>
            </a:endParaRPr>
          </a:p>
          <a:p>
            <a:pPr>
              <a:lnSpc>
                <a:spcPct val="125000"/>
              </a:lnSpc>
              <a:buNone/>
            </a:pPr>
            <a:r>
              <a:rPr lang="ja-JP" altLang="ja-JP" sz="3000" dirty="0">
                <a:solidFill>
                  <a:srgbClr val="000000"/>
                </a:solidFill>
                <a:latin typeface="メイリオ"/>
                <a:ea typeface="メイリオ"/>
              </a:rPr>
              <a:t>【発表準備】予定</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 </a:t>
            </a:r>
            <a:r>
              <a:rPr lang="en-US" altLang="ja-JP" sz="3000" dirty="0">
                <a:solidFill>
                  <a:srgbClr val="000000"/>
                </a:solidFill>
                <a:latin typeface="メイリオ"/>
                <a:ea typeface="メイリオ"/>
              </a:rPr>
              <a:t>/ </a:t>
            </a:r>
            <a:r>
              <a:rPr lang="ja-JP" altLang="ja-JP" sz="3000" dirty="0">
                <a:solidFill>
                  <a:srgbClr val="000000"/>
                </a:solidFill>
                <a:latin typeface="メイリオ"/>
                <a:ea typeface="メイリオ"/>
              </a:rPr>
              <a:t>実績2日</a:t>
            </a:r>
            <a:endParaRPr lang="ja-JP" altLang="en-US" sz="3000" dirty="0">
              <a:solidFill>
                <a:srgbClr val="000000"/>
              </a:solidFill>
              <a:latin typeface="メイリオ"/>
              <a:ea typeface="メイリオ"/>
            </a:endParaRP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発表資料の作成は、各々意見を出し合って作成することができた。</a:t>
            </a: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リハーサルの結果を受けて、修正も行うことができました。</a:t>
            </a:r>
          </a:p>
          <a:p>
            <a:pPr>
              <a:lnSpc>
                <a:spcPct val="125000"/>
              </a:lnSpc>
              <a:buNone/>
            </a:pPr>
            <a:endParaRPr lang="ja-JP" altLang="ja-JP" sz="2800" dirty="0">
              <a:solidFill>
                <a:srgbClr val="000000"/>
              </a:solidFill>
              <a:latin typeface="メイリオ" panose="020B0604030504040204" pitchFamily="50" charset="-128"/>
            </a:endParaRPr>
          </a:p>
          <a:p>
            <a:endParaRPr lang="ja-JP" altLang="en-US" sz="2800" dirty="0"/>
          </a:p>
        </p:txBody>
      </p:sp>
      <p:sp>
        <p:nvSpPr>
          <p:cNvPr id="6" name="タイトル 1">
            <a:extLst>
              <a:ext uri="{FF2B5EF4-FFF2-40B4-BE49-F238E27FC236}">
                <a16:creationId xmlns:a16="http://schemas.microsoft.com/office/drawing/2014/main" id="{9A846798-5DA3-4213-8FE4-D446A662513E}"/>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4" name="スライド番号プレースホルダー 3">
            <a:extLst>
              <a:ext uri="{FF2B5EF4-FFF2-40B4-BE49-F238E27FC236}">
                <a16:creationId xmlns:a16="http://schemas.microsoft.com/office/drawing/2014/main" id="{00340342-F080-4C17-9643-4B25BE870F8A}"/>
              </a:ext>
            </a:extLst>
          </p:cNvPr>
          <p:cNvSpPr>
            <a:spLocks noGrp="1"/>
          </p:cNvSpPr>
          <p:nvPr>
            <p:ph type="sldNum" sz="quarter" idx="12"/>
          </p:nvPr>
        </p:nvSpPr>
        <p:spPr/>
        <p:txBody>
          <a:bodyPr/>
          <a:lstStyle/>
          <a:p>
            <a:fld id="{439961EF-E322-4B26-A05C-8468C90AA9A6}" type="slidenum">
              <a:rPr kumimoji="1" lang="ja-JP" altLang="en-US" smtClean="0"/>
              <a:t>10</a:t>
            </a:fld>
            <a:endParaRPr kumimoji="1" lang="ja-JP" altLang="en-US"/>
          </a:p>
        </p:txBody>
      </p:sp>
    </p:spTree>
    <p:extLst>
      <p:ext uri="{BB962C8B-B14F-4D97-AF65-F5344CB8AC3E}">
        <p14:creationId xmlns:p14="http://schemas.microsoft.com/office/powerpoint/2010/main" val="228952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E1530AB-31BA-496C-9158-344194FD621D}"/>
              </a:ext>
            </a:extLst>
          </p:cNvPr>
          <p:cNvSpPr>
            <a:spLocks noGrp="1"/>
          </p:cNvSpPr>
          <p:nvPr>
            <p:ph type="title"/>
          </p:nvPr>
        </p:nvSpPr>
        <p:spPr>
          <a:xfrm>
            <a:off x="1023938" y="585788"/>
            <a:ext cx="9720262" cy="1498600"/>
          </a:xfrm>
        </p:spPr>
        <p:txBody>
          <a:bodyPr>
            <a:normAutofit/>
          </a:bodyPr>
          <a:lstStyle/>
          <a:p>
            <a:r>
              <a:rPr lang="en-US" altLang="ja-JP" sz="4000" dirty="0"/>
              <a:t>4</a:t>
            </a:r>
            <a:r>
              <a:rPr kumimoji="1" lang="en-US" altLang="ja-JP" sz="4000" dirty="0"/>
              <a:t>.</a:t>
            </a:r>
            <a:r>
              <a:rPr kumimoji="1" lang="ja-JP" altLang="en-US" sz="4000" dirty="0"/>
              <a:t>　</a:t>
            </a:r>
            <a:r>
              <a:rPr lang="ja-JP" altLang="en-US" sz="4000" dirty="0">
                <a:ea typeface="メイリオ"/>
              </a:rPr>
              <a:t>システム概要</a:t>
            </a:r>
            <a:endParaRPr kumimoji="1" lang="ja-JP" altLang="en-US" sz="4000" dirty="0"/>
          </a:p>
        </p:txBody>
      </p:sp>
      <p:sp>
        <p:nvSpPr>
          <p:cNvPr id="9" name="コンテンツ プレースホルダー 2">
            <a:extLst>
              <a:ext uri="{FF2B5EF4-FFF2-40B4-BE49-F238E27FC236}">
                <a16:creationId xmlns:a16="http://schemas.microsoft.com/office/drawing/2014/main" id="{587FE7F0-2DB0-4A76-A06D-7E5A4E6BB3E6}"/>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b="1" dirty="0">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FE35ED78-EF61-40FA-BE56-66D1C1578E0A}"/>
              </a:ext>
            </a:extLst>
          </p:cNvPr>
          <p:cNvSpPr>
            <a:spLocks noGrp="1"/>
          </p:cNvSpPr>
          <p:nvPr>
            <p:ph type="sldNum" sz="quarter" idx="12"/>
          </p:nvPr>
        </p:nvSpPr>
        <p:spPr/>
        <p:txBody>
          <a:bodyPr/>
          <a:lstStyle/>
          <a:p>
            <a:fld id="{439961EF-E322-4B26-A05C-8468C90AA9A6}" type="slidenum">
              <a:rPr kumimoji="1" lang="ja-JP" altLang="en-US" smtClean="0"/>
              <a:t>11</a:t>
            </a:fld>
            <a:endParaRPr kumimoji="1" lang="ja-JP" altLang="en-US"/>
          </a:p>
        </p:txBody>
      </p:sp>
    </p:spTree>
    <p:extLst>
      <p:ext uri="{BB962C8B-B14F-4D97-AF65-F5344CB8AC3E}">
        <p14:creationId xmlns:p14="http://schemas.microsoft.com/office/powerpoint/2010/main" val="388565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EC508-A03D-B174-A004-25013B92451F}"/>
              </a:ext>
            </a:extLst>
          </p:cNvPr>
          <p:cNvSpPr>
            <a:spLocks noGrp="1"/>
          </p:cNvSpPr>
          <p:nvPr>
            <p:ph type="title"/>
          </p:nvPr>
        </p:nvSpPr>
        <p:spPr/>
        <p:txBody>
          <a:bodyPr>
            <a:normAutofit/>
          </a:bodyPr>
          <a:lstStyle/>
          <a:p>
            <a:r>
              <a:rPr kumimoji="1" lang="en-US" altLang="ja-JP" sz="4000" dirty="0"/>
              <a:t>5.</a:t>
            </a:r>
            <a:r>
              <a:rPr kumimoji="1" lang="ja-JP" altLang="en-US" sz="4000" dirty="0"/>
              <a:t>　システム概要　～機能一覧～</a:t>
            </a:r>
          </a:p>
        </p:txBody>
      </p:sp>
      <p:sp>
        <p:nvSpPr>
          <p:cNvPr id="3" name="コンテンツ プレースホルダー 2">
            <a:extLst>
              <a:ext uri="{FF2B5EF4-FFF2-40B4-BE49-F238E27FC236}">
                <a16:creationId xmlns:a16="http://schemas.microsoft.com/office/drawing/2014/main" id="{422FF990-51D3-DC09-F4DF-FBCAA7F542E6}"/>
              </a:ext>
            </a:extLst>
          </p:cNvPr>
          <p:cNvSpPr>
            <a:spLocks noGrp="1"/>
          </p:cNvSpPr>
          <p:nvPr>
            <p:ph idx="1"/>
          </p:nvPr>
        </p:nvSpPr>
        <p:spPr>
          <a:xfrm>
            <a:off x="1087629" y="2413000"/>
            <a:ext cx="2227071" cy="3302000"/>
          </a:xfrm>
          <a:solidFill>
            <a:schemeClr val="accent3">
              <a:lumMod val="20000"/>
              <a:lumOff val="80000"/>
            </a:schemeClr>
          </a:solidFill>
        </p:spPr>
        <p:txBody>
          <a:bodyPr>
            <a:normAutofit/>
          </a:bodyPr>
          <a:lstStyle/>
          <a:p>
            <a:pPr marL="0" indent="0">
              <a:buNone/>
            </a:pPr>
            <a:r>
              <a:rPr lang="ja-JP" altLang="en-US" sz="2000" dirty="0"/>
              <a:t>共通機能</a:t>
            </a:r>
            <a:endParaRPr lang="en-US" altLang="ja-JP" sz="2000" dirty="0"/>
          </a:p>
          <a:p>
            <a:pPr marL="0" indent="0">
              <a:buNone/>
            </a:pPr>
            <a:r>
              <a:rPr lang="ja-JP" altLang="en-US" sz="2000" dirty="0"/>
              <a:t>・ログイン</a:t>
            </a:r>
            <a:endParaRPr lang="en-US" altLang="ja-JP" sz="2000" dirty="0"/>
          </a:p>
          <a:p>
            <a:pPr marL="0" indent="0">
              <a:buNone/>
            </a:pPr>
            <a:r>
              <a:rPr kumimoji="1" lang="ja-JP" altLang="en-US" sz="2000" dirty="0"/>
              <a:t>・ログアウト</a:t>
            </a:r>
            <a:endParaRPr kumimoji="1" lang="en-US" altLang="ja-JP" sz="2000" dirty="0"/>
          </a:p>
          <a:p>
            <a:pPr marL="0" indent="0">
              <a:buNone/>
            </a:pPr>
            <a:r>
              <a:rPr lang="ja-JP" altLang="en-US" sz="2000" dirty="0"/>
              <a:t>・検索</a:t>
            </a:r>
            <a:endParaRPr lang="en-US" altLang="ja-JP" sz="2000" dirty="0"/>
          </a:p>
          <a:p>
            <a:pPr marL="0" indent="0">
              <a:buNone/>
            </a:pPr>
            <a:r>
              <a:rPr kumimoji="1" lang="ja-JP" altLang="en-US" sz="2000" dirty="0"/>
              <a:t>・並び替え</a:t>
            </a:r>
            <a:endParaRPr lang="en-US" altLang="ja-JP" sz="2000" dirty="0"/>
          </a:p>
          <a:p>
            <a:pPr marL="0" indent="0">
              <a:buNone/>
            </a:pPr>
            <a:r>
              <a:rPr kumimoji="1" lang="ja-JP" altLang="en-US" sz="2000" dirty="0"/>
              <a:t>・商品一覧表示</a:t>
            </a:r>
            <a:endParaRPr kumimoji="1" lang="en-US" altLang="ja-JP" sz="2000" dirty="0"/>
          </a:p>
          <a:p>
            <a:pPr marL="0" indent="0">
              <a:buNone/>
            </a:pPr>
            <a:r>
              <a:rPr kumimoji="1" lang="ja-JP" altLang="en-US" sz="2000" dirty="0"/>
              <a:t>・商品詳細表示</a:t>
            </a:r>
            <a:endParaRPr kumimoji="1" lang="en-US" altLang="ja-JP" sz="2000"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CE71AE41-3E62-77B7-E30E-85D2B3010A24}"/>
              </a:ext>
            </a:extLst>
          </p:cNvPr>
          <p:cNvSpPr>
            <a:spLocks noGrp="1"/>
          </p:cNvSpPr>
          <p:nvPr>
            <p:ph type="sldNum" sz="quarter" idx="12"/>
          </p:nvPr>
        </p:nvSpPr>
        <p:spPr/>
        <p:txBody>
          <a:bodyPr/>
          <a:lstStyle/>
          <a:p>
            <a:fld id="{439961EF-E322-4B26-A05C-8468C90AA9A6}" type="slidenum">
              <a:rPr kumimoji="1" lang="ja-JP" altLang="en-US" smtClean="0"/>
              <a:t>12</a:t>
            </a:fld>
            <a:endParaRPr kumimoji="1" lang="ja-JP" altLang="en-US"/>
          </a:p>
        </p:txBody>
      </p:sp>
      <p:sp>
        <p:nvSpPr>
          <p:cNvPr id="5" name="コンテンツ プレースホルダー 2">
            <a:extLst>
              <a:ext uri="{FF2B5EF4-FFF2-40B4-BE49-F238E27FC236}">
                <a16:creationId xmlns:a16="http://schemas.microsoft.com/office/drawing/2014/main" id="{CAF019AE-F1E9-6CE5-396B-8288602B9FBE}"/>
              </a:ext>
            </a:extLst>
          </p:cNvPr>
          <p:cNvSpPr txBox="1">
            <a:spLocks/>
          </p:cNvSpPr>
          <p:nvPr/>
        </p:nvSpPr>
        <p:spPr>
          <a:xfrm>
            <a:off x="4783329" y="2324100"/>
            <a:ext cx="6392671" cy="1892300"/>
          </a:xfrm>
          <a:prstGeom prst="rect">
            <a:avLst/>
          </a:prstGeom>
          <a:solidFill>
            <a:schemeClr val="accent5">
              <a:lumMod val="20000"/>
              <a:lumOff val="8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sz="2000" dirty="0"/>
              <a:t>一般利用者</a:t>
            </a:r>
            <a:endParaRPr lang="en-US" altLang="ja-JP" sz="2000" dirty="0"/>
          </a:p>
          <a:p>
            <a:pPr marL="0" indent="0">
              <a:buNone/>
            </a:pPr>
            <a:r>
              <a:rPr lang="ja-JP" altLang="en-US" sz="2000" dirty="0"/>
              <a:t>・新規登録　</a:t>
            </a:r>
            <a:r>
              <a:rPr kumimoji="1" lang="ja-JP" altLang="en-US" sz="2000" dirty="0"/>
              <a:t>・カート</a:t>
            </a:r>
            <a:endParaRPr kumimoji="1" lang="en-US" altLang="ja-JP" sz="2000" dirty="0"/>
          </a:p>
          <a:p>
            <a:pPr marL="0" indent="0">
              <a:buNone/>
            </a:pPr>
            <a:r>
              <a:rPr lang="ja-JP" altLang="en-US" sz="2000" dirty="0"/>
              <a:t>・注文履歴　・ジャンル分け表示</a:t>
            </a:r>
            <a:endParaRPr lang="en-US" altLang="ja-JP" sz="2000" dirty="0"/>
          </a:p>
          <a:p>
            <a:pPr marL="0" indent="0">
              <a:buNone/>
            </a:pPr>
            <a:r>
              <a:rPr kumimoji="1" lang="ja-JP" altLang="en-US" sz="2000" dirty="0"/>
              <a:t>・アカウント編集、削除</a:t>
            </a:r>
            <a:r>
              <a:rPr lang="ja-JP" altLang="en-US" sz="2000" dirty="0"/>
              <a:t>　</a:t>
            </a:r>
            <a:r>
              <a:rPr kumimoji="1" lang="ja-JP" altLang="en-US" sz="2000" dirty="0"/>
              <a:t>・クレジットカード登録</a:t>
            </a:r>
            <a:endParaRPr lang="en-US" altLang="ja-JP" sz="4000" dirty="0"/>
          </a:p>
          <a:p>
            <a:pPr marL="0" indent="0">
              <a:buFont typeface="Tw Cen MT" panose="020B0602020104020603" pitchFamily="34" charset="0"/>
              <a:buNone/>
            </a:pPr>
            <a:endParaRPr lang="en-US" altLang="ja-JP" sz="2000" dirty="0"/>
          </a:p>
        </p:txBody>
      </p:sp>
      <p:sp>
        <p:nvSpPr>
          <p:cNvPr id="6" name="コンテンツ プレースホルダー 2">
            <a:extLst>
              <a:ext uri="{FF2B5EF4-FFF2-40B4-BE49-F238E27FC236}">
                <a16:creationId xmlns:a16="http://schemas.microsoft.com/office/drawing/2014/main" id="{05BB480A-0166-0003-2906-27B7AEF396AD}"/>
              </a:ext>
            </a:extLst>
          </p:cNvPr>
          <p:cNvSpPr txBox="1">
            <a:spLocks/>
          </p:cNvSpPr>
          <p:nvPr/>
        </p:nvSpPr>
        <p:spPr>
          <a:xfrm>
            <a:off x="4808729" y="4521200"/>
            <a:ext cx="3344671" cy="1422400"/>
          </a:xfrm>
          <a:prstGeom prst="rect">
            <a:avLst/>
          </a:prstGeom>
          <a:solidFill>
            <a:schemeClr val="accent1">
              <a:lumMod val="20000"/>
              <a:lumOff val="8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sz="2000" dirty="0"/>
              <a:t>サイト管理者</a:t>
            </a:r>
            <a:endParaRPr lang="en-US" altLang="ja-JP" sz="2000" dirty="0"/>
          </a:p>
          <a:p>
            <a:pPr marL="0" indent="0">
              <a:buNone/>
            </a:pPr>
            <a:r>
              <a:rPr lang="ja-JP" altLang="en-US" sz="2000" dirty="0"/>
              <a:t>・商品登録、編集、削除</a:t>
            </a:r>
            <a:endParaRPr lang="en-US" altLang="ja-JP" sz="2000" dirty="0"/>
          </a:p>
          <a:p>
            <a:pPr marL="0" indent="0">
              <a:buNone/>
            </a:pPr>
            <a:r>
              <a:rPr kumimoji="1" lang="ja-JP" altLang="en-US" sz="2000" dirty="0"/>
              <a:t>・会員登録、編集、削除</a:t>
            </a:r>
          </a:p>
          <a:p>
            <a:pPr marL="0" indent="0">
              <a:buFont typeface="Tw Cen MT" panose="020B0602020104020603" pitchFamily="34" charset="0"/>
              <a:buNone/>
            </a:pPr>
            <a:endParaRPr lang="en-US" altLang="ja-JP" sz="2000" dirty="0"/>
          </a:p>
        </p:txBody>
      </p:sp>
      <p:sp>
        <p:nvSpPr>
          <p:cNvPr id="9" name="矢印: 右 8">
            <a:extLst>
              <a:ext uri="{FF2B5EF4-FFF2-40B4-BE49-F238E27FC236}">
                <a16:creationId xmlns:a16="http://schemas.microsoft.com/office/drawing/2014/main" id="{8422B9D0-480C-EACD-43B1-CE1A57115A74}"/>
              </a:ext>
            </a:extLst>
          </p:cNvPr>
          <p:cNvSpPr/>
          <p:nvPr/>
        </p:nvSpPr>
        <p:spPr>
          <a:xfrm>
            <a:off x="3530600" y="3009900"/>
            <a:ext cx="1079500" cy="4191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0" name="矢印: 右 9">
            <a:extLst>
              <a:ext uri="{FF2B5EF4-FFF2-40B4-BE49-F238E27FC236}">
                <a16:creationId xmlns:a16="http://schemas.microsoft.com/office/drawing/2014/main" id="{49CA40DB-C7AE-FAC9-5DB6-9902EE688B30}"/>
              </a:ext>
            </a:extLst>
          </p:cNvPr>
          <p:cNvSpPr/>
          <p:nvPr/>
        </p:nvSpPr>
        <p:spPr>
          <a:xfrm>
            <a:off x="3568700" y="4965700"/>
            <a:ext cx="1079500" cy="4191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6710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FD3B1EB-BD32-0099-F17D-DF0054ED28F0}"/>
              </a:ext>
            </a:extLst>
          </p:cNvPr>
          <p:cNvSpPr txBox="1"/>
          <p:nvPr/>
        </p:nvSpPr>
        <p:spPr>
          <a:xfrm>
            <a:off x="8396357" y="1206942"/>
            <a:ext cx="269240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ログイン画面</a:t>
            </a:r>
            <a:endParaRPr kumimoji="0" lang="ja-JP" altLang="en-US" sz="1800" b="0" i="0" u="none" strike="noStrike" kern="1200" cap="none" spc="0" normalizeH="0" baseline="0" noProof="0">
              <a:ln>
                <a:noFill/>
              </a:ln>
              <a:solidFill>
                <a:prstClr val="black"/>
              </a:solidFill>
              <a:effectLst/>
              <a:uLnTx/>
              <a:uFillTx/>
              <a:latin typeface="Tw Cen MT" panose="020B0602020104020603"/>
              <a:ea typeface="メイリオ"/>
              <a:cs typeface="+mn-cs"/>
            </a:endParaRPr>
          </a:p>
        </p:txBody>
      </p:sp>
      <p:pic>
        <p:nvPicPr>
          <p:cNvPr id="7" name="図 7" descr="グラフィカル ユーザー インターフェイス, テキスト, アプリケーション&#10;&#10;説明は自動で生成されたものです">
            <a:extLst>
              <a:ext uri="{FF2B5EF4-FFF2-40B4-BE49-F238E27FC236}">
                <a16:creationId xmlns:a16="http://schemas.microsoft.com/office/drawing/2014/main" id="{E55E63CE-E96E-F65D-9590-5A80B2DB2819}"/>
              </a:ext>
            </a:extLst>
          </p:cNvPr>
          <p:cNvPicPr>
            <a:picLocks noGrp="1" noChangeAspect="1"/>
          </p:cNvPicPr>
          <p:nvPr>
            <p:ph idx="1"/>
          </p:nvPr>
        </p:nvPicPr>
        <p:blipFill>
          <a:blip r:embed="rId3"/>
          <a:stretch>
            <a:fillRect/>
          </a:stretch>
        </p:blipFill>
        <p:spPr>
          <a:xfrm>
            <a:off x="1184970" y="1904869"/>
            <a:ext cx="9822060" cy="4433245"/>
          </a:xfrm>
        </p:spPr>
      </p:pic>
      <p:sp>
        <p:nvSpPr>
          <p:cNvPr id="3" name="吹き出し: 角を丸めた四角形 2">
            <a:extLst>
              <a:ext uri="{FF2B5EF4-FFF2-40B4-BE49-F238E27FC236}">
                <a16:creationId xmlns:a16="http://schemas.microsoft.com/office/drawing/2014/main" id="{D7CCE109-799F-47E4-8C58-1ECAED5FEF42}"/>
              </a:ext>
            </a:extLst>
          </p:cNvPr>
          <p:cNvSpPr/>
          <p:nvPr/>
        </p:nvSpPr>
        <p:spPr>
          <a:xfrm>
            <a:off x="1524000" y="3017520"/>
            <a:ext cx="3332480" cy="1483360"/>
          </a:xfrm>
          <a:prstGeom prst="wedgeRoundRectCallout">
            <a:avLst>
              <a:gd name="adj1" fmla="val 79519"/>
              <a:gd name="adj2" fmla="val 227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ユーザ登録をしていない場合、新規登録しログインできる。</a:t>
            </a:r>
          </a:p>
        </p:txBody>
      </p:sp>
      <p:sp>
        <p:nvSpPr>
          <p:cNvPr id="8" name="タイトル 1">
            <a:extLst>
              <a:ext uri="{FF2B5EF4-FFF2-40B4-BE49-F238E27FC236}">
                <a16:creationId xmlns:a16="http://schemas.microsoft.com/office/drawing/2014/main" id="{29718621-7C2D-4030-AB65-9C92575E001D}"/>
              </a:ext>
            </a:extLst>
          </p:cNvPr>
          <p:cNvSpPr>
            <a:spLocks noGrp="1"/>
          </p:cNvSpPr>
          <p:nvPr>
            <p:ph type="title"/>
          </p:nvPr>
        </p:nvSpPr>
        <p:spPr>
          <a:xfrm>
            <a:off x="1023938" y="585788"/>
            <a:ext cx="9720262" cy="1498600"/>
          </a:xfrm>
        </p:spPr>
        <p:txBody>
          <a:bodyPr>
            <a:normAutofit/>
          </a:bodyPr>
          <a:lstStyle/>
          <a:p>
            <a:r>
              <a:rPr kumimoji="1" lang="en-US" altLang="ja-JP" sz="4000" dirty="0"/>
              <a:t>5.</a:t>
            </a:r>
            <a:r>
              <a:rPr kumimoji="1" lang="ja-JP" altLang="en-US" sz="4000" dirty="0"/>
              <a:t>　</a:t>
            </a:r>
            <a:r>
              <a:rPr lang="ja-JP" altLang="en-US" sz="4000" dirty="0">
                <a:ea typeface="メイリオ"/>
              </a:rPr>
              <a:t>システム概要</a:t>
            </a:r>
            <a:endParaRPr kumimoji="1" lang="ja-JP" altLang="en-US" sz="4000" dirty="0"/>
          </a:p>
        </p:txBody>
      </p:sp>
      <p:sp>
        <p:nvSpPr>
          <p:cNvPr id="5" name="スライド番号プレースホルダー 4">
            <a:extLst>
              <a:ext uri="{FF2B5EF4-FFF2-40B4-BE49-F238E27FC236}">
                <a16:creationId xmlns:a16="http://schemas.microsoft.com/office/drawing/2014/main" id="{D483BF22-0E1C-4634-89A8-B55E46B146D5}"/>
              </a:ext>
            </a:extLst>
          </p:cNvPr>
          <p:cNvSpPr>
            <a:spLocks noGrp="1"/>
          </p:cNvSpPr>
          <p:nvPr>
            <p:ph type="sldNum" sz="quarter" idx="12"/>
          </p:nvPr>
        </p:nvSpPr>
        <p:spPr/>
        <p:txBody>
          <a:bodyPr/>
          <a:lstStyle/>
          <a:p>
            <a:fld id="{439961EF-E322-4B26-A05C-8468C90AA9A6}" type="slidenum">
              <a:rPr kumimoji="1" lang="ja-JP" altLang="en-US" smtClean="0"/>
              <a:t>13</a:t>
            </a:fld>
            <a:endParaRPr kumimoji="1" lang="ja-JP" altLang="en-US"/>
          </a:p>
        </p:txBody>
      </p:sp>
    </p:spTree>
    <p:extLst>
      <p:ext uri="{BB962C8B-B14F-4D97-AF65-F5344CB8AC3E}">
        <p14:creationId xmlns:p14="http://schemas.microsoft.com/office/powerpoint/2010/main" val="59955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503249" y="966486"/>
            <a:ext cx="269240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一般用トップ画面</a:t>
            </a:r>
            <a:endParaRPr kumimoji="0" lang="ja-JP" altLang="en-US" sz="1800" b="0" i="0" u="none" strike="noStrike" kern="1200" cap="none" spc="0" normalizeH="0" baseline="0" noProof="0">
              <a:ln>
                <a:noFill/>
              </a:ln>
              <a:solidFill>
                <a:prstClr val="black"/>
              </a:solidFill>
              <a:effectLst/>
              <a:uLnTx/>
              <a:uFillTx/>
              <a:latin typeface="Tw Cen MT" panose="020B0602020104020603"/>
              <a:ea typeface="メイリオ"/>
              <a:cs typeface="+mn-cs"/>
            </a:endParaRPr>
          </a:p>
        </p:txBody>
      </p:sp>
      <p:pic>
        <p:nvPicPr>
          <p:cNvPr id="6" name="図 6" descr="グラフィカル ユーザー インターフェイス, テーブル&#10;&#10;説明は自動で生成されたものです">
            <a:extLst>
              <a:ext uri="{FF2B5EF4-FFF2-40B4-BE49-F238E27FC236}">
                <a16:creationId xmlns:a16="http://schemas.microsoft.com/office/drawing/2014/main" id="{4EAE68F9-BF54-553E-1B2F-B4FA6B3643CB}"/>
              </a:ext>
            </a:extLst>
          </p:cNvPr>
          <p:cNvPicPr>
            <a:picLocks noGrp="1" noChangeAspect="1"/>
          </p:cNvPicPr>
          <p:nvPr>
            <p:ph idx="1"/>
          </p:nvPr>
        </p:nvPicPr>
        <p:blipFill>
          <a:blip r:embed="rId3"/>
          <a:stretch>
            <a:fillRect/>
          </a:stretch>
        </p:blipFill>
        <p:spPr>
          <a:xfrm>
            <a:off x="1041424" y="1592704"/>
            <a:ext cx="9688139" cy="4962812"/>
          </a:xfrm>
        </p:spPr>
      </p:pic>
      <p:sp>
        <p:nvSpPr>
          <p:cNvPr id="3" name="吹き出し: 角を丸めた四角形 2">
            <a:extLst>
              <a:ext uri="{FF2B5EF4-FFF2-40B4-BE49-F238E27FC236}">
                <a16:creationId xmlns:a16="http://schemas.microsoft.com/office/drawing/2014/main" id="{82151DEC-3A63-4620-9EB1-5FF9225382EE}"/>
              </a:ext>
            </a:extLst>
          </p:cNvPr>
          <p:cNvSpPr/>
          <p:nvPr/>
        </p:nvSpPr>
        <p:spPr>
          <a:xfrm>
            <a:off x="2623368" y="3799839"/>
            <a:ext cx="2395671" cy="1208251"/>
          </a:xfrm>
          <a:prstGeom prst="wedgeRoundRectCallout">
            <a:avLst>
              <a:gd name="adj1" fmla="val -58620"/>
              <a:gd name="adj2" fmla="val -380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アサイド部から、ジャンル検索が可能。</a:t>
            </a:r>
          </a:p>
        </p:txBody>
      </p:sp>
      <p:sp>
        <p:nvSpPr>
          <p:cNvPr id="7" name="吹き出し: 角を丸めた四角形 6">
            <a:extLst>
              <a:ext uri="{FF2B5EF4-FFF2-40B4-BE49-F238E27FC236}">
                <a16:creationId xmlns:a16="http://schemas.microsoft.com/office/drawing/2014/main" id="{733EAE43-7134-4805-9125-DFD4F9A568F5}"/>
              </a:ext>
            </a:extLst>
          </p:cNvPr>
          <p:cNvSpPr/>
          <p:nvPr/>
        </p:nvSpPr>
        <p:spPr>
          <a:xfrm>
            <a:off x="2623368" y="5256339"/>
            <a:ext cx="3371032" cy="1134301"/>
          </a:xfrm>
          <a:prstGeom prst="wedgeRoundRectCallout">
            <a:avLst>
              <a:gd name="adj1" fmla="val -59110"/>
              <a:gd name="adj2" fmla="val 230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アサイド部から、アカウント管理、注文履歴の確認が可能。</a:t>
            </a:r>
          </a:p>
        </p:txBody>
      </p:sp>
      <p:sp>
        <p:nvSpPr>
          <p:cNvPr id="9" name="タイトル 1">
            <a:extLst>
              <a:ext uri="{FF2B5EF4-FFF2-40B4-BE49-F238E27FC236}">
                <a16:creationId xmlns:a16="http://schemas.microsoft.com/office/drawing/2014/main" id="{075480D5-0066-4E9C-BCB0-DD8B4385F7B7}"/>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4" name="スライド番号プレースホルダー 3">
            <a:extLst>
              <a:ext uri="{FF2B5EF4-FFF2-40B4-BE49-F238E27FC236}">
                <a16:creationId xmlns:a16="http://schemas.microsoft.com/office/drawing/2014/main" id="{EFC353E1-D9A1-4D81-B67C-176F1CFF9AD4}"/>
              </a:ext>
            </a:extLst>
          </p:cNvPr>
          <p:cNvSpPr>
            <a:spLocks noGrp="1"/>
          </p:cNvSpPr>
          <p:nvPr>
            <p:ph type="sldNum" sz="quarter" idx="12"/>
          </p:nvPr>
        </p:nvSpPr>
        <p:spPr/>
        <p:txBody>
          <a:bodyPr/>
          <a:lstStyle/>
          <a:p>
            <a:fld id="{439961EF-E322-4B26-A05C-8468C90AA9A6}" type="slidenum">
              <a:rPr kumimoji="1" lang="ja-JP" altLang="en-US" smtClean="0"/>
              <a:t>14</a:t>
            </a:fld>
            <a:endParaRPr kumimoji="1" lang="ja-JP" altLang="en-US"/>
          </a:p>
        </p:txBody>
      </p:sp>
    </p:spTree>
    <p:extLst>
      <p:ext uri="{BB962C8B-B14F-4D97-AF65-F5344CB8AC3E}">
        <p14:creationId xmlns:p14="http://schemas.microsoft.com/office/powerpoint/2010/main" val="369583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274457" y="1038373"/>
            <a:ext cx="309372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カート画面</a:t>
            </a:r>
          </a:p>
        </p:txBody>
      </p:sp>
      <p:pic>
        <p:nvPicPr>
          <p:cNvPr id="5" name="図 6" descr="グラフィカル ユーザー インターフェイス が含まれている画像&#10;&#10;説明は自動で生成されたものです">
            <a:extLst>
              <a:ext uri="{FF2B5EF4-FFF2-40B4-BE49-F238E27FC236}">
                <a16:creationId xmlns:a16="http://schemas.microsoft.com/office/drawing/2014/main" id="{9061F00C-0D11-4F99-8432-05D3123F4632}"/>
              </a:ext>
            </a:extLst>
          </p:cNvPr>
          <p:cNvPicPr>
            <a:picLocks noGrp="1" noChangeAspect="1"/>
          </p:cNvPicPr>
          <p:nvPr>
            <p:ph idx="1"/>
          </p:nvPr>
        </p:nvPicPr>
        <p:blipFill>
          <a:blip r:embed="rId3"/>
          <a:stretch>
            <a:fillRect/>
          </a:stretch>
        </p:blipFill>
        <p:spPr>
          <a:xfrm>
            <a:off x="1175375" y="1620450"/>
            <a:ext cx="9403310" cy="4952374"/>
          </a:xfrm>
        </p:spPr>
      </p:pic>
      <p:sp>
        <p:nvSpPr>
          <p:cNvPr id="6" name="吹き出し: 角を丸めた四角形 5">
            <a:extLst>
              <a:ext uri="{FF2B5EF4-FFF2-40B4-BE49-F238E27FC236}">
                <a16:creationId xmlns:a16="http://schemas.microsoft.com/office/drawing/2014/main" id="{FCC4ECA4-46AB-423A-882D-9327623FECD4}"/>
              </a:ext>
            </a:extLst>
          </p:cNvPr>
          <p:cNvSpPr/>
          <p:nvPr/>
        </p:nvSpPr>
        <p:spPr>
          <a:xfrm>
            <a:off x="6341928" y="4440384"/>
            <a:ext cx="2812232" cy="1208251"/>
          </a:xfrm>
          <a:prstGeom prst="wedgeRoundRectCallout">
            <a:avLst>
              <a:gd name="adj1" fmla="val 36378"/>
              <a:gd name="adj2" fmla="val -893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カートに追加した商品の取り消しが可能。</a:t>
            </a:r>
          </a:p>
        </p:txBody>
      </p:sp>
      <p:sp>
        <p:nvSpPr>
          <p:cNvPr id="10" name="タイトル 1">
            <a:extLst>
              <a:ext uri="{FF2B5EF4-FFF2-40B4-BE49-F238E27FC236}">
                <a16:creationId xmlns:a16="http://schemas.microsoft.com/office/drawing/2014/main" id="{E02A2FEE-76AA-4AC7-844A-96DD0B4ADB7A}"/>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D56BDB44-0D40-4742-A0C1-FAB6FCE85246}"/>
              </a:ext>
            </a:extLst>
          </p:cNvPr>
          <p:cNvSpPr>
            <a:spLocks noGrp="1"/>
          </p:cNvSpPr>
          <p:nvPr>
            <p:ph type="sldNum" sz="quarter" idx="12"/>
          </p:nvPr>
        </p:nvSpPr>
        <p:spPr/>
        <p:txBody>
          <a:bodyPr/>
          <a:lstStyle/>
          <a:p>
            <a:fld id="{439961EF-E322-4B26-A05C-8468C90AA9A6}" type="slidenum">
              <a:rPr kumimoji="1" lang="ja-JP" altLang="en-US" smtClean="0"/>
              <a:t>15</a:t>
            </a:fld>
            <a:endParaRPr kumimoji="1" lang="ja-JP" altLang="en-US"/>
          </a:p>
        </p:txBody>
      </p:sp>
    </p:spTree>
    <p:extLst>
      <p:ext uri="{BB962C8B-B14F-4D97-AF65-F5344CB8AC3E}">
        <p14:creationId xmlns:p14="http://schemas.microsoft.com/office/powerpoint/2010/main" val="184348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274457" y="1038373"/>
            <a:ext cx="309372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a:t>
            </a: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用トップ画面</a:t>
            </a:r>
          </a:p>
        </p:txBody>
      </p:sp>
      <p:pic>
        <p:nvPicPr>
          <p:cNvPr id="5" name="図 6" descr="グラフィカル ユーザー インターフェイス, テキスト, アプリケーション&#10;&#10;説明は自動で生成されたものです">
            <a:extLst>
              <a:ext uri="{FF2B5EF4-FFF2-40B4-BE49-F238E27FC236}">
                <a16:creationId xmlns:a16="http://schemas.microsoft.com/office/drawing/2014/main" id="{8BAB9A16-46F9-45D8-5307-A20C1E994359}"/>
              </a:ext>
            </a:extLst>
          </p:cNvPr>
          <p:cNvPicPr>
            <a:picLocks noGrp="1" noChangeAspect="1"/>
          </p:cNvPicPr>
          <p:nvPr>
            <p:ph idx="1"/>
          </p:nvPr>
        </p:nvPicPr>
        <p:blipFill>
          <a:blip r:embed="rId3"/>
          <a:stretch>
            <a:fillRect/>
          </a:stretch>
        </p:blipFill>
        <p:spPr>
          <a:xfrm>
            <a:off x="1096337" y="1939219"/>
            <a:ext cx="10271840" cy="4339661"/>
          </a:xfrm>
        </p:spPr>
      </p:pic>
      <p:sp>
        <p:nvSpPr>
          <p:cNvPr id="6" name="吹き出し: 角を丸めた四角形 5">
            <a:extLst>
              <a:ext uri="{FF2B5EF4-FFF2-40B4-BE49-F238E27FC236}">
                <a16:creationId xmlns:a16="http://schemas.microsoft.com/office/drawing/2014/main" id="{CD5043AA-867E-411A-ACAE-BBF239A9C78C}"/>
              </a:ext>
            </a:extLst>
          </p:cNvPr>
          <p:cNvSpPr/>
          <p:nvPr/>
        </p:nvSpPr>
        <p:spPr>
          <a:xfrm>
            <a:off x="6728008" y="3190239"/>
            <a:ext cx="2395671" cy="1208251"/>
          </a:xfrm>
          <a:prstGeom prst="wedgeRoundRectCallout">
            <a:avLst>
              <a:gd name="adj1" fmla="val -36142"/>
              <a:gd name="adj2" fmla="val -867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管理者は自動的に管理者用ページへ遷移</a:t>
            </a:r>
          </a:p>
        </p:txBody>
      </p:sp>
      <p:sp>
        <p:nvSpPr>
          <p:cNvPr id="9" name="タイトル 1">
            <a:extLst>
              <a:ext uri="{FF2B5EF4-FFF2-40B4-BE49-F238E27FC236}">
                <a16:creationId xmlns:a16="http://schemas.microsoft.com/office/drawing/2014/main" id="{8463B22E-16C9-49CA-9D1C-E20B7382DFF6}"/>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D0AC0BBF-2B17-4A39-B99F-8D969574F9EA}"/>
              </a:ext>
            </a:extLst>
          </p:cNvPr>
          <p:cNvSpPr>
            <a:spLocks noGrp="1"/>
          </p:cNvSpPr>
          <p:nvPr>
            <p:ph type="sldNum" sz="quarter" idx="12"/>
          </p:nvPr>
        </p:nvSpPr>
        <p:spPr/>
        <p:txBody>
          <a:bodyPr/>
          <a:lstStyle/>
          <a:p>
            <a:fld id="{439961EF-E322-4B26-A05C-8468C90AA9A6}" type="slidenum">
              <a:rPr kumimoji="1" lang="ja-JP" altLang="en-US" smtClean="0"/>
              <a:t>16</a:t>
            </a:fld>
            <a:endParaRPr kumimoji="1" lang="ja-JP" altLang="en-US"/>
          </a:p>
        </p:txBody>
      </p:sp>
    </p:spTree>
    <p:extLst>
      <p:ext uri="{BB962C8B-B14F-4D97-AF65-F5344CB8AC3E}">
        <p14:creationId xmlns:p14="http://schemas.microsoft.com/office/powerpoint/2010/main" val="138690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7989453" y="1038373"/>
            <a:ext cx="33787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管理者用</a:t>
            </a: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商品一覧画面</a:t>
            </a:r>
          </a:p>
        </p:txBody>
      </p:sp>
      <p:pic>
        <p:nvPicPr>
          <p:cNvPr id="6" name="図 6" descr="テーブル&#10;&#10;説明は自動で生成されたものです">
            <a:extLst>
              <a:ext uri="{FF2B5EF4-FFF2-40B4-BE49-F238E27FC236}">
                <a16:creationId xmlns:a16="http://schemas.microsoft.com/office/drawing/2014/main" id="{B3596A43-F2A4-8EBB-37ED-1E186D4B61EA}"/>
              </a:ext>
            </a:extLst>
          </p:cNvPr>
          <p:cNvPicPr>
            <a:picLocks noGrp="1" noChangeAspect="1"/>
          </p:cNvPicPr>
          <p:nvPr>
            <p:ph idx="1"/>
          </p:nvPr>
        </p:nvPicPr>
        <p:blipFill>
          <a:blip r:embed="rId3"/>
          <a:stretch>
            <a:fillRect/>
          </a:stretch>
        </p:blipFill>
        <p:spPr>
          <a:xfrm>
            <a:off x="1434458" y="1512577"/>
            <a:ext cx="9323249" cy="5235193"/>
          </a:xfrm>
        </p:spPr>
      </p:pic>
      <p:sp>
        <p:nvSpPr>
          <p:cNvPr id="5" name="吹き出し: 角を丸めた四角形 4">
            <a:extLst>
              <a:ext uri="{FF2B5EF4-FFF2-40B4-BE49-F238E27FC236}">
                <a16:creationId xmlns:a16="http://schemas.microsoft.com/office/drawing/2014/main" id="{C9CFF5DE-E0A8-4148-BC9D-F883C6799293}"/>
              </a:ext>
            </a:extLst>
          </p:cNvPr>
          <p:cNvSpPr/>
          <p:nvPr/>
        </p:nvSpPr>
        <p:spPr>
          <a:xfrm>
            <a:off x="0" y="4939812"/>
            <a:ext cx="2720103" cy="1208251"/>
          </a:xfrm>
          <a:prstGeom prst="wedgeRoundRectCallout">
            <a:avLst>
              <a:gd name="adj1" fmla="val 34421"/>
              <a:gd name="adj2" fmla="val 94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下部の商品登録ボタンから商品登録が可能</a:t>
            </a:r>
          </a:p>
        </p:txBody>
      </p:sp>
      <p:sp>
        <p:nvSpPr>
          <p:cNvPr id="7" name="吹き出し: 角を丸めた四角形 6">
            <a:extLst>
              <a:ext uri="{FF2B5EF4-FFF2-40B4-BE49-F238E27FC236}">
                <a16:creationId xmlns:a16="http://schemas.microsoft.com/office/drawing/2014/main" id="{5F2388FB-61A1-4011-B79B-2794C48B8205}"/>
              </a:ext>
            </a:extLst>
          </p:cNvPr>
          <p:cNvSpPr/>
          <p:nvPr/>
        </p:nvSpPr>
        <p:spPr>
          <a:xfrm>
            <a:off x="5269350" y="4939812"/>
            <a:ext cx="2720103" cy="1208251"/>
          </a:xfrm>
          <a:prstGeom prst="wedgeRoundRectCallout">
            <a:avLst>
              <a:gd name="adj1" fmla="val -88466"/>
              <a:gd name="adj2" fmla="val -699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商品をクリックすると、編集や削除が行える</a:t>
            </a:r>
          </a:p>
        </p:txBody>
      </p:sp>
      <p:sp>
        <p:nvSpPr>
          <p:cNvPr id="9" name="タイトル 1">
            <a:extLst>
              <a:ext uri="{FF2B5EF4-FFF2-40B4-BE49-F238E27FC236}">
                <a16:creationId xmlns:a16="http://schemas.microsoft.com/office/drawing/2014/main" id="{B67C15F6-9BDE-4EAA-9CB4-30D2FC1924DD}"/>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2E1E5BB9-E36A-4C0E-8EDA-5059865A614C}"/>
              </a:ext>
            </a:extLst>
          </p:cNvPr>
          <p:cNvSpPr>
            <a:spLocks noGrp="1"/>
          </p:cNvSpPr>
          <p:nvPr>
            <p:ph type="sldNum" sz="quarter" idx="12"/>
          </p:nvPr>
        </p:nvSpPr>
        <p:spPr/>
        <p:txBody>
          <a:bodyPr/>
          <a:lstStyle/>
          <a:p>
            <a:fld id="{439961EF-E322-4B26-A05C-8468C90AA9A6}" type="slidenum">
              <a:rPr kumimoji="1" lang="ja-JP" altLang="en-US" smtClean="0"/>
              <a:t>17</a:t>
            </a:fld>
            <a:endParaRPr kumimoji="1" lang="ja-JP" altLang="en-US"/>
          </a:p>
        </p:txBody>
      </p:sp>
    </p:spTree>
    <p:extLst>
      <p:ext uri="{BB962C8B-B14F-4D97-AF65-F5344CB8AC3E}">
        <p14:creationId xmlns:p14="http://schemas.microsoft.com/office/powerpoint/2010/main" val="282488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199691" y="1038373"/>
            <a:ext cx="334101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管理者用会員一覧画面</a:t>
            </a:r>
          </a:p>
        </p:txBody>
      </p:sp>
      <p:pic>
        <p:nvPicPr>
          <p:cNvPr id="5" name="図 5" descr="テーブル&#10;&#10;説明は自動で生成されたものです">
            <a:extLst>
              <a:ext uri="{FF2B5EF4-FFF2-40B4-BE49-F238E27FC236}">
                <a16:creationId xmlns:a16="http://schemas.microsoft.com/office/drawing/2014/main" id="{C904E7B7-43C5-10F5-0A67-E6AA6E375995}"/>
              </a:ext>
            </a:extLst>
          </p:cNvPr>
          <p:cNvPicPr>
            <a:picLocks noGrp="1" noChangeAspect="1"/>
          </p:cNvPicPr>
          <p:nvPr>
            <p:ph idx="1"/>
          </p:nvPr>
        </p:nvPicPr>
        <p:blipFill>
          <a:blip r:embed="rId3"/>
          <a:stretch>
            <a:fillRect/>
          </a:stretch>
        </p:blipFill>
        <p:spPr>
          <a:xfrm>
            <a:off x="972896" y="1869057"/>
            <a:ext cx="10397632" cy="4440303"/>
          </a:xfrm>
        </p:spPr>
      </p:pic>
      <p:sp>
        <p:nvSpPr>
          <p:cNvPr id="6" name="吹き出し: 角を丸めた四角形 5">
            <a:extLst>
              <a:ext uri="{FF2B5EF4-FFF2-40B4-BE49-F238E27FC236}">
                <a16:creationId xmlns:a16="http://schemas.microsoft.com/office/drawing/2014/main" id="{506004C2-E9B3-480C-94D2-724D0057C5C6}"/>
              </a:ext>
            </a:extLst>
          </p:cNvPr>
          <p:cNvSpPr/>
          <p:nvPr/>
        </p:nvSpPr>
        <p:spPr>
          <a:xfrm>
            <a:off x="447041" y="4838926"/>
            <a:ext cx="2489200" cy="1208251"/>
          </a:xfrm>
          <a:prstGeom prst="wedgeRoundRectCallout">
            <a:avLst>
              <a:gd name="adj1" fmla="val 7"/>
              <a:gd name="adj2" fmla="val -808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会員登録ボタンから会員登録が可能</a:t>
            </a:r>
          </a:p>
        </p:txBody>
      </p:sp>
      <p:sp>
        <p:nvSpPr>
          <p:cNvPr id="7" name="吹き出し: 角を丸めた四角形 6">
            <a:extLst>
              <a:ext uri="{FF2B5EF4-FFF2-40B4-BE49-F238E27FC236}">
                <a16:creationId xmlns:a16="http://schemas.microsoft.com/office/drawing/2014/main" id="{129E86E2-77BA-4527-BE05-F46B4DEA5712}"/>
              </a:ext>
            </a:extLst>
          </p:cNvPr>
          <p:cNvSpPr/>
          <p:nvPr/>
        </p:nvSpPr>
        <p:spPr>
          <a:xfrm>
            <a:off x="4927600" y="4384040"/>
            <a:ext cx="2720103" cy="1208251"/>
          </a:xfrm>
          <a:prstGeom prst="wedgeRoundRectCallout">
            <a:avLst>
              <a:gd name="adj1" fmla="val -81742"/>
              <a:gd name="adj2" fmla="val -76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会員名をクリックすると、編集や削除が行える</a:t>
            </a:r>
          </a:p>
        </p:txBody>
      </p:sp>
      <p:sp>
        <p:nvSpPr>
          <p:cNvPr id="9" name="タイトル 1">
            <a:extLst>
              <a:ext uri="{FF2B5EF4-FFF2-40B4-BE49-F238E27FC236}">
                <a16:creationId xmlns:a16="http://schemas.microsoft.com/office/drawing/2014/main" id="{8400B6E2-C8D5-4B0D-B321-C2BAB128D235}"/>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D6243065-D03F-4747-900B-A01F330355E4}"/>
              </a:ext>
            </a:extLst>
          </p:cNvPr>
          <p:cNvSpPr>
            <a:spLocks noGrp="1"/>
          </p:cNvSpPr>
          <p:nvPr>
            <p:ph type="sldNum" sz="quarter" idx="12"/>
          </p:nvPr>
        </p:nvSpPr>
        <p:spPr/>
        <p:txBody>
          <a:bodyPr/>
          <a:lstStyle/>
          <a:p>
            <a:fld id="{439961EF-E322-4B26-A05C-8468C90AA9A6}" type="slidenum">
              <a:rPr kumimoji="1" lang="ja-JP" altLang="en-US" smtClean="0"/>
              <a:t>18</a:t>
            </a:fld>
            <a:endParaRPr kumimoji="1" lang="ja-JP" altLang="en-US"/>
          </a:p>
        </p:txBody>
      </p:sp>
    </p:spTree>
    <p:extLst>
      <p:ext uri="{BB962C8B-B14F-4D97-AF65-F5344CB8AC3E}">
        <p14:creationId xmlns:p14="http://schemas.microsoft.com/office/powerpoint/2010/main" val="378224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FD73D09-7B83-4A22-8319-55CDF75767E3}"/>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苦労した点、工夫した点、反省点</a:t>
            </a:r>
            <a:endParaRPr kumimoji="1" lang="ja-JP" altLang="en-US" sz="4000" dirty="0"/>
          </a:p>
        </p:txBody>
      </p:sp>
      <p:sp>
        <p:nvSpPr>
          <p:cNvPr id="10" name="コンテンツ プレースホルダー 2">
            <a:extLst>
              <a:ext uri="{FF2B5EF4-FFF2-40B4-BE49-F238E27FC236}">
                <a16:creationId xmlns:a16="http://schemas.microsoft.com/office/drawing/2014/main" id="{A0DB97B1-A372-428E-B039-1DBE3F6A0960}"/>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苦労した点、工夫した点、反省点</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39903D09-1137-4B23-911E-AE4968927F13}"/>
              </a:ext>
            </a:extLst>
          </p:cNvPr>
          <p:cNvSpPr>
            <a:spLocks noGrp="1"/>
          </p:cNvSpPr>
          <p:nvPr>
            <p:ph type="sldNum" sz="quarter" idx="12"/>
          </p:nvPr>
        </p:nvSpPr>
        <p:spPr/>
        <p:txBody>
          <a:bodyPr/>
          <a:lstStyle/>
          <a:p>
            <a:fld id="{439961EF-E322-4B26-A05C-8468C90AA9A6}" type="slidenum">
              <a:rPr kumimoji="1" lang="ja-JP" altLang="en-US" smtClean="0"/>
              <a:t>19</a:t>
            </a:fld>
            <a:endParaRPr kumimoji="1" lang="ja-JP" altLang="en-US"/>
          </a:p>
        </p:txBody>
      </p:sp>
    </p:spTree>
    <p:extLst>
      <p:ext uri="{BB962C8B-B14F-4D97-AF65-F5344CB8AC3E}">
        <p14:creationId xmlns:p14="http://schemas.microsoft.com/office/powerpoint/2010/main" val="161102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3F6348D-0D97-4A5A-8919-8224FF968F5E}"/>
              </a:ext>
            </a:extLst>
          </p:cNvPr>
          <p:cNvSpPr>
            <a:spLocks noGrp="1"/>
          </p:cNvSpPr>
          <p:nvPr>
            <p:ph idx="1"/>
          </p:nvPr>
        </p:nvSpPr>
        <p:spPr>
          <a:xfrm>
            <a:off x="1024128" y="1819373"/>
            <a:ext cx="9720071" cy="4515439"/>
          </a:xfrm>
        </p:spPr>
        <p:txBody>
          <a:bodyPr vert="horz" lIns="45720" tIns="45720" rIns="45720" bIns="45720" rtlCol="0" anchor="t">
            <a:normAutofit/>
          </a:bodyPr>
          <a:lstStyle/>
          <a:p>
            <a:pPr marL="514350" indent="-514350">
              <a:buFont typeface="+mj-lt"/>
              <a:buAutoNum type="arabicPeriod"/>
            </a:pPr>
            <a:r>
              <a:rPr lang="ja-JP" altLang="en-US" sz="2800" dirty="0"/>
              <a:t>はじめに　～システムコンセプト～</a:t>
            </a:r>
            <a:endParaRPr lang="en-US" altLang="ja-JP" sz="2800" dirty="0"/>
          </a:p>
          <a:p>
            <a:pPr marL="514350" indent="-514350">
              <a:buFont typeface="+mj-lt"/>
              <a:buAutoNum type="arabicPeriod"/>
            </a:pPr>
            <a:r>
              <a:rPr lang="ja-JP" altLang="en-US" sz="2800" dirty="0"/>
              <a:t>システム規模と品質</a:t>
            </a:r>
            <a:endParaRPr lang="en-US" altLang="ja-JP" sz="2800" dirty="0"/>
          </a:p>
          <a:p>
            <a:pPr marL="514350" indent="-514350">
              <a:buFont typeface="+mj-lt"/>
              <a:buAutoNum type="arabicPeriod"/>
            </a:pPr>
            <a:r>
              <a:rPr kumimoji="1" lang="ja-JP" altLang="en-US" sz="2800" dirty="0"/>
              <a:t>開発工程</a:t>
            </a:r>
            <a:endParaRPr kumimoji="1" lang="en-US" altLang="ja-JP" sz="2800" dirty="0"/>
          </a:p>
          <a:p>
            <a:pPr marL="514350" indent="-514350">
              <a:buAutoNum type="arabicPeriod"/>
            </a:pPr>
            <a:r>
              <a:rPr lang="ja-JP" altLang="en-US" sz="2800" dirty="0">
                <a:ea typeface="メイリオ"/>
              </a:rPr>
              <a:t>システム概要</a:t>
            </a:r>
          </a:p>
          <a:p>
            <a:pPr marL="514350" indent="-514350">
              <a:buFont typeface="+mj-lt"/>
              <a:buAutoNum type="arabicPeriod"/>
            </a:pPr>
            <a:r>
              <a:rPr kumimoji="1" lang="ja-JP" altLang="en-US" sz="2800" dirty="0"/>
              <a:t>苦労した点、工夫した点、反省点</a:t>
            </a:r>
            <a:endParaRPr kumimoji="1" lang="en-US" altLang="ja-JP" sz="2800" dirty="0"/>
          </a:p>
          <a:p>
            <a:pPr marL="514350" indent="-514350">
              <a:buFont typeface="+mj-lt"/>
              <a:buAutoNum type="arabicPeriod"/>
            </a:pPr>
            <a:r>
              <a:rPr kumimoji="1" lang="ja-JP" altLang="en-US" sz="2800" dirty="0"/>
              <a:t>研修を通しての所感</a:t>
            </a:r>
            <a:endParaRPr kumimoji="1" lang="en-US" altLang="ja-JP" sz="2800" dirty="0"/>
          </a:p>
        </p:txBody>
      </p:sp>
      <p:sp>
        <p:nvSpPr>
          <p:cNvPr id="6" name="タイトル 1">
            <a:extLst>
              <a:ext uri="{FF2B5EF4-FFF2-40B4-BE49-F238E27FC236}">
                <a16:creationId xmlns:a16="http://schemas.microsoft.com/office/drawing/2014/main" id="{338C9516-02BF-48DE-8C34-927B61B9CD0B}"/>
              </a:ext>
            </a:extLst>
          </p:cNvPr>
          <p:cNvSpPr>
            <a:spLocks noGrp="1"/>
          </p:cNvSpPr>
          <p:nvPr>
            <p:ph type="title"/>
          </p:nvPr>
        </p:nvSpPr>
        <p:spPr>
          <a:xfrm>
            <a:off x="1023938" y="585788"/>
            <a:ext cx="9720262" cy="1498600"/>
          </a:xfrm>
        </p:spPr>
        <p:txBody>
          <a:bodyPr>
            <a:normAutofit/>
          </a:bodyPr>
          <a:lstStyle/>
          <a:p>
            <a:r>
              <a:rPr kumimoji="1" lang="ja-JP" altLang="en-US" sz="4000"/>
              <a:t>目次</a:t>
            </a:r>
          </a:p>
        </p:txBody>
      </p:sp>
      <p:sp>
        <p:nvSpPr>
          <p:cNvPr id="4" name="スライド番号プレースホルダー 3">
            <a:extLst>
              <a:ext uri="{FF2B5EF4-FFF2-40B4-BE49-F238E27FC236}">
                <a16:creationId xmlns:a16="http://schemas.microsoft.com/office/drawing/2014/main" id="{AC324871-4B27-4716-86B8-5223E88C7023}"/>
              </a:ext>
            </a:extLst>
          </p:cNvPr>
          <p:cNvSpPr>
            <a:spLocks noGrp="1"/>
          </p:cNvSpPr>
          <p:nvPr>
            <p:ph type="sldNum" sz="quarter" idx="12"/>
          </p:nvPr>
        </p:nvSpPr>
        <p:spPr/>
        <p:txBody>
          <a:bodyPr/>
          <a:lstStyle/>
          <a:p>
            <a:fld id="{439961EF-E322-4B26-A05C-8468C90AA9A6}" type="slidenum">
              <a:rPr kumimoji="1" lang="ja-JP" altLang="en-US" smtClean="0"/>
              <a:t>2</a:t>
            </a:fld>
            <a:endParaRPr kumimoji="1" lang="ja-JP" altLang="en-US" dirty="0"/>
          </a:p>
        </p:txBody>
      </p:sp>
    </p:spTree>
    <p:extLst>
      <p:ext uri="{BB962C8B-B14F-4D97-AF65-F5344CB8AC3E}">
        <p14:creationId xmlns:p14="http://schemas.microsoft.com/office/powerpoint/2010/main" val="272132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61465FA-A3FB-9380-28A6-0D61041F2431}"/>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altLang="en-US" sz="2800" b="1" dirty="0">
                <a:solidFill>
                  <a:srgbClr val="000000"/>
                </a:solidFill>
                <a:latin typeface="TW Cen MT"/>
                <a:ea typeface="Meiryo"/>
              </a:rPr>
              <a:t>・クレジットカード機能の設計・実装。</a:t>
            </a:r>
            <a:endParaRPr lang="en-US" altLang="ja-JP" sz="2800" b="1" dirty="0">
              <a:solidFill>
                <a:srgbClr val="000000"/>
              </a:solidFill>
              <a:latin typeface="TW Cen MT"/>
              <a:ea typeface="Meiryo"/>
              <a:cs typeface="Arial"/>
            </a:endParaRPr>
          </a:p>
          <a:p>
            <a:pPr>
              <a:lnSpc>
                <a:spcPct val="200000"/>
              </a:lnSpc>
            </a:pPr>
            <a:r>
              <a:rPr lang="ja-JP" altLang="en-US" sz="2800" dirty="0">
                <a:solidFill>
                  <a:srgbClr val="000000"/>
                </a:solidFill>
                <a:latin typeface="TW Cen MT"/>
                <a:ea typeface="Meiryo"/>
                <a:cs typeface="Arial"/>
              </a:rPr>
              <a:t>・各々の</a:t>
            </a:r>
            <a:r>
              <a:rPr lang="ja-JP" altLang="en-US" sz="2800" dirty="0">
                <a:solidFill>
                  <a:srgbClr val="000000"/>
                </a:solidFill>
                <a:latin typeface="TW Cen MT"/>
                <a:ea typeface="Meiryo"/>
              </a:rPr>
              <a:t>担当部分の進捗にバラツキがあった。</a:t>
            </a:r>
          </a:p>
        </p:txBody>
      </p:sp>
      <p:sp>
        <p:nvSpPr>
          <p:cNvPr id="7" name="タイトル 1">
            <a:extLst>
              <a:ext uri="{FF2B5EF4-FFF2-40B4-BE49-F238E27FC236}">
                <a16:creationId xmlns:a16="http://schemas.microsoft.com/office/drawing/2014/main" id="{BFB855D3-6405-493F-91B9-3E905DD2D5CE}"/>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苦労した点</a:t>
            </a:r>
            <a:endParaRPr kumimoji="1" lang="ja-JP" altLang="en-US" sz="4000" dirty="0"/>
          </a:p>
        </p:txBody>
      </p:sp>
      <p:sp>
        <p:nvSpPr>
          <p:cNvPr id="4" name="スライド番号プレースホルダー 3">
            <a:extLst>
              <a:ext uri="{FF2B5EF4-FFF2-40B4-BE49-F238E27FC236}">
                <a16:creationId xmlns:a16="http://schemas.microsoft.com/office/drawing/2014/main" id="{00DCBC29-E3AD-4C85-8B0B-15F6CEF79180}"/>
              </a:ext>
            </a:extLst>
          </p:cNvPr>
          <p:cNvSpPr>
            <a:spLocks noGrp="1"/>
          </p:cNvSpPr>
          <p:nvPr>
            <p:ph type="sldNum" sz="quarter" idx="12"/>
          </p:nvPr>
        </p:nvSpPr>
        <p:spPr/>
        <p:txBody>
          <a:bodyPr/>
          <a:lstStyle/>
          <a:p>
            <a:fld id="{439961EF-E322-4B26-A05C-8468C90AA9A6}" type="slidenum">
              <a:rPr kumimoji="1" lang="ja-JP" altLang="en-US" smtClean="0"/>
              <a:t>20</a:t>
            </a:fld>
            <a:endParaRPr kumimoji="1" lang="ja-JP" altLang="en-US"/>
          </a:p>
        </p:txBody>
      </p:sp>
    </p:spTree>
    <p:extLst>
      <p:ext uri="{BB962C8B-B14F-4D97-AF65-F5344CB8AC3E}">
        <p14:creationId xmlns:p14="http://schemas.microsoft.com/office/powerpoint/2010/main" val="94245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D7808EED-DC28-463C-944A-396EF99B5E0D}"/>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工夫した点</a:t>
            </a:r>
            <a:endParaRPr kumimoji="1" lang="ja-JP" altLang="en-US" sz="4000" dirty="0"/>
          </a:p>
        </p:txBody>
      </p:sp>
      <p:sp>
        <p:nvSpPr>
          <p:cNvPr id="7" name="コンテンツ プレースホルダー 2">
            <a:extLst>
              <a:ext uri="{FF2B5EF4-FFF2-40B4-BE49-F238E27FC236}">
                <a16:creationId xmlns:a16="http://schemas.microsoft.com/office/drawing/2014/main" id="{E03B1245-1519-AF29-3C59-714DCADCD660}"/>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sz="2800" b="1" dirty="0">
                <a:latin typeface="Meiryo"/>
                <a:ea typeface="Meiryo"/>
                <a:cs typeface="+mn-lt"/>
              </a:rPr>
              <a:t>・</a:t>
            </a:r>
            <a:r>
              <a:rPr lang="en-US" altLang="ja-JP" sz="2800" b="1" dirty="0">
                <a:latin typeface="Meiryo"/>
                <a:ea typeface="+mn-lt"/>
                <a:cs typeface="+mn-lt"/>
              </a:rPr>
              <a:t>git</a:t>
            </a:r>
            <a:r>
              <a:rPr lang="ja-JP" sz="2800" b="1" dirty="0">
                <a:latin typeface="Meiryo"/>
                <a:ea typeface="Meiryo"/>
                <a:cs typeface="+mn-lt"/>
              </a:rPr>
              <a:t>を扱う際にダブルチェックとスラックでのプル</a:t>
            </a:r>
            <a:endParaRPr lang="en-US" altLang="ja-JP" sz="2800" b="1" dirty="0">
              <a:latin typeface="Meiryo"/>
              <a:ea typeface="Meiryo"/>
              <a:cs typeface="+mn-lt"/>
            </a:endParaRPr>
          </a:p>
          <a:p>
            <a:pPr>
              <a:lnSpc>
                <a:spcPct val="200000"/>
              </a:lnSpc>
            </a:pPr>
            <a:r>
              <a:rPr lang="ja-JP" altLang="en-US" sz="2800" b="1" dirty="0">
                <a:latin typeface="Meiryo"/>
                <a:ea typeface="Meiryo"/>
                <a:cs typeface="+mn-lt"/>
              </a:rPr>
              <a:t>　</a:t>
            </a:r>
            <a:r>
              <a:rPr lang="ja-JP" sz="2800" b="1" dirty="0">
                <a:latin typeface="Meiryo"/>
                <a:ea typeface="Meiryo"/>
                <a:cs typeface="+mn-lt"/>
              </a:rPr>
              <a:t>呼びかけを徹底したこと。</a:t>
            </a:r>
            <a:r>
              <a:rPr lang="ja-JP" altLang="en-US" sz="2800" b="1" dirty="0">
                <a:latin typeface="Meiryo"/>
                <a:ea typeface="Meiryo"/>
                <a:cs typeface="+mn-lt"/>
              </a:rPr>
              <a:t> </a:t>
            </a:r>
            <a:endParaRPr lang="ja-JP" altLang="en-US" sz="2800" b="1" dirty="0">
              <a:latin typeface="Meiryo"/>
              <a:ea typeface="Meiryo"/>
              <a:cs typeface="Arial"/>
            </a:endParaRPr>
          </a:p>
          <a:p>
            <a:pPr>
              <a:lnSpc>
                <a:spcPct val="200000"/>
              </a:lnSpc>
            </a:pPr>
            <a:r>
              <a:rPr lang="ja-JP" sz="2800" dirty="0">
                <a:latin typeface="Meiryo"/>
                <a:ea typeface="Meiryo"/>
                <a:cs typeface="+mn-lt"/>
              </a:rPr>
              <a:t>・各々の進捗報告の確認を頻繁に行ったこと。</a:t>
            </a:r>
            <a:r>
              <a:rPr lang="ja-JP" altLang="en-US" sz="2800" dirty="0">
                <a:latin typeface="Meiryo"/>
                <a:ea typeface="Meiryo"/>
                <a:cs typeface="+mn-lt"/>
              </a:rPr>
              <a:t> </a:t>
            </a:r>
            <a:endParaRPr lang="ja-JP" altLang="en-US" sz="2800" dirty="0">
              <a:ea typeface="+mn-lt"/>
              <a:cs typeface="+mn-lt"/>
            </a:endParaRPr>
          </a:p>
        </p:txBody>
      </p:sp>
      <p:sp>
        <p:nvSpPr>
          <p:cNvPr id="3" name="スライド番号プレースホルダー 2">
            <a:extLst>
              <a:ext uri="{FF2B5EF4-FFF2-40B4-BE49-F238E27FC236}">
                <a16:creationId xmlns:a16="http://schemas.microsoft.com/office/drawing/2014/main" id="{FAA53C02-41DE-41C0-99B3-563BCC60030D}"/>
              </a:ext>
            </a:extLst>
          </p:cNvPr>
          <p:cNvSpPr>
            <a:spLocks noGrp="1"/>
          </p:cNvSpPr>
          <p:nvPr>
            <p:ph type="sldNum" sz="quarter" idx="12"/>
          </p:nvPr>
        </p:nvSpPr>
        <p:spPr/>
        <p:txBody>
          <a:bodyPr/>
          <a:lstStyle/>
          <a:p>
            <a:fld id="{439961EF-E322-4B26-A05C-8468C90AA9A6}" type="slidenum">
              <a:rPr kumimoji="1" lang="ja-JP" altLang="en-US" smtClean="0"/>
              <a:t>21</a:t>
            </a:fld>
            <a:endParaRPr kumimoji="1" lang="ja-JP" altLang="en-US"/>
          </a:p>
        </p:txBody>
      </p:sp>
    </p:spTree>
    <p:extLst>
      <p:ext uri="{BB962C8B-B14F-4D97-AF65-F5344CB8AC3E}">
        <p14:creationId xmlns:p14="http://schemas.microsoft.com/office/powerpoint/2010/main" val="32344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6552DE6-9787-4668-8553-CBF8713424F5}"/>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反省点</a:t>
            </a:r>
            <a:endParaRPr kumimoji="1" lang="ja-JP" altLang="en-US" sz="4000" dirty="0"/>
          </a:p>
        </p:txBody>
      </p:sp>
      <p:sp>
        <p:nvSpPr>
          <p:cNvPr id="4" name="スライド番号プレースホルダー 3">
            <a:extLst>
              <a:ext uri="{FF2B5EF4-FFF2-40B4-BE49-F238E27FC236}">
                <a16:creationId xmlns:a16="http://schemas.microsoft.com/office/drawing/2014/main" id="{392FD199-1878-4589-8843-D25344AB3137}"/>
              </a:ext>
            </a:extLst>
          </p:cNvPr>
          <p:cNvSpPr>
            <a:spLocks noGrp="1"/>
          </p:cNvSpPr>
          <p:nvPr>
            <p:ph type="sldNum" sz="quarter" idx="12"/>
          </p:nvPr>
        </p:nvSpPr>
        <p:spPr/>
        <p:txBody>
          <a:bodyPr/>
          <a:lstStyle/>
          <a:p>
            <a:fld id="{439961EF-E322-4B26-A05C-8468C90AA9A6}" type="slidenum">
              <a:rPr kumimoji="1" lang="ja-JP" altLang="en-US" smtClean="0"/>
              <a:t>22</a:t>
            </a:fld>
            <a:endParaRPr kumimoji="1" lang="ja-JP" altLang="en-US"/>
          </a:p>
        </p:txBody>
      </p:sp>
      <p:sp>
        <p:nvSpPr>
          <p:cNvPr id="5" name="コンテンツ プレースホルダー 4">
            <a:extLst>
              <a:ext uri="{FF2B5EF4-FFF2-40B4-BE49-F238E27FC236}">
                <a16:creationId xmlns:a16="http://schemas.microsoft.com/office/drawing/2014/main" id="{E4FA85B9-E640-48A0-0248-8331B87A7F24}"/>
              </a:ext>
            </a:extLst>
          </p:cNvPr>
          <p:cNvSpPr>
            <a:spLocks noGrp="1"/>
          </p:cNvSpPr>
          <p:nvPr>
            <p:ph idx="1"/>
          </p:nvPr>
        </p:nvSpPr>
        <p:spPr>
          <a:xfrm>
            <a:off x="1024128" y="2286000"/>
            <a:ext cx="9964714" cy="4023360"/>
          </a:xfrm>
        </p:spPr>
        <p:txBody>
          <a:bodyPr>
            <a:normAutofit/>
          </a:bodyPr>
          <a:lstStyle/>
          <a:p>
            <a:pPr>
              <a:lnSpc>
                <a:spcPct val="200000"/>
              </a:lnSpc>
            </a:pPr>
            <a:r>
              <a:rPr lang="ja-JP" altLang="ja-JP" sz="2400" b="1" dirty="0">
                <a:latin typeface="+mn-ea"/>
                <a:cs typeface="+mn-lt"/>
              </a:rPr>
              <a:t>・最初の設計時には考えていなかったが、実際は必要な機能</a:t>
            </a:r>
            <a:endParaRPr lang="en-US" altLang="ja-JP" sz="2400" b="1" dirty="0">
              <a:latin typeface="+mn-ea"/>
              <a:cs typeface="+mn-lt"/>
            </a:endParaRPr>
          </a:p>
          <a:p>
            <a:pPr>
              <a:lnSpc>
                <a:spcPct val="200000"/>
              </a:lnSpc>
            </a:pPr>
            <a:r>
              <a:rPr lang="ja-JP" altLang="en-US" sz="2400" b="1" dirty="0">
                <a:latin typeface="+mn-ea"/>
                <a:cs typeface="+mn-lt"/>
              </a:rPr>
              <a:t>　</a:t>
            </a:r>
            <a:r>
              <a:rPr lang="ja-JP" altLang="ja-JP" sz="2400" b="1" dirty="0">
                <a:latin typeface="+mn-ea"/>
                <a:cs typeface="+mn-lt"/>
              </a:rPr>
              <a:t>があ</a:t>
            </a:r>
            <a:r>
              <a:rPr lang="ja-JP" altLang="en-US" sz="2400" b="1" dirty="0">
                <a:latin typeface="+mn-ea"/>
                <a:cs typeface="+mn-lt"/>
              </a:rPr>
              <a:t>っ</a:t>
            </a:r>
            <a:r>
              <a:rPr lang="ja-JP" altLang="ja-JP" sz="2400" b="1" dirty="0">
                <a:latin typeface="+mn-ea"/>
                <a:cs typeface="+mn-lt"/>
              </a:rPr>
              <a:t>た。</a:t>
            </a:r>
            <a:r>
              <a:rPr lang="ja-JP" altLang="en-US" sz="2400" b="1" dirty="0">
                <a:latin typeface="+mn-ea"/>
                <a:cs typeface="+mn-lt"/>
              </a:rPr>
              <a:t> </a:t>
            </a:r>
            <a:endParaRPr lang="en-US" altLang="ja-JP" sz="2400" b="1" dirty="0">
              <a:latin typeface="+mn-ea"/>
              <a:cs typeface="+mn-lt"/>
            </a:endParaRPr>
          </a:p>
          <a:p>
            <a:pPr>
              <a:lnSpc>
                <a:spcPct val="200000"/>
              </a:lnSpc>
            </a:pPr>
            <a:r>
              <a:rPr lang="ja-JP" altLang="ja-JP" sz="2400" dirty="0">
                <a:latin typeface="+mn-ea"/>
                <a:cs typeface="+mn-lt"/>
              </a:rPr>
              <a:t>・ドキュメント作成</a:t>
            </a:r>
            <a:r>
              <a:rPr lang="ja-JP" altLang="en-US" sz="2400" dirty="0">
                <a:latin typeface="+mn-ea"/>
                <a:cs typeface="+mn-lt"/>
              </a:rPr>
              <a:t>に時間がかかってしまった</a:t>
            </a:r>
            <a:r>
              <a:rPr lang="ja-JP" altLang="ja-JP" sz="2400" dirty="0">
                <a:latin typeface="+mn-ea"/>
                <a:cs typeface="+mn-lt"/>
              </a:rPr>
              <a:t>。</a:t>
            </a:r>
            <a:r>
              <a:rPr lang="ja-JP" altLang="en-US" sz="2400" dirty="0">
                <a:latin typeface="+mn-ea"/>
                <a:cs typeface="+mn-lt"/>
              </a:rPr>
              <a:t> </a:t>
            </a:r>
            <a:endParaRPr lang="ja-JP" altLang="en-US" sz="2400" dirty="0">
              <a:latin typeface="+mn-ea"/>
              <a:cs typeface="Arial"/>
            </a:endParaRPr>
          </a:p>
          <a:p>
            <a:pPr>
              <a:lnSpc>
                <a:spcPct val="200000"/>
              </a:lnSpc>
            </a:pPr>
            <a:r>
              <a:rPr lang="ja-JP" altLang="ja-JP" sz="2400" dirty="0">
                <a:latin typeface="+mn-ea"/>
                <a:cs typeface="+mn-lt"/>
              </a:rPr>
              <a:t>・当初決めた通りの作業分担と実際に作業する人が一致しなかった。</a:t>
            </a:r>
            <a:r>
              <a:rPr lang="ja-JP" altLang="en-US" sz="2400" dirty="0">
                <a:ea typeface="+mn-lt"/>
                <a:cs typeface="+mn-lt"/>
              </a:rPr>
              <a:t> </a:t>
            </a:r>
            <a:endParaRPr lang="ja-JP" altLang="ja-JP" sz="2400" dirty="0">
              <a:ea typeface="+mn-lt"/>
              <a:cs typeface="+mn-lt"/>
            </a:endParaRPr>
          </a:p>
        </p:txBody>
      </p:sp>
    </p:spTree>
    <p:extLst>
      <p:ext uri="{BB962C8B-B14F-4D97-AF65-F5344CB8AC3E}">
        <p14:creationId xmlns:p14="http://schemas.microsoft.com/office/powerpoint/2010/main" val="343714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B55866E1-69BB-4CCE-BC3F-D35106D16780}"/>
              </a:ext>
            </a:extLst>
          </p:cNvPr>
          <p:cNvSpPr>
            <a:spLocks noGrp="1"/>
          </p:cNvSpPr>
          <p:nvPr>
            <p:ph type="title"/>
          </p:nvPr>
        </p:nvSpPr>
        <p:spPr>
          <a:xfrm>
            <a:off x="1023938" y="585788"/>
            <a:ext cx="10944542" cy="1498600"/>
          </a:xfrm>
        </p:spPr>
        <p:txBody>
          <a:bodyPr>
            <a:normAutofit/>
          </a:bodyPr>
          <a:lstStyle/>
          <a:p>
            <a:r>
              <a:rPr lang="en-US" altLang="ja-JP" sz="4000" dirty="0"/>
              <a:t>6.</a:t>
            </a:r>
            <a:r>
              <a:rPr lang="ja-JP" altLang="en-US" sz="4000" dirty="0"/>
              <a:t>　チームでのまとめ、研修を通しての所感</a:t>
            </a:r>
            <a:endParaRPr kumimoji="1" lang="ja-JP" altLang="en-US" sz="4000" dirty="0"/>
          </a:p>
        </p:txBody>
      </p:sp>
      <p:sp>
        <p:nvSpPr>
          <p:cNvPr id="10" name="コンテンツ プレースホルダー 2">
            <a:extLst>
              <a:ext uri="{FF2B5EF4-FFF2-40B4-BE49-F238E27FC236}">
                <a16:creationId xmlns:a16="http://schemas.microsoft.com/office/drawing/2014/main" id="{18D48397-1A2F-49C8-81CA-813F0B0024A8}"/>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t>研修を通しての所感</a:t>
            </a:r>
            <a:endParaRPr lang="en-US" altLang="ja-JP" sz="2800" b="1" dirty="0"/>
          </a:p>
        </p:txBody>
      </p:sp>
      <p:sp>
        <p:nvSpPr>
          <p:cNvPr id="3" name="スライド番号プレースホルダー 2">
            <a:extLst>
              <a:ext uri="{FF2B5EF4-FFF2-40B4-BE49-F238E27FC236}">
                <a16:creationId xmlns:a16="http://schemas.microsoft.com/office/drawing/2014/main" id="{A2844820-73E4-47B0-8261-DFCFCF154AE6}"/>
              </a:ext>
            </a:extLst>
          </p:cNvPr>
          <p:cNvSpPr>
            <a:spLocks noGrp="1"/>
          </p:cNvSpPr>
          <p:nvPr>
            <p:ph type="sldNum" sz="quarter" idx="12"/>
          </p:nvPr>
        </p:nvSpPr>
        <p:spPr/>
        <p:txBody>
          <a:bodyPr/>
          <a:lstStyle/>
          <a:p>
            <a:fld id="{439961EF-E322-4B26-A05C-8468C90AA9A6}" type="slidenum">
              <a:rPr kumimoji="1" lang="ja-JP" altLang="en-US" smtClean="0"/>
              <a:t>23</a:t>
            </a:fld>
            <a:endParaRPr kumimoji="1" lang="ja-JP" altLang="en-US" dirty="0"/>
          </a:p>
        </p:txBody>
      </p:sp>
    </p:spTree>
    <p:extLst>
      <p:ext uri="{BB962C8B-B14F-4D97-AF65-F5344CB8AC3E}">
        <p14:creationId xmlns:p14="http://schemas.microsoft.com/office/powerpoint/2010/main" val="13074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61C3DA7-FB67-486C-BD0B-C9713626E9A5}"/>
              </a:ext>
            </a:extLst>
          </p:cNvPr>
          <p:cNvSpPr>
            <a:spLocks noGrp="1"/>
          </p:cNvSpPr>
          <p:nvPr>
            <p:ph idx="1"/>
          </p:nvPr>
        </p:nvSpPr>
        <p:spPr>
          <a:xfrm>
            <a:off x="1024127" y="1781666"/>
            <a:ext cx="10143746" cy="4656840"/>
          </a:xfrm>
        </p:spPr>
        <p:txBody>
          <a:bodyPr vert="horz" lIns="45720" tIns="45720" rIns="45720" bIns="45720" rtlCol="0" anchor="t">
            <a:noAutofit/>
          </a:bodyPr>
          <a:lstStyle/>
          <a:p>
            <a:endParaRPr lang="ja-JP" altLang="en-US">
              <a:latin typeface="Tw Cen MT"/>
              <a:ea typeface="メイリオ"/>
            </a:endParaRPr>
          </a:p>
          <a:p>
            <a:pPr>
              <a:lnSpc>
                <a:spcPct val="150000"/>
              </a:lnSpc>
            </a:pPr>
            <a:r>
              <a:rPr lang="ja-JP" altLang="en-US" sz="2300">
                <a:latin typeface="TW Cen MT"/>
                <a:ea typeface="メイリオ"/>
              </a:rPr>
              <a:t>・</a:t>
            </a:r>
            <a:r>
              <a:rPr lang="ja-JP" sz="2300">
                <a:latin typeface="TW Cen MT"/>
                <a:ea typeface="メイリオ"/>
              </a:rPr>
              <a:t>初めてのチーム開発</a:t>
            </a:r>
            <a:r>
              <a:rPr lang="ja-JP" altLang="en-US" sz="2300">
                <a:latin typeface="TW Cen MT"/>
                <a:ea typeface="メイリオ"/>
              </a:rPr>
              <a:t>で最初はとても苦労した。</a:t>
            </a:r>
            <a:endParaRPr lang="ja-JP" altLang="en-US" sz="2300">
              <a:latin typeface="Tw Cen MT"/>
              <a:ea typeface="メイリオ"/>
            </a:endParaRPr>
          </a:p>
          <a:p>
            <a:pPr>
              <a:lnSpc>
                <a:spcPct val="150000"/>
              </a:lnSpc>
            </a:pPr>
            <a:r>
              <a:rPr lang="ja-JP" altLang="en-US" sz="2300">
                <a:latin typeface="TW Cen MT"/>
                <a:ea typeface="メイリオ"/>
              </a:rPr>
              <a:t>・</a:t>
            </a:r>
            <a:r>
              <a:rPr lang="ja-JP" sz="2300">
                <a:latin typeface="TW Cen MT"/>
                <a:ea typeface="メイリオ"/>
              </a:rPr>
              <a:t>コミュニケーション</a:t>
            </a:r>
            <a:r>
              <a:rPr lang="ja-JP" altLang="en-US" sz="2300">
                <a:latin typeface="TW Cen MT"/>
                <a:ea typeface="メイリオ"/>
              </a:rPr>
              <a:t>を</a:t>
            </a:r>
            <a:r>
              <a:rPr lang="ja-JP" sz="2300">
                <a:latin typeface="TW Cen MT"/>
                <a:ea typeface="メイリオ"/>
              </a:rPr>
              <a:t>重ね</a:t>
            </a:r>
            <a:r>
              <a:rPr lang="ja-JP" altLang="en-US" sz="2300">
                <a:latin typeface="TW Cen MT"/>
                <a:ea typeface="メイリオ"/>
              </a:rPr>
              <a:t>て</a:t>
            </a:r>
            <a:r>
              <a:rPr lang="ja-JP" sz="2300">
                <a:latin typeface="TW Cen MT"/>
                <a:ea typeface="メイリオ"/>
              </a:rPr>
              <a:t>チームワーク</a:t>
            </a:r>
            <a:r>
              <a:rPr lang="ja-JP" altLang="en-US" sz="2300">
                <a:latin typeface="TW Cen MT"/>
                <a:ea typeface="メイリオ"/>
              </a:rPr>
              <a:t>、</a:t>
            </a:r>
            <a:r>
              <a:rPr lang="ja-JP" sz="2300">
                <a:latin typeface="TW Cen MT"/>
                <a:ea typeface="メイリオ"/>
              </a:rPr>
              <a:t>開発効率がとても高まった。</a:t>
            </a:r>
            <a:endParaRPr lang="ja-JP" sz="2300">
              <a:latin typeface="Tw Cen MT"/>
              <a:ea typeface="メイリオ"/>
            </a:endParaRPr>
          </a:p>
          <a:p>
            <a:pPr>
              <a:lnSpc>
                <a:spcPct val="150000"/>
              </a:lnSpc>
            </a:pPr>
            <a:r>
              <a:rPr lang="ja-JP" altLang="en-US" sz="2300">
                <a:latin typeface="TW Cen MT"/>
                <a:ea typeface="メイリオ"/>
              </a:rPr>
              <a:t>・システムが想像</a:t>
            </a:r>
            <a:r>
              <a:rPr lang="ja-JP" altLang="en-US" sz="2300">
                <a:latin typeface="Tw Cen MT"/>
                <a:ea typeface="メイリオ"/>
              </a:rPr>
              <a:t>以上の完成度になったことに驚いたと同時に大きな達成感があった。</a:t>
            </a:r>
            <a:endParaRPr lang="ja-JP" sz="2300">
              <a:latin typeface="Tw Cen MT"/>
              <a:ea typeface="メイリオ"/>
            </a:endParaRPr>
          </a:p>
          <a:p>
            <a:pPr>
              <a:lnSpc>
                <a:spcPct val="150000"/>
              </a:lnSpc>
            </a:pPr>
            <a:r>
              <a:rPr lang="ja-JP" altLang="en-US" sz="2300">
                <a:latin typeface="Tw Cen MT"/>
                <a:ea typeface="メイリオ"/>
              </a:rPr>
              <a:t>・今後チームで業務にあたる際も、チーム開発演習で培ったコミュニケーションや柔軟性を生かしていきたい。</a:t>
            </a:r>
            <a:endParaRPr lang="ja-JP" altLang="en-US" sz="2300">
              <a:ea typeface="メイリオ"/>
            </a:endParaRPr>
          </a:p>
        </p:txBody>
      </p:sp>
      <p:sp>
        <p:nvSpPr>
          <p:cNvPr id="6" name="タイトル 1">
            <a:extLst>
              <a:ext uri="{FF2B5EF4-FFF2-40B4-BE49-F238E27FC236}">
                <a16:creationId xmlns:a16="http://schemas.microsoft.com/office/drawing/2014/main" id="{BF071FEF-667C-4068-BE2B-03157EE06A67}"/>
              </a:ext>
            </a:extLst>
          </p:cNvPr>
          <p:cNvSpPr>
            <a:spLocks noGrp="1"/>
          </p:cNvSpPr>
          <p:nvPr>
            <p:ph type="title"/>
          </p:nvPr>
        </p:nvSpPr>
        <p:spPr>
          <a:xfrm>
            <a:off x="1023938" y="585788"/>
            <a:ext cx="9720262" cy="1498600"/>
          </a:xfrm>
        </p:spPr>
        <p:txBody>
          <a:bodyPr>
            <a:normAutofit/>
          </a:bodyPr>
          <a:lstStyle/>
          <a:p>
            <a:r>
              <a:rPr lang="en-US" altLang="ja-JP" sz="4000" dirty="0"/>
              <a:t>6.</a:t>
            </a:r>
            <a:r>
              <a:rPr lang="ja-JP" altLang="en-US" sz="4000" dirty="0"/>
              <a:t>　研修を通しての所感</a:t>
            </a:r>
            <a:endParaRPr kumimoji="1" lang="ja-JP" altLang="en-US" sz="4000" dirty="0"/>
          </a:p>
        </p:txBody>
      </p:sp>
      <p:sp>
        <p:nvSpPr>
          <p:cNvPr id="4" name="スライド番号プレースホルダー 3">
            <a:extLst>
              <a:ext uri="{FF2B5EF4-FFF2-40B4-BE49-F238E27FC236}">
                <a16:creationId xmlns:a16="http://schemas.microsoft.com/office/drawing/2014/main" id="{FA761E36-00B6-406B-8444-44E07AAA99D3}"/>
              </a:ext>
            </a:extLst>
          </p:cNvPr>
          <p:cNvSpPr>
            <a:spLocks noGrp="1"/>
          </p:cNvSpPr>
          <p:nvPr>
            <p:ph type="sldNum" sz="quarter" idx="12"/>
          </p:nvPr>
        </p:nvSpPr>
        <p:spPr/>
        <p:txBody>
          <a:bodyPr/>
          <a:lstStyle/>
          <a:p>
            <a:fld id="{439961EF-E322-4B26-A05C-8468C90AA9A6}" type="slidenum">
              <a:rPr kumimoji="1" lang="ja-JP" altLang="en-US" smtClean="0"/>
              <a:t>24</a:t>
            </a:fld>
            <a:endParaRPr kumimoji="1" lang="ja-JP" altLang="en-US"/>
          </a:p>
        </p:txBody>
      </p:sp>
    </p:spTree>
    <p:extLst>
      <p:ext uri="{BB962C8B-B14F-4D97-AF65-F5344CB8AC3E}">
        <p14:creationId xmlns:p14="http://schemas.microsoft.com/office/powerpoint/2010/main" val="41995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646EFDE6-C756-4582-8997-C306895A0632}"/>
              </a:ext>
            </a:extLst>
          </p:cNvPr>
          <p:cNvSpPr>
            <a:spLocks noGrp="1"/>
          </p:cNvSpPr>
          <p:nvPr>
            <p:ph type="title"/>
          </p:nvPr>
        </p:nvSpPr>
        <p:spPr/>
        <p:txBody>
          <a:bodyPr>
            <a:normAutofit/>
          </a:bodyPr>
          <a:lstStyle/>
          <a:p>
            <a:r>
              <a:rPr lang="en-US" altLang="ja-JP" sz="4000"/>
              <a:t>1.</a:t>
            </a:r>
            <a:r>
              <a:rPr lang="ja-JP" altLang="en-US" sz="4000"/>
              <a:t>　はじめに　～システムコンセプト～</a:t>
            </a:r>
            <a:endParaRPr kumimoji="1" lang="ja-JP" altLang="en-US" sz="4000"/>
          </a:p>
        </p:txBody>
      </p:sp>
      <p:sp>
        <p:nvSpPr>
          <p:cNvPr id="3" name="スライド番号プレースホルダー 2">
            <a:extLst>
              <a:ext uri="{FF2B5EF4-FFF2-40B4-BE49-F238E27FC236}">
                <a16:creationId xmlns:a16="http://schemas.microsoft.com/office/drawing/2014/main" id="{B7B96D6E-998E-4DE8-96D9-419BF0145A0E}"/>
              </a:ext>
            </a:extLst>
          </p:cNvPr>
          <p:cNvSpPr>
            <a:spLocks noGrp="1"/>
          </p:cNvSpPr>
          <p:nvPr>
            <p:ph type="sldNum" sz="quarter" idx="12"/>
          </p:nvPr>
        </p:nvSpPr>
        <p:spPr/>
        <p:txBody>
          <a:bodyPr/>
          <a:lstStyle/>
          <a:p>
            <a:fld id="{439961EF-E322-4B26-A05C-8468C90AA9A6}" type="slidenum">
              <a:rPr kumimoji="1" lang="ja-JP" altLang="en-US" smtClean="0"/>
              <a:t>3</a:t>
            </a:fld>
            <a:endParaRPr kumimoji="1" lang="ja-JP" altLang="en-US"/>
          </a:p>
        </p:txBody>
      </p:sp>
      <p:sp>
        <p:nvSpPr>
          <p:cNvPr id="12" name="コンテンツ プレースホルダー 2">
            <a:extLst>
              <a:ext uri="{FF2B5EF4-FFF2-40B4-BE49-F238E27FC236}">
                <a16:creationId xmlns:a16="http://schemas.microsoft.com/office/drawing/2014/main" id="{1BB06301-4903-4D27-9DC9-930112FA2E5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b="1" dirty="0">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チームでのまとめ、研修を通しての所感</a:t>
            </a:r>
            <a:endParaRPr lang="en-US" altLang="ja-JP" sz="2800" dirty="0">
              <a:solidFill>
                <a:schemeClr val="bg1">
                  <a:lumMod val="65000"/>
                </a:schemeClr>
              </a:solidFill>
            </a:endParaRPr>
          </a:p>
        </p:txBody>
      </p:sp>
    </p:spTree>
    <p:extLst>
      <p:ext uri="{BB962C8B-B14F-4D97-AF65-F5344CB8AC3E}">
        <p14:creationId xmlns:p14="http://schemas.microsoft.com/office/powerpoint/2010/main" val="26889559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21655C-3ACD-41B3-AD3D-339AAC2DE1C4}"/>
              </a:ext>
            </a:extLst>
          </p:cNvPr>
          <p:cNvSpPr>
            <a:spLocks noGrp="1"/>
          </p:cNvSpPr>
          <p:nvPr>
            <p:ph idx="1"/>
          </p:nvPr>
        </p:nvSpPr>
        <p:spPr>
          <a:xfrm>
            <a:off x="1024128" y="1925557"/>
            <a:ext cx="10339840" cy="4383803"/>
          </a:xfrm>
        </p:spPr>
        <p:txBody>
          <a:bodyPr vert="horz" lIns="45720" tIns="45720" rIns="45720" bIns="45720" rtlCol="0" anchor="t">
            <a:normAutofit/>
          </a:bodyPr>
          <a:lstStyle/>
          <a:p>
            <a:pPr>
              <a:lnSpc>
                <a:spcPct val="100000"/>
              </a:lnSpc>
            </a:pPr>
            <a:r>
              <a:rPr lang="ja-JP" altLang="en-US" sz="2000" dirty="0">
                <a:ea typeface="メイリオ"/>
              </a:rPr>
              <a:t>・</a:t>
            </a:r>
            <a:r>
              <a:rPr kumimoji="1" lang="ja-JP" altLang="en-US" sz="2000" dirty="0">
                <a:ea typeface="メイリオ"/>
              </a:rPr>
              <a:t>よさこいミュージックは、</a:t>
            </a:r>
            <a:r>
              <a:rPr lang="ja-JP" altLang="en-US" sz="2000" dirty="0">
                <a:ea typeface="メイリオ"/>
              </a:rPr>
              <a:t>ダウンロード販売専用の音楽</a:t>
            </a:r>
            <a:r>
              <a:rPr lang="en-US" altLang="ja-JP" sz="2000" dirty="0">
                <a:ea typeface="メイリオ"/>
              </a:rPr>
              <a:t>EC</a:t>
            </a:r>
            <a:r>
              <a:rPr lang="ja-JP" altLang="en-US" sz="2000" dirty="0">
                <a:ea typeface="メイリオ"/>
              </a:rPr>
              <a:t>サイト♪</a:t>
            </a:r>
            <a:endParaRPr lang="ja-JP" sz="2000" dirty="0">
              <a:ea typeface="メイリオ"/>
            </a:endParaRPr>
          </a:p>
          <a:p>
            <a:pPr>
              <a:lnSpc>
                <a:spcPct val="100000"/>
              </a:lnSpc>
            </a:pPr>
            <a:endParaRPr lang="ja-JP" altLang="en-US" sz="2000" dirty="0">
              <a:ea typeface="メイリオ"/>
            </a:endParaRPr>
          </a:p>
          <a:p>
            <a:r>
              <a:rPr lang="ja-JP" altLang="en-US" sz="2000" dirty="0">
                <a:ea typeface="メイリオ"/>
              </a:rPr>
              <a:t>・使いやすさを重視したサイトを作成</a:t>
            </a:r>
            <a:endParaRPr lang="en-US" altLang="ja-JP" sz="2000" dirty="0">
              <a:ea typeface="メイリオ"/>
            </a:endParaRPr>
          </a:p>
          <a:p>
            <a:endParaRPr lang="ja-JP" altLang="en-US" sz="2000" dirty="0">
              <a:ea typeface="メイリオ"/>
            </a:endParaRPr>
          </a:p>
          <a:p>
            <a:r>
              <a:rPr lang="ja-JP" altLang="en-US" sz="2000" dirty="0">
                <a:ea typeface="メイリオ"/>
              </a:rPr>
              <a:t>・サイトには、商品名やジャンル、値段だけでなく、DL数や歌詞などの表示</a:t>
            </a:r>
            <a:endParaRPr lang="ja-JP" altLang="en-US" sz="2000" dirty="0">
              <a:latin typeface="Tw Cen MT" panose="020B0602020104020603"/>
              <a:ea typeface="メイリオ"/>
            </a:endParaRPr>
          </a:p>
          <a:p>
            <a:r>
              <a:rPr lang="ja-JP" altLang="en-US" sz="2000" dirty="0">
                <a:latin typeface="TW Cen MT"/>
                <a:ea typeface="メイリオ"/>
              </a:rPr>
              <a:t>　</a:t>
            </a:r>
            <a:r>
              <a:rPr lang="ja-JP" sz="2000" dirty="0">
                <a:latin typeface="TW Cen MT"/>
                <a:ea typeface="メイリオ"/>
              </a:rPr>
              <a:t>また、名前検索や商品の並び替え機能もあり、</a:t>
            </a:r>
            <a:r>
              <a:rPr lang="ja-JP" altLang="en-US" sz="2000" dirty="0">
                <a:ea typeface="メイリオ"/>
              </a:rPr>
              <a:t>利用者に優しい設計になっている。</a:t>
            </a:r>
            <a:endParaRPr lang="ja-JP" sz="2000" dirty="0"/>
          </a:p>
          <a:p>
            <a:endParaRPr lang="ja-JP" altLang="en-US" dirty="0">
              <a:ea typeface="メイリオ"/>
            </a:endParaRPr>
          </a:p>
          <a:p>
            <a:r>
              <a:rPr lang="ja-JP" altLang="en-US" sz="1800" dirty="0">
                <a:ea typeface="メイリオ"/>
              </a:rPr>
              <a:t>サイトには２種類</a:t>
            </a:r>
          </a:p>
          <a:p>
            <a:pPr marL="0" indent="0">
              <a:buNone/>
            </a:pPr>
            <a:r>
              <a:rPr lang="ja-JP" altLang="en-US" sz="1800" dirty="0">
                <a:solidFill>
                  <a:srgbClr val="000000"/>
                </a:solidFill>
                <a:highlight>
                  <a:srgbClr val="FFFF00"/>
                </a:highlight>
                <a:ea typeface="メイリオ"/>
              </a:rPr>
              <a:t>一般利用者</a:t>
            </a:r>
            <a:r>
              <a:rPr lang="ja-JP" altLang="en-US" sz="1800" dirty="0">
                <a:ea typeface="メイリオ"/>
              </a:rPr>
              <a:t>→商品の購入やアカウント管理機能　　</a:t>
            </a:r>
            <a:r>
              <a:rPr lang="ja-JP" altLang="en-US" sz="1800" dirty="0">
                <a:highlight>
                  <a:srgbClr val="00FF00"/>
                </a:highlight>
                <a:ea typeface="メイリオ"/>
              </a:rPr>
              <a:t>サイト管理者</a:t>
            </a:r>
            <a:r>
              <a:rPr lang="ja-JP" altLang="en-US" sz="1800" dirty="0">
                <a:ea typeface="メイリオ"/>
              </a:rPr>
              <a:t>→商品の管理と会員の管理機能</a:t>
            </a:r>
            <a:endParaRPr lang="ja-JP" sz="1800" dirty="0">
              <a:ea typeface="メイリオ"/>
            </a:endParaRPr>
          </a:p>
        </p:txBody>
      </p:sp>
      <p:sp>
        <p:nvSpPr>
          <p:cNvPr id="11" name="タイトル 1">
            <a:extLst>
              <a:ext uri="{FF2B5EF4-FFF2-40B4-BE49-F238E27FC236}">
                <a16:creationId xmlns:a16="http://schemas.microsoft.com/office/drawing/2014/main" id="{5EC04D3F-AFA3-4C93-BFA6-3DABDAF62F23}"/>
              </a:ext>
            </a:extLst>
          </p:cNvPr>
          <p:cNvSpPr>
            <a:spLocks noGrp="1"/>
          </p:cNvSpPr>
          <p:nvPr>
            <p:ph type="title"/>
          </p:nvPr>
        </p:nvSpPr>
        <p:spPr>
          <a:xfrm>
            <a:off x="1023938" y="585788"/>
            <a:ext cx="9720262" cy="1498600"/>
          </a:xfrm>
        </p:spPr>
        <p:txBody>
          <a:bodyPr>
            <a:normAutofit/>
          </a:bodyPr>
          <a:lstStyle/>
          <a:p>
            <a:r>
              <a:rPr lang="en-US" altLang="ja-JP" sz="4000" dirty="0"/>
              <a:t>1.</a:t>
            </a:r>
            <a:r>
              <a:rPr lang="ja-JP" altLang="en-US" sz="4000" dirty="0"/>
              <a:t>　はじめに　～システムコンセプト～</a:t>
            </a:r>
            <a:endParaRPr kumimoji="1" lang="ja-JP" altLang="en-US" sz="4000" dirty="0"/>
          </a:p>
        </p:txBody>
      </p:sp>
      <p:sp>
        <p:nvSpPr>
          <p:cNvPr id="4" name="スライド番号プレースホルダー 3">
            <a:extLst>
              <a:ext uri="{FF2B5EF4-FFF2-40B4-BE49-F238E27FC236}">
                <a16:creationId xmlns:a16="http://schemas.microsoft.com/office/drawing/2014/main" id="{555DECDF-64B3-4F17-BFEE-77A70D4A09A2}"/>
              </a:ext>
            </a:extLst>
          </p:cNvPr>
          <p:cNvSpPr>
            <a:spLocks noGrp="1"/>
          </p:cNvSpPr>
          <p:nvPr>
            <p:ph type="sldNum" sz="quarter" idx="12"/>
          </p:nvPr>
        </p:nvSpPr>
        <p:spPr/>
        <p:txBody>
          <a:bodyPr/>
          <a:lstStyle/>
          <a:p>
            <a:fld id="{439961EF-E322-4B26-A05C-8468C90AA9A6}" type="slidenum">
              <a:rPr kumimoji="1" lang="ja-JP" altLang="en-US" smtClean="0"/>
              <a:t>4</a:t>
            </a:fld>
            <a:endParaRPr kumimoji="1" lang="ja-JP" altLang="en-US"/>
          </a:p>
        </p:txBody>
      </p:sp>
    </p:spTree>
    <p:extLst>
      <p:ext uri="{BB962C8B-B14F-4D97-AF65-F5344CB8AC3E}">
        <p14:creationId xmlns:p14="http://schemas.microsoft.com/office/powerpoint/2010/main" val="1492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F41B9AD7-5081-4685-8BFA-0F13B7392AEE}"/>
              </a:ext>
            </a:extLst>
          </p:cNvPr>
          <p:cNvSpPr>
            <a:spLocks noGrp="1"/>
          </p:cNvSpPr>
          <p:nvPr>
            <p:ph type="title"/>
          </p:nvPr>
        </p:nvSpPr>
        <p:spPr>
          <a:xfrm>
            <a:off x="1023938" y="585788"/>
            <a:ext cx="9720262" cy="1498600"/>
          </a:xfrm>
        </p:spPr>
        <p:txBody>
          <a:bodyPr>
            <a:normAutofit/>
          </a:bodyPr>
          <a:lstStyle/>
          <a:p>
            <a:r>
              <a:rPr lang="en-US" altLang="ja-JP" sz="4000" dirty="0"/>
              <a:t>2.</a:t>
            </a:r>
            <a:r>
              <a:rPr lang="ja-JP" altLang="en-US" sz="4000" dirty="0"/>
              <a:t>　システム規模と品質</a:t>
            </a:r>
            <a:endParaRPr kumimoji="1" lang="ja-JP" altLang="en-US" sz="4000" dirty="0"/>
          </a:p>
        </p:txBody>
      </p:sp>
      <p:sp>
        <p:nvSpPr>
          <p:cNvPr id="9" name="コンテンツ プレースホルダー 2">
            <a:extLst>
              <a:ext uri="{FF2B5EF4-FFF2-40B4-BE49-F238E27FC236}">
                <a16:creationId xmlns:a16="http://schemas.microsoft.com/office/drawing/2014/main" id="{2E8E895F-CCE8-456B-AF4F-9E20DF1FA16C}"/>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システム規模と品質</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498D3878-21D0-44C3-83E6-ADC4801E2B42}"/>
              </a:ext>
            </a:extLst>
          </p:cNvPr>
          <p:cNvSpPr>
            <a:spLocks noGrp="1"/>
          </p:cNvSpPr>
          <p:nvPr>
            <p:ph type="sldNum" sz="quarter" idx="12"/>
          </p:nvPr>
        </p:nvSpPr>
        <p:spPr/>
        <p:txBody>
          <a:bodyPr/>
          <a:lstStyle/>
          <a:p>
            <a:fld id="{439961EF-E322-4B26-A05C-8468C90AA9A6}" type="slidenum">
              <a:rPr kumimoji="1" lang="ja-JP" altLang="en-US" smtClean="0"/>
              <a:t>5</a:t>
            </a:fld>
            <a:endParaRPr kumimoji="1" lang="ja-JP" altLang="en-US"/>
          </a:p>
        </p:txBody>
      </p:sp>
    </p:spTree>
    <p:extLst>
      <p:ext uri="{BB962C8B-B14F-4D97-AF65-F5344CB8AC3E}">
        <p14:creationId xmlns:p14="http://schemas.microsoft.com/office/powerpoint/2010/main" val="408282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09C8C74-4A49-46E8-AD60-3962637E7383}"/>
              </a:ext>
            </a:extLst>
          </p:cNvPr>
          <p:cNvSpPr>
            <a:spLocks noGrp="1"/>
          </p:cNvSpPr>
          <p:nvPr>
            <p:ph idx="1"/>
          </p:nvPr>
        </p:nvSpPr>
        <p:spPr>
          <a:xfrm>
            <a:off x="1024126" y="1820881"/>
            <a:ext cx="9720075" cy="4488479"/>
          </a:xfrm>
        </p:spPr>
        <p:txBody>
          <a:bodyPr vert="horz" lIns="45720" tIns="45720" rIns="45720" bIns="45720" rtlCol="0" anchor="t">
            <a:normAutofit/>
          </a:bodyPr>
          <a:lstStyle/>
          <a:p>
            <a:pPr marL="0" indent="0">
              <a:buNone/>
            </a:pPr>
            <a:r>
              <a:rPr kumimoji="1" lang="en-US" altLang="ja-JP" sz="2800" dirty="0">
                <a:ea typeface="メイリオ"/>
              </a:rPr>
              <a:t>【</a:t>
            </a:r>
            <a:r>
              <a:rPr kumimoji="1" lang="ja-JP" altLang="en-US" sz="2800" dirty="0">
                <a:ea typeface="メイリオ"/>
              </a:rPr>
              <a:t>システム規模</a:t>
            </a:r>
            <a:r>
              <a:rPr kumimoji="1" lang="en-US" altLang="ja-JP" sz="2800" dirty="0">
                <a:ea typeface="メイリオ"/>
              </a:rPr>
              <a:t>】</a:t>
            </a:r>
          </a:p>
          <a:p>
            <a:pPr marL="0" indent="0">
              <a:buNone/>
            </a:pPr>
            <a:r>
              <a:rPr lang="ja-JP" altLang="en-US" dirty="0">
                <a:ea typeface="メイリオ"/>
              </a:rPr>
              <a:t>画面数　：</a:t>
            </a:r>
            <a:r>
              <a:rPr lang="en-US" altLang="ja-JP" dirty="0">
                <a:ea typeface="メイリオ"/>
              </a:rPr>
              <a:t>38</a:t>
            </a:r>
            <a:r>
              <a:rPr lang="ja-JP" altLang="en-US" dirty="0">
                <a:ea typeface="メイリオ"/>
              </a:rPr>
              <a:t>画面</a:t>
            </a:r>
            <a:endParaRPr lang="en-US" altLang="ja-JP" dirty="0">
              <a:ea typeface="メイリオ"/>
            </a:endParaRPr>
          </a:p>
          <a:p>
            <a:pPr marL="0" indent="0">
              <a:buNone/>
            </a:pPr>
            <a:r>
              <a:rPr lang="en-US" altLang="ja-JP" dirty="0">
                <a:ea typeface="メイリオ"/>
              </a:rPr>
              <a:t>Step</a:t>
            </a:r>
            <a:r>
              <a:rPr lang="ja-JP" altLang="en-US" dirty="0">
                <a:ea typeface="メイリオ"/>
              </a:rPr>
              <a:t>数　：8814</a:t>
            </a:r>
            <a:r>
              <a:rPr lang="en-US" altLang="ja-JP" dirty="0">
                <a:ea typeface="メイリオ"/>
              </a:rPr>
              <a:t>step</a:t>
            </a:r>
          </a:p>
          <a:p>
            <a:pPr marL="0" indent="0">
              <a:buNone/>
            </a:pPr>
            <a:endParaRPr lang="en-US" altLang="ja-JP" sz="3000" dirty="0"/>
          </a:p>
          <a:p>
            <a:pPr marL="0" indent="0">
              <a:buNone/>
            </a:pPr>
            <a:r>
              <a:rPr lang="en-US" altLang="ja-JP" sz="2800" dirty="0">
                <a:ea typeface="メイリオ"/>
              </a:rPr>
              <a:t>【</a:t>
            </a:r>
            <a:r>
              <a:rPr lang="ja-JP" altLang="en-US" sz="2800" dirty="0">
                <a:ea typeface="メイリオ"/>
              </a:rPr>
              <a:t>品質</a:t>
            </a:r>
            <a:r>
              <a:rPr lang="en-US" altLang="ja-JP" sz="2800" dirty="0">
                <a:ea typeface="メイリオ"/>
              </a:rPr>
              <a:t>】</a:t>
            </a:r>
          </a:p>
          <a:p>
            <a:pPr marL="0" indent="0">
              <a:buNone/>
            </a:pPr>
            <a:r>
              <a:rPr lang="ja-JP" altLang="en-US" dirty="0">
                <a:ea typeface="メイリオ"/>
              </a:rPr>
              <a:t>テスト数　：99件</a:t>
            </a:r>
            <a:endParaRPr lang="en-US" altLang="ja-JP" dirty="0">
              <a:ea typeface="メイリオ"/>
            </a:endParaRPr>
          </a:p>
          <a:p>
            <a:pPr marL="0" indent="0">
              <a:buNone/>
            </a:pPr>
            <a:r>
              <a:rPr lang="ja-JP" altLang="en-US" dirty="0">
                <a:ea typeface="メイリオ"/>
              </a:rPr>
              <a:t>総バグ数　：</a:t>
            </a:r>
            <a:r>
              <a:rPr lang="en-US" altLang="ja-JP" dirty="0">
                <a:ea typeface="メイリオ"/>
              </a:rPr>
              <a:t>8</a:t>
            </a:r>
            <a:r>
              <a:rPr lang="ja-JP" altLang="en-US" dirty="0">
                <a:ea typeface="メイリオ"/>
              </a:rPr>
              <a:t>件</a:t>
            </a:r>
            <a:endParaRPr lang="en-US" altLang="ja-JP" dirty="0">
              <a:ea typeface="メイリオ"/>
            </a:endParaRPr>
          </a:p>
          <a:p>
            <a:pPr marL="0" indent="0">
              <a:buNone/>
            </a:pPr>
            <a:endParaRPr lang="en-US" altLang="ja-JP" dirty="0"/>
          </a:p>
          <a:p>
            <a:pPr marL="0" indent="0">
              <a:buNone/>
            </a:pPr>
            <a:r>
              <a:rPr lang="ja-JP" altLang="en-US" sz="1900" dirty="0">
                <a:ea typeface="メイリオ"/>
              </a:rPr>
              <a:t>・発見したバグは全て修正済みです。</a:t>
            </a:r>
            <a:endParaRPr lang="en-US" altLang="ja-JP" sz="1900" dirty="0">
              <a:ea typeface="メイリオ"/>
            </a:endParaRPr>
          </a:p>
          <a:p>
            <a:pPr marL="0" indent="0">
              <a:buNone/>
            </a:pPr>
            <a:endParaRPr lang="en-US" altLang="ja-JP" dirty="0"/>
          </a:p>
        </p:txBody>
      </p:sp>
      <p:sp>
        <p:nvSpPr>
          <p:cNvPr id="6" name="タイトル 1">
            <a:extLst>
              <a:ext uri="{FF2B5EF4-FFF2-40B4-BE49-F238E27FC236}">
                <a16:creationId xmlns:a16="http://schemas.microsoft.com/office/drawing/2014/main" id="{8B4CB470-E1F6-41E8-B279-D4CD91C8A602}"/>
              </a:ext>
            </a:extLst>
          </p:cNvPr>
          <p:cNvSpPr>
            <a:spLocks noGrp="1"/>
          </p:cNvSpPr>
          <p:nvPr>
            <p:ph type="title"/>
          </p:nvPr>
        </p:nvSpPr>
        <p:spPr>
          <a:xfrm>
            <a:off x="1023938" y="585788"/>
            <a:ext cx="9720262" cy="1498600"/>
          </a:xfrm>
        </p:spPr>
        <p:txBody>
          <a:bodyPr>
            <a:normAutofit/>
          </a:bodyPr>
          <a:lstStyle/>
          <a:p>
            <a:r>
              <a:rPr lang="en-US" altLang="ja-JP" sz="4000"/>
              <a:t>3.</a:t>
            </a:r>
            <a:r>
              <a:rPr lang="ja-JP" altLang="en-US" sz="4000"/>
              <a:t>　システム規模と品質</a:t>
            </a:r>
            <a:endParaRPr kumimoji="1" lang="ja-JP" altLang="en-US" sz="4000"/>
          </a:p>
        </p:txBody>
      </p:sp>
      <p:sp>
        <p:nvSpPr>
          <p:cNvPr id="4" name="スライド番号プレースホルダー 3">
            <a:extLst>
              <a:ext uri="{FF2B5EF4-FFF2-40B4-BE49-F238E27FC236}">
                <a16:creationId xmlns:a16="http://schemas.microsoft.com/office/drawing/2014/main" id="{140C32F4-F55B-4C0C-860E-CF9AF60AF284}"/>
              </a:ext>
            </a:extLst>
          </p:cNvPr>
          <p:cNvSpPr>
            <a:spLocks noGrp="1"/>
          </p:cNvSpPr>
          <p:nvPr>
            <p:ph type="sldNum" sz="quarter" idx="12"/>
          </p:nvPr>
        </p:nvSpPr>
        <p:spPr/>
        <p:txBody>
          <a:bodyPr/>
          <a:lstStyle/>
          <a:p>
            <a:fld id="{439961EF-E322-4B26-A05C-8468C90AA9A6}" type="slidenum">
              <a:rPr kumimoji="1" lang="ja-JP" altLang="en-US" smtClean="0"/>
              <a:t>6</a:t>
            </a:fld>
            <a:endParaRPr kumimoji="1" lang="ja-JP" altLang="en-US"/>
          </a:p>
        </p:txBody>
      </p:sp>
    </p:spTree>
    <p:extLst>
      <p:ext uri="{BB962C8B-B14F-4D97-AF65-F5344CB8AC3E}">
        <p14:creationId xmlns:p14="http://schemas.microsoft.com/office/powerpoint/2010/main" val="333999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7DF51849-BB7F-4798-B399-0C60F302FF88}"/>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10" name="コンテンツ プレースホルダー 2">
            <a:extLst>
              <a:ext uri="{FF2B5EF4-FFF2-40B4-BE49-F238E27FC236}">
                <a16:creationId xmlns:a16="http://schemas.microsoft.com/office/drawing/2014/main" id="{2A37EDEC-642E-4E77-936D-CDA57AC2712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開発工程</a:t>
            </a:r>
            <a:endParaRPr lang="en-US" altLang="ja-JP" sz="2800" b="1" dirty="0">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97173AF4-F22F-4CB2-AB6C-FEF9910E64B7}"/>
              </a:ext>
            </a:extLst>
          </p:cNvPr>
          <p:cNvSpPr>
            <a:spLocks noGrp="1"/>
          </p:cNvSpPr>
          <p:nvPr>
            <p:ph type="sldNum" sz="quarter" idx="12"/>
          </p:nvPr>
        </p:nvSpPr>
        <p:spPr/>
        <p:txBody>
          <a:bodyPr/>
          <a:lstStyle/>
          <a:p>
            <a:fld id="{439961EF-E322-4B26-A05C-8468C90AA9A6}" type="slidenum">
              <a:rPr kumimoji="1" lang="ja-JP" altLang="en-US" smtClean="0"/>
              <a:t>7</a:t>
            </a:fld>
            <a:endParaRPr kumimoji="1" lang="ja-JP" altLang="en-US"/>
          </a:p>
        </p:txBody>
      </p:sp>
    </p:spTree>
    <p:extLst>
      <p:ext uri="{BB962C8B-B14F-4D97-AF65-F5344CB8AC3E}">
        <p14:creationId xmlns:p14="http://schemas.microsoft.com/office/powerpoint/2010/main" val="140392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3B8DEF-722E-4899-BA45-D07143D59B5B}"/>
              </a:ext>
            </a:extLst>
          </p:cNvPr>
          <p:cNvSpPr>
            <a:spLocks noGrp="1"/>
          </p:cNvSpPr>
          <p:nvPr>
            <p:ph idx="1"/>
          </p:nvPr>
        </p:nvSpPr>
        <p:spPr>
          <a:xfrm>
            <a:off x="838199" y="1866508"/>
            <a:ext cx="10515600" cy="4310455"/>
          </a:xfrm>
        </p:spPr>
        <p:txBody>
          <a:bodyPr vert="horz" lIns="45720" tIns="45720" rIns="45720" bIns="45720" rtlCol="0" anchor="t">
            <a:normAutofit/>
          </a:bodyPr>
          <a:lstStyle/>
          <a:p>
            <a:pPr marL="0" indent="0">
              <a:buNone/>
            </a:pPr>
            <a:r>
              <a:rPr lang="en-US" altLang="ja-JP" sz="2800" dirty="0">
                <a:ea typeface="メイリオ"/>
              </a:rPr>
              <a:t>【</a:t>
            </a:r>
            <a:r>
              <a:rPr kumimoji="1" lang="ja-JP" altLang="en-US" sz="2800" dirty="0">
                <a:ea typeface="メイリオ"/>
              </a:rPr>
              <a:t>設計書作成</a:t>
            </a:r>
            <a:r>
              <a:rPr kumimoji="1" lang="en-US" altLang="ja-JP" sz="2800" dirty="0">
                <a:ea typeface="メイリオ"/>
              </a:rPr>
              <a:t>】</a:t>
            </a:r>
            <a:r>
              <a:rPr kumimoji="1" lang="ja-JP" altLang="en-US" dirty="0">
                <a:ea typeface="メイリオ"/>
              </a:rPr>
              <a:t>予定</a:t>
            </a:r>
            <a:r>
              <a:rPr kumimoji="1" lang="en-US" altLang="ja-JP" dirty="0">
                <a:ea typeface="メイリオ"/>
              </a:rPr>
              <a:t>2</a:t>
            </a:r>
            <a:r>
              <a:rPr kumimoji="1" lang="ja-JP" altLang="en-US" dirty="0">
                <a:ea typeface="メイリオ"/>
              </a:rPr>
              <a:t>日</a:t>
            </a:r>
            <a:r>
              <a:rPr kumimoji="1" lang="en-US" altLang="ja-JP" dirty="0">
                <a:ea typeface="メイリオ"/>
              </a:rPr>
              <a:t>/</a:t>
            </a:r>
            <a:r>
              <a:rPr kumimoji="1" lang="ja-JP" altLang="en-US" dirty="0">
                <a:ea typeface="メイリオ"/>
              </a:rPr>
              <a:t>実績</a:t>
            </a:r>
            <a:r>
              <a:rPr lang="en-US" altLang="ja-JP" dirty="0">
                <a:ea typeface="メイリオ"/>
              </a:rPr>
              <a:t>3</a:t>
            </a:r>
            <a:r>
              <a:rPr kumimoji="1" lang="ja-JP" altLang="en-US" dirty="0">
                <a:ea typeface="メイリオ"/>
              </a:rPr>
              <a:t>日</a:t>
            </a:r>
            <a:endParaRPr kumimoji="1" lang="en-US" altLang="ja-JP" dirty="0">
              <a:ea typeface="メイリオ"/>
            </a:endParaRPr>
          </a:p>
          <a:p>
            <a:pPr marL="0" indent="0">
              <a:buNone/>
            </a:pPr>
            <a:r>
              <a:rPr lang="ja-JP" altLang="en-US" sz="1900" dirty="0">
                <a:ea typeface="メイリオ"/>
              </a:rPr>
              <a:t>・メンバー全員が設計書から作成するのは初めて。</a:t>
            </a:r>
            <a:endParaRPr lang="en-US" altLang="ja-JP" sz="1900" dirty="0">
              <a:ea typeface="メイリオ"/>
            </a:endParaRPr>
          </a:p>
          <a:p>
            <a:pPr marL="0" indent="0">
              <a:buNone/>
            </a:pPr>
            <a:r>
              <a:rPr lang="ja-JP" altLang="en-US" sz="1900" dirty="0">
                <a:ea typeface="メイリオ"/>
              </a:rPr>
              <a:t>予定より設計書に時間がかかってしまった。</a:t>
            </a:r>
            <a:endParaRPr lang="en-US" altLang="ja-JP" sz="1900" dirty="0">
              <a:ea typeface="メイリオ"/>
            </a:endParaRPr>
          </a:p>
          <a:p>
            <a:pPr marL="0" indent="0">
              <a:buNone/>
            </a:pPr>
            <a:endParaRPr lang="en-US" altLang="ja-JP" sz="1900" dirty="0">
              <a:ea typeface="メイリオ"/>
            </a:endParaRPr>
          </a:p>
          <a:p>
            <a:pPr marL="0" indent="0">
              <a:buNone/>
            </a:pPr>
            <a:endParaRPr kumimoji="1" lang="en-US" altLang="ja-JP" dirty="0"/>
          </a:p>
          <a:p>
            <a:pPr marL="0" indent="0">
              <a:buNone/>
            </a:pPr>
            <a:r>
              <a:rPr kumimoji="1" lang="ja-JP" altLang="en-US" sz="1900" dirty="0">
                <a:ea typeface="メイリオ"/>
              </a:rPr>
              <a:t>しかし、設計書</a:t>
            </a:r>
            <a:r>
              <a:rPr lang="ja-JP" altLang="en-US" sz="1900" dirty="0">
                <a:ea typeface="メイリオ"/>
              </a:rPr>
              <a:t>の</a:t>
            </a:r>
            <a:r>
              <a:rPr kumimoji="1" lang="ja-JP" altLang="en-US" sz="1900" dirty="0">
                <a:ea typeface="メイリオ"/>
              </a:rPr>
              <a:t>作成に時間をかけたことにより、</a:t>
            </a:r>
            <a:endParaRPr lang="en-US" altLang="ja-JP" sz="1900" dirty="0">
              <a:ea typeface="メイリオ"/>
            </a:endParaRPr>
          </a:p>
          <a:p>
            <a:pPr marL="0" indent="0">
              <a:buNone/>
            </a:pPr>
            <a:r>
              <a:rPr kumimoji="1" lang="ja-JP" altLang="en-US" sz="1900" dirty="0">
                <a:ea typeface="メイリオ"/>
              </a:rPr>
              <a:t>メンバー全員が作成したいサイトの</a:t>
            </a:r>
            <a:r>
              <a:rPr lang="ja-JP" altLang="en-US" sz="1900" dirty="0">
                <a:ea typeface="メイリオ"/>
              </a:rPr>
              <a:t>全体像</a:t>
            </a:r>
            <a:r>
              <a:rPr kumimoji="1" lang="ja-JP" altLang="en-US" sz="1900" dirty="0">
                <a:ea typeface="メイリオ"/>
              </a:rPr>
              <a:t>を把握できた。</a:t>
            </a:r>
            <a:endParaRPr lang="ja-JP" altLang="en-US" sz="1900" dirty="0">
              <a:ea typeface="メイリオ"/>
            </a:endParaRPr>
          </a:p>
          <a:p>
            <a:pPr marL="0" indent="0">
              <a:buNone/>
            </a:pPr>
            <a:endParaRPr kumimoji="1" lang="en-US" altLang="ja-JP" dirty="0"/>
          </a:p>
        </p:txBody>
      </p:sp>
      <p:sp>
        <p:nvSpPr>
          <p:cNvPr id="6" name="タイトル 1">
            <a:extLst>
              <a:ext uri="{FF2B5EF4-FFF2-40B4-BE49-F238E27FC236}">
                <a16:creationId xmlns:a16="http://schemas.microsoft.com/office/drawing/2014/main" id="{0D6E1951-E497-4757-9904-CFF55D158B19}"/>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2" name="矢印: 下 1">
            <a:extLst>
              <a:ext uri="{FF2B5EF4-FFF2-40B4-BE49-F238E27FC236}">
                <a16:creationId xmlns:a16="http://schemas.microsoft.com/office/drawing/2014/main" id="{11D4B0BA-B546-4864-2554-5DF85BFC0C66}"/>
              </a:ext>
            </a:extLst>
          </p:cNvPr>
          <p:cNvSpPr/>
          <p:nvPr/>
        </p:nvSpPr>
        <p:spPr>
          <a:xfrm>
            <a:off x="2880944" y="3479925"/>
            <a:ext cx="407095" cy="4279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スライド番号プレースホルダー 4">
            <a:extLst>
              <a:ext uri="{FF2B5EF4-FFF2-40B4-BE49-F238E27FC236}">
                <a16:creationId xmlns:a16="http://schemas.microsoft.com/office/drawing/2014/main" id="{B0DEBD46-FB9D-4F9E-8189-B4A484164FDB}"/>
              </a:ext>
            </a:extLst>
          </p:cNvPr>
          <p:cNvSpPr>
            <a:spLocks noGrp="1"/>
          </p:cNvSpPr>
          <p:nvPr>
            <p:ph type="sldNum" sz="quarter" idx="12"/>
          </p:nvPr>
        </p:nvSpPr>
        <p:spPr/>
        <p:txBody>
          <a:bodyPr/>
          <a:lstStyle/>
          <a:p>
            <a:fld id="{439961EF-E322-4B26-A05C-8468C90AA9A6}" type="slidenum">
              <a:rPr kumimoji="1" lang="ja-JP" altLang="en-US" smtClean="0"/>
              <a:t>8</a:t>
            </a:fld>
            <a:endParaRPr kumimoji="1" lang="ja-JP" altLang="en-US"/>
          </a:p>
        </p:txBody>
      </p:sp>
    </p:spTree>
    <p:extLst>
      <p:ext uri="{BB962C8B-B14F-4D97-AF65-F5344CB8AC3E}">
        <p14:creationId xmlns:p14="http://schemas.microsoft.com/office/powerpoint/2010/main" val="355508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1624CD3-100C-4845-996D-DE8678363AC1}"/>
              </a:ext>
            </a:extLst>
          </p:cNvPr>
          <p:cNvSpPr txBox="1">
            <a:spLocks/>
          </p:cNvSpPr>
          <p:nvPr/>
        </p:nvSpPr>
        <p:spPr>
          <a:xfrm>
            <a:off x="838199" y="1866508"/>
            <a:ext cx="10515600" cy="4310455"/>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en-US" altLang="ja-JP" sz="2800" dirty="0">
                <a:latin typeface="+mj-ea"/>
                <a:ea typeface="+mj-ea"/>
              </a:rPr>
              <a:t>【</a:t>
            </a:r>
            <a:r>
              <a:rPr lang="ja-JP" altLang="en-US" sz="2800" dirty="0">
                <a:latin typeface="+mj-ea"/>
                <a:ea typeface="+mj-ea"/>
              </a:rPr>
              <a:t>製造</a:t>
            </a:r>
            <a:r>
              <a:rPr lang="en-US" altLang="ja-JP" sz="2800" dirty="0">
                <a:latin typeface="+mj-ea"/>
                <a:ea typeface="+mj-ea"/>
              </a:rPr>
              <a:t>】</a:t>
            </a:r>
            <a:r>
              <a:rPr lang="ja-JP" altLang="en-US" sz="2800" dirty="0">
                <a:latin typeface="+mj-ea"/>
                <a:ea typeface="+mj-ea"/>
              </a:rPr>
              <a:t>予定</a:t>
            </a:r>
            <a:r>
              <a:rPr lang="en-US" altLang="ja-JP" sz="2800" dirty="0">
                <a:latin typeface="+mj-ea"/>
                <a:ea typeface="+mj-ea"/>
              </a:rPr>
              <a:t>5</a:t>
            </a:r>
            <a:r>
              <a:rPr lang="ja-JP" altLang="en-US" sz="2800" dirty="0">
                <a:latin typeface="+mj-ea"/>
                <a:ea typeface="+mj-ea"/>
              </a:rPr>
              <a:t>日</a:t>
            </a:r>
            <a:r>
              <a:rPr lang="en-US" altLang="ja-JP" sz="2800" dirty="0">
                <a:latin typeface="+mj-ea"/>
                <a:ea typeface="+mj-ea"/>
              </a:rPr>
              <a:t>/</a:t>
            </a:r>
            <a:r>
              <a:rPr lang="ja-JP" altLang="en-US" sz="2800" dirty="0">
                <a:latin typeface="+mj-ea"/>
                <a:ea typeface="+mj-ea"/>
              </a:rPr>
              <a:t>実績</a:t>
            </a:r>
            <a:r>
              <a:rPr lang="en-US" altLang="ja-JP" sz="2800" dirty="0">
                <a:latin typeface="+mj-ea"/>
                <a:ea typeface="+mj-ea"/>
              </a:rPr>
              <a:t>6</a:t>
            </a:r>
            <a:r>
              <a:rPr lang="ja-JP" altLang="en-US" sz="2800" dirty="0">
                <a:latin typeface="+mj-ea"/>
                <a:ea typeface="+mj-ea"/>
              </a:rPr>
              <a:t>日</a:t>
            </a:r>
          </a:p>
          <a:p>
            <a:pPr marL="0" indent="0">
              <a:buNone/>
            </a:pPr>
            <a:r>
              <a:rPr lang="ja-JP" altLang="en-US" sz="2800" dirty="0">
                <a:latin typeface="+mj-ea"/>
                <a:ea typeface="+mj-ea"/>
              </a:rPr>
              <a:t>・</a:t>
            </a:r>
            <a:r>
              <a:rPr lang="ja-JP" altLang="en-US" sz="1900" dirty="0">
                <a:latin typeface="+mj-ea"/>
                <a:ea typeface="+mj-ea"/>
              </a:rPr>
              <a:t>作業工程表作成時に機能ごとに予定を立てていた。</a:t>
            </a:r>
          </a:p>
          <a:p>
            <a:pPr marL="0" indent="0">
              <a:buNone/>
            </a:pPr>
            <a:r>
              <a:rPr lang="ja-JP" altLang="en-US" sz="1900" dirty="0">
                <a:latin typeface="+mj-ea"/>
                <a:ea typeface="+mj-ea"/>
              </a:rPr>
              <a:t>そのため、実際にどれくらいの画面数が必要か把握できていなかった。</a:t>
            </a:r>
          </a:p>
          <a:p>
            <a:pPr marL="0" indent="0">
              <a:buNone/>
            </a:pPr>
            <a:endParaRPr lang="ja-JP" altLang="en-US" sz="2800" dirty="0">
              <a:latin typeface="+mj-ea"/>
              <a:ea typeface="+mj-ea"/>
            </a:endParaRPr>
          </a:p>
          <a:p>
            <a:pPr marL="0" indent="0">
              <a:buNone/>
            </a:pPr>
            <a:r>
              <a:rPr lang="ja-JP" altLang="en-US" sz="2800" dirty="0">
                <a:latin typeface="+mj-ea"/>
                <a:ea typeface="+mj-ea"/>
              </a:rPr>
              <a:t>・</a:t>
            </a:r>
            <a:r>
              <a:rPr lang="ja-JP" altLang="en-US" sz="1900" dirty="0">
                <a:latin typeface="+mj-ea"/>
                <a:ea typeface="+mj-ea"/>
              </a:rPr>
              <a:t>また、初めはなかなか進捗が進まなかった。</a:t>
            </a:r>
          </a:p>
          <a:p>
            <a:pPr marL="0" indent="0">
              <a:buNone/>
            </a:pPr>
            <a:r>
              <a:rPr lang="ja-JP" altLang="en-US" sz="1900" dirty="0">
                <a:latin typeface="+mj-ea"/>
                <a:ea typeface="+mj-ea"/>
              </a:rPr>
              <a:t>結果、実装完了が</a:t>
            </a:r>
            <a:r>
              <a:rPr lang="en-US" altLang="ja-JP" sz="1900" dirty="0">
                <a:latin typeface="+mj-ea"/>
                <a:ea typeface="+mj-ea"/>
              </a:rPr>
              <a:t>1</a:t>
            </a:r>
            <a:r>
              <a:rPr lang="ja-JP" altLang="en-US" sz="1900" dirty="0">
                <a:latin typeface="+mj-ea"/>
                <a:ea typeface="+mj-ea"/>
              </a:rPr>
              <a:t>日押してしまった。</a:t>
            </a:r>
          </a:p>
          <a:p>
            <a:pPr marL="0" indent="0">
              <a:buNone/>
            </a:pPr>
            <a:endParaRPr lang="ja-JP" altLang="en-US" sz="2800" dirty="0">
              <a:latin typeface="+mj-ea"/>
              <a:ea typeface="+mj-ea"/>
            </a:endParaRPr>
          </a:p>
        </p:txBody>
      </p:sp>
      <p:sp>
        <p:nvSpPr>
          <p:cNvPr id="6" name="タイトル 1">
            <a:extLst>
              <a:ext uri="{FF2B5EF4-FFF2-40B4-BE49-F238E27FC236}">
                <a16:creationId xmlns:a16="http://schemas.microsoft.com/office/drawing/2014/main" id="{33FD469C-2445-44F1-8947-881CD64AE079}"/>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4" name="スライド番号プレースホルダー 3">
            <a:extLst>
              <a:ext uri="{FF2B5EF4-FFF2-40B4-BE49-F238E27FC236}">
                <a16:creationId xmlns:a16="http://schemas.microsoft.com/office/drawing/2014/main" id="{BF24F24E-206D-4332-8FC7-4B5595C65799}"/>
              </a:ext>
            </a:extLst>
          </p:cNvPr>
          <p:cNvSpPr>
            <a:spLocks noGrp="1"/>
          </p:cNvSpPr>
          <p:nvPr>
            <p:ph type="sldNum" sz="quarter" idx="12"/>
          </p:nvPr>
        </p:nvSpPr>
        <p:spPr/>
        <p:txBody>
          <a:bodyPr/>
          <a:lstStyle/>
          <a:p>
            <a:fld id="{439961EF-E322-4B26-A05C-8468C90AA9A6}" type="slidenum">
              <a:rPr kumimoji="1" lang="ja-JP" altLang="en-US" smtClean="0"/>
              <a:t>9</a:t>
            </a:fld>
            <a:endParaRPr kumimoji="1" lang="ja-JP" altLang="en-US"/>
          </a:p>
        </p:txBody>
      </p:sp>
    </p:spTree>
    <p:extLst>
      <p:ext uri="{BB962C8B-B14F-4D97-AF65-F5344CB8AC3E}">
        <p14:creationId xmlns:p14="http://schemas.microsoft.com/office/powerpoint/2010/main" val="1011072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1120</TotalTime>
  <Words>2498</Words>
  <Application>Microsoft Office PowerPoint</Application>
  <PresentationFormat>ワイド画面</PresentationFormat>
  <Paragraphs>291</Paragraphs>
  <Slides>24</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Meiryo</vt:lpstr>
      <vt:lpstr>Meiryo</vt:lpstr>
      <vt:lpstr>游ゴシック</vt:lpstr>
      <vt:lpstr>游明朝</vt:lpstr>
      <vt:lpstr>Calibri</vt:lpstr>
      <vt:lpstr>TW Cen MT</vt:lpstr>
      <vt:lpstr>TW Cen MT</vt:lpstr>
      <vt:lpstr>Tw Cen MT Condensed</vt:lpstr>
      <vt:lpstr>Wingdings 3</vt:lpstr>
      <vt:lpstr>インテグラル</vt:lpstr>
      <vt:lpstr>音楽ダウンロード販売システム よさこいミュージック</vt:lpstr>
      <vt:lpstr>目次</vt:lpstr>
      <vt:lpstr>1.　はじめに　～システムコンセプト～</vt:lpstr>
      <vt:lpstr>1.　はじめに　～システムコンセプト～</vt:lpstr>
      <vt:lpstr>2.　システム規模と品質</vt:lpstr>
      <vt:lpstr>3.　システム規模と品質</vt:lpstr>
      <vt:lpstr>3.　開発工程</vt:lpstr>
      <vt:lpstr>3.　開発工程</vt:lpstr>
      <vt:lpstr>3.　開発工程</vt:lpstr>
      <vt:lpstr>3.　開発工程</vt:lpstr>
      <vt:lpstr>4.　システム概要</vt:lpstr>
      <vt:lpstr>5.　システム概要　～機能一覧～</vt:lpstr>
      <vt:lpstr>5.　システム概要</vt:lpstr>
      <vt:lpstr>5.　システム概要</vt:lpstr>
      <vt:lpstr>5.　システム概要</vt:lpstr>
      <vt:lpstr>5.　システム概要</vt:lpstr>
      <vt:lpstr>5.　システム概要</vt:lpstr>
      <vt:lpstr>5.　システム概要</vt:lpstr>
      <vt:lpstr>5.　苦労した点、工夫した点、反省点</vt:lpstr>
      <vt:lpstr>5.　苦労した点</vt:lpstr>
      <vt:lpstr>5.　工夫した点</vt:lpstr>
      <vt:lpstr>5.　反省点</vt:lpstr>
      <vt:lpstr>6.　チームでのまとめ、研修を通しての所感</vt:lpstr>
      <vt:lpstr>6.　研修を通しての所感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音楽ダウンロード販売システム よさこい祭り</dc:title>
  <dc:creator>edu</dc:creator>
  <cp:lastModifiedBy>松野 美紀</cp:lastModifiedBy>
  <cp:revision>13</cp:revision>
  <dcterms:created xsi:type="dcterms:W3CDTF">2023-06-06T04:03:54Z</dcterms:created>
  <dcterms:modified xsi:type="dcterms:W3CDTF">2023-07-03T12:51:25Z</dcterms:modified>
</cp:coreProperties>
</file>