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144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78688BC-C244-4A51-A8A0-1B9985FD1402}">
          <p14:sldIdLst>
            <p14:sldId id="1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5" autoAdjust="0"/>
    <p:restoredTop sz="87606" autoAdjust="0"/>
  </p:normalViewPr>
  <p:slideViewPr>
    <p:cSldViewPr>
      <p:cViewPr varScale="1">
        <p:scale>
          <a:sx n="135" d="100"/>
          <a:sy n="135" d="100"/>
        </p:scale>
        <p:origin x="84" y="6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4E9A-E781-4AEB-A3AB-E40726C8ABA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A5D2-F2FD-436D-AB42-B49D1246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1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3C208D7-7AAF-42E1-BC7F-1F7456EDFD52}" type="datetime1">
              <a:rPr lang="ja-JP" altLang="en-US" smtClean="0"/>
              <a:pPr/>
              <a:t>2025/3/31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EB2A-56A9-4C3E-B546-8A80585E9E68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FA-F4A0-49DE-A0A1-92E817B8F7A2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  <a:solidFill>
            <a:srgbClr val="0070C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616624"/>
          </a:xfrm>
        </p:spPr>
        <p:txBody>
          <a:bodyPr>
            <a:normAutofit/>
          </a:bodyPr>
          <a:lstStyle>
            <a:lvl1pPr>
              <a:defRPr sz="24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defRPr sz="24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1714500" indent="-342900">
              <a:buFont typeface="Arial" panose="020B0604020202020204" pitchFamily="34" charset="0"/>
              <a:buChar char="•"/>
              <a:defRPr sz="24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2171700" indent="-342900">
              <a:buFont typeface="Arial" panose="020B0604020202020204" pitchFamily="34" charset="0"/>
              <a:buChar char="•"/>
              <a:defRPr sz="24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9936426" y="354795"/>
            <a:ext cx="21439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673A-259C-4EB2-B3FF-1F4DD7A30F6D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B0E1-06AB-425C-896C-C6C436A19165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D667-6C97-47AC-9149-475CA0F628A6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B652-DB06-4FFC-B9F1-433DAF444F1F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F885-E4D8-4F11-B3DF-54EC200AD535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9A2D-879B-4CD3-B8CC-8B27FD2D8CE9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4774-C17B-4D8F-8CB8-42298B64FA58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60B8-A81F-4572-B364-7941F0B620DF}" type="datetime1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F4545-3FAB-0733-AF47-CCE42717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9656DFF6-7A55-6503-F71F-CC2F9C88544A}"/>
              </a:ext>
            </a:extLst>
          </p:cNvPr>
          <p:cNvGrpSpPr/>
          <p:nvPr/>
        </p:nvGrpSpPr>
        <p:grpSpPr>
          <a:xfrm>
            <a:off x="1127448" y="260647"/>
            <a:ext cx="5112568" cy="3873007"/>
            <a:chOff x="1127448" y="260647"/>
            <a:chExt cx="5112568" cy="387300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B191632-EDAC-A6BA-C755-65D41FA1EBC9}"/>
                </a:ext>
              </a:extLst>
            </p:cNvPr>
            <p:cNvSpPr/>
            <p:nvPr/>
          </p:nvSpPr>
          <p:spPr>
            <a:xfrm>
              <a:off x="1127448" y="260647"/>
              <a:ext cx="5112568" cy="3873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3732E83A-A7F3-9397-BF78-6B82E99B2664}"/>
                </a:ext>
              </a:extLst>
            </p:cNvPr>
            <p:cNvSpPr/>
            <p:nvPr/>
          </p:nvSpPr>
          <p:spPr>
            <a:xfrm rot="18900000">
              <a:off x="1590411" y="1727990"/>
              <a:ext cx="2686990" cy="1656184"/>
            </a:xfrm>
            <a:custGeom>
              <a:avLst/>
              <a:gdLst>
                <a:gd name="connsiteX0" fmla="*/ 2686990 w 2686990"/>
                <a:gd name="connsiteY0" fmla="*/ 414908 h 1656184"/>
                <a:gd name="connsiteX1" fmla="*/ 1445880 w 2686990"/>
                <a:gd name="connsiteY1" fmla="*/ 1656018 h 1656184"/>
                <a:gd name="connsiteX2" fmla="*/ 1440160 w 2686990"/>
                <a:gd name="connsiteY2" fmla="*/ 1656184 h 1656184"/>
                <a:gd name="connsiteX3" fmla="*/ 0 w 2686990"/>
                <a:gd name="connsiteY3" fmla="*/ 828092 h 1656184"/>
                <a:gd name="connsiteX4" fmla="*/ 1440160 w 2686990"/>
                <a:gd name="connsiteY4" fmla="*/ 0 h 1656184"/>
                <a:gd name="connsiteX5" fmla="*/ 2634363 w 2686990"/>
                <a:gd name="connsiteY5" fmla="*/ 365098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6990" h="1656184">
                  <a:moveTo>
                    <a:pt x="2686990" y="414908"/>
                  </a:moveTo>
                  <a:lnTo>
                    <a:pt x="1445880" y="1656018"/>
                  </a:lnTo>
                  <a:lnTo>
                    <a:pt x="1440160" y="1656184"/>
                  </a:lnTo>
                  <a:cubicBezTo>
                    <a:pt x="644782" y="1656184"/>
                    <a:pt x="0" y="1285435"/>
                    <a:pt x="0" y="828092"/>
                  </a:cubicBezTo>
                  <a:cubicBezTo>
                    <a:pt x="0" y="370749"/>
                    <a:pt x="644782" y="0"/>
                    <a:pt x="1440160" y="0"/>
                  </a:cubicBezTo>
                  <a:cubicBezTo>
                    <a:pt x="1937271" y="0"/>
                    <a:pt x="2375556" y="144824"/>
                    <a:pt x="2634363" y="365098"/>
                  </a:cubicBezTo>
                  <a:close/>
                </a:path>
              </a:pathLst>
            </a:custGeom>
            <a:solidFill>
              <a:srgbClr val="00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F9905F8-9087-5F77-D38D-05C0682042F4}"/>
                </a:ext>
              </a:extLst>
            </p:cNvPr>
            <p:cNvCxnSpPr/>
            <p:nvPr/>
          </p:nvCxnSpPr>
          <p:spPr>
            <a:xfrm>
              <a:off x="1487488" y="2492896"/>
              <a:ext cx="460851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1C7B2CF-2A6B-F356-9C53-33B33E5A5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9656" y="404664"/>
              <a:ext cx="0" cy="351243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EF15E15-AD84-E9BA-AADA-AA15F16E765D}"/>
                </a:ext>
              </a:extLst>
            </p:cNvPr>
            <p:cNvCxnSpPr>
              <a:cxnSpLocks/>
            </p:cNvCxnSpPr>
            <p:nvPr/>
          </p:nvCxnSpPr>
          <p:spPr>
            <a:xfrm>
              <a:off x="3591736" y="490194"/>
              <a:ext cx="0" cy="34030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6A1670C-5559-E80D-D38E-F70A0FB105BB}"/>
                    </a:ext>
                  </a:extLst>
                </p:cNvPr>
                <p:cNvSpPr txBox="1"/>
                <p:nvPr/>
              </p:nvSpPr>
              <p:spPr>
                <a:xfrm>
                  <a:off x="3991843" y="1405195"/>
                  <a:ext cx="1398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6A1670C-5559-E80D-D38E-F70A0FB10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843" y="1405195"/>
                  <a:ext cx="139852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354BD01-10B7-4DB6-D529-65BEE1BF9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89" y="2127447"/>
              <a:ext cx="44644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8E97FDB0-DEFC-A8B8-30C9-17C06F750AF8}"/>
                </a:ext>
              </a:extLst>
            </p:cNvPr>
            <p:cNvSpPr/>
            <p:nvPr/>
          </p:nvSpPr>
          <p:spPr>
            <a:xfrm rot="18900000">
              <a:off x="2942867" y="1507328"/>
              <a:ext cx="1434440" cy="1241110"/>
            </a:xfrm>
            <a:custGeom>
              <a:avLst/>
              <a:gdLst>
                <a:gd name="connsiteX0" fmla="*/ 1260620 w 1434440"/>
                <a:gd name="connsiteY0" fmla="*/ 18466 h 1241110"/>
                <a:gd name="connsiteX1" fmla="*/ 1434440 w 1434440"/>
                <a:gd name="connsiteY1" fmla="*/ 413184 h 1241110"/>
                <a:gd name="connsiteX2" fmla="*/ 141528 w 1434440"/>
                <a:gd name="connsiteY2" fmla="*/ 1237001 h 1241110"/>
                <a:gd name="connsiteX3" fmla="*/ 0 w 1434440"/>
                <a:gd name="connsiteY3" fmla="*/ 1241110 h 1241110"/>
                <a:gd name="connsiteX4" fmla="*/ 1241110 w 1434440"/>
                <a:gd name="connsiteY4" fmla="*/ 0 h 124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0" h="1241110">
                  <a:moveTo>
                    <a:pt x="1260620" y="18466"/>
                  </a:moveTo>
                  <a:cubicBezTo>
                    <a:pt x="1371473" y="135801"/>
                    <a:pt x="1434440" y="270264"/>
                    <a:pt x="1434440" y="413184"/>
                  </a:cubicBezTo>
                  <a:cubicBezTo>
                    <a:pt x="1434440" y="841943"/>
                    <a:pt x="867737" y="1194594"/>
                    <a:pt x="141528" y="1237001"/>
                  </a:cubicBezTo>
                  <a:lnTo>
                    <a:pt x="0" y="1241110"/>
                  </a:lnTo>
                  <a:lnTo>
                    <a:pt x="1241110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0034A43-6513-1FC5-55EC-D6290D9BEF6F}"/>
                </a:ext>
              </a:extLst>
            </p:cNvPr>
            <p:cNvSpPr/>
            <p:nvPr/>
          </p:nvSpPr>
          <p:spPr>
            <a:xfrm>
              <a:off x="3516785" y="2046391"/>
              <a:ext cx="149901" cy="162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5FDB7A0-D29B-05B8-A292-123230007A25}"/>
              </a:ext>
            </a:extLst>
          </p:cNvPr>
          <p:cNvGrpSpPr/>
          <p:nvPr/>
        </p:nvGrpSpPr>
        <p:grpSpPr>
          <a:xfrm>
            <a:off x="6764677" y="2494800"/>
            <a:ext cx="5112568" cy="3873007"/>
            <a:chOff x="6764677" y="2494800"/>
            <a:chExt cx="5112568" cy="3873007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707AE78-4D74-FA4F-EA45-A0EABC6719C3}"/>
                </a:ext>
              </a:extLst>
            </p:cNvPr>
            <p:cNvSpPr/>
            <p:nvPr/>
          </p:nvSpPr>
          <p:spPr>
            <a:xfrm>
              <a:off x="6764677" y="2494800"/>
              <a:ext cx="5112568" cy="3873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CDFD21A-52AD-ED61-5C68-7A6024647A33}"/>
                </a:ext>
              </a:extLst>
            </p:cNvPr>
            <p:cNvSpPr/>
            <p:nvPr/>
          </p:nvSpPr>
          <p:spPr>
            <a:xfrm rot="18900000">
              <a:off x="7318356" y="4181148"/>
              <a:ext cx="2111745" cy="1637879"/>
            </a:xfrm>
            <a:custGeom>
              <a:avLst/>
              <a:gdLst>
                <a:gd name="connsiteX0" fmla="*/ 1139898 w 2111745"/>
                <a:gd name="connsiteY0" fmla="*/ 0 h 1637879"/>
                <a:gd name="connsiteX1" fmla="*/ 2111745 w 2111745"/>
                <a:gd name="connsiteY1" fmla="*/ 971847 h 1637879"/>
                <a:gd name="connsiteX2" fmla="*/ 1445880 w 2111745"/>
                <a:gd name="connsiteY2" fmla="*/ 1637713 h 1637879"/>
                <a:gd name="connsiteX3" fmla="*/ 1440160 w 2111745"/>
                <a:gd name="connsiteY3" fmla="*/ 1637879 h 1637879"/>
                <a:gd name="connsiteX4" fmla="*/ 0 w 2111745"/>
                <a:gd name="connsiteY4" fmla="*/ 809787 h 1637879"/>
                <a:gd name="connsiteX5" fmla="*/ 1011901 w 2111745"/>
                <a:gd name="connsiteY5" fmla="*/ 18924 h 163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1745" h="1637879">
                  <a:moveTo>
                    <a:pt x="1139898" y="0"/>
                  </a:moveTo>
                  <a:lnTo>
                    <a:pt x="2111745" y="971847"/>
                  </a:lnTo>
                  <a:lnTo>
                    <a:pt x="1445880" y="1637713"/>
                  </a:lnTo>
                  <a:lnTo>
                    <a:pt x="1440160" y="1637879"/>
                  </a:lnTo>
                  <a:cubicBezTo>
                    <a:pt x="644782" y="1637879"/>
                    <a:pt x="0" y="1267130"/>
                    <a:pt x="0" y="809787"/>
                  </a:cubicBezTo>
                  <a:cubicBezTo>
                    <a:pt x="0" y="438196"/>
                    <a:pt x="425657" y="123770"/>
                    <a:pt x="1011901" y="18924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B0434FB-2590-3A8D-42C4-EBA34B1C4197}"/>
                </a:ext>
              </a:extLst>
            </p:cNvPr>
            <p:cNvCxnSpPr/>
            <p:nvPr/>
          </p:nvCxnSpPr>
          <p:spPr>
            <a:xfrm>
              <a:off x="7124717" y="4727049"/>
              <a:ext cx="460851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1E8173A-1494-C070-F4D3-C34C5867E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6885" y="2638817"/>
              <a:ext cx="0" cy="351243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8BC3FEB-6C3D-1F37-6E6B-A60A9699DFB1}"/>
                </a:ext>
              </a:extLst>
            </p:cNvPr>
            <p:cNvCxnSpPr>
              <a:cxnSpLocks/>
            </p:cNvCxnSpPr>
            <p:nvPr/>
          </p:nvCxnSpPr>
          <p:spPr>
            <a:xfrm>
              <a:off x="9228965" y="2724347"/>
              <a:ext cx="0" cy="34030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F3F87F0-8FDC-1660-5A55-271C10139609}"/>
                    </a:ext>
                  </a:extLst>
                </p:cNvPr>
                <p:cNvSpPr txBox="1"/>
                <p:nvPr/>
              </p:nvSpPr>
              <p:spPr>
                <a:xfrm>
                  <a:off x="9629072" y="3639348"/>
                  <a:ext cx="1398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F3F87F0-8FDC-1660-5A55-271C10139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9072" y="3639348"/>
                  <a:ext cx="139852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8EA53A-72BA-C8FF-1C75-90E577AAAC4F}"/>
                </a:ext>
              </a:extLst>
            </p:cNvPr>
            <p:cNvCxnSpPr>
              <a:cxnSpLocks/>
            </p:cNvCxnSpPr>
            <p:nvPr/>
          </p:nvCxnSpPr>
          <p:spPr>
            <a:xfrm>
              <a:off x="7146618" y="4361600"/>
              <a:ext cx="44644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443D923F-A077-9FCD-1589-103E0CB4C905}"/>
                </a:ext>
              </a:extLst>
            </p:cNvPr>
            <p:cNvSpPr/>
            <p:nvPr/>
          </p:nvSpPr>
          <p:spPr>
            <a:xfrm rot="18900000">
              <a:off x="8580096" y="3741481"/>
              <a:ext cx="1434440" cy="1241110"/>
            </a:xfrm>
            <a:custGeom>
              <a:avLst/>
              <a:gdLst>
                <a:gd name="connsiteX0" fmla="*/ 1260620 w 1434440"/>
                <a:gd name="connsiteY0" fmla="*/ 18466 h 1241110"/>
                <a:gd name="connsiteX1" fmla="*/ 1434440 w 1434440"/>
                <a:gd name="connsiteY1" fmla="*/ 413184 h 1241110"/>
                <a:gd name="connsiteX2" fmla="*/ 141528 w 1434440"/>
                <a:gd name="connsiteY2" fmla="*/ 1237001 h 1241110"/>
                <a:gd name="connsiteX3" fmla="*/ 0 w 1434440"/>
                <a:gd name="connsiteY3" fmla="*/ 1241110 h 1241110"/>
                <a:gd name="connsiteX4" fmla="*/ 1241110 w 1434440"/>
                <a:gd name="connsiteY4" fmla="*/ 0 h 124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0" h="1241110">
                  <a:moveTo>
                    <a:pt x="1260620" y="18466"/>
                  </a:moveTo>
                  <a:cubicBezTo>
                    <a:pt x="1371473" y="135801"/>
                    <a:pt x="1434440" y="270264"/>
                    <a:pt x="1434440" y="413184"/>
                  </a:cubicBezTo>
                  <a:cubicBezTo>
                    <a:pt x="1434440" y="841943"/>
                    <a:pt x="867737" y="1194594"/>
                    <a:pt x="141528" y="1237001"/>
                  </a:cubicBezTo>
                  <a:lnTo>
                    <a:pt x="0" y="1241110"/>
                  </a:lnTo>
                  <a:lnTo>
                    <a:pt x="1241110" y="0"/>
                  </a:lnTo>
                  <a:close/>
                </a:path>
              </a:pathLst>
            </a:custGeom>
            <a:solidFill>
              <a:srgbClr val="00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BF47A9CF-9C85-97A6-84DB-58A6A7F1FD0D}"/>
                </a:ext>
              </a:extLst>
            </p:cNvPr>
            <p:cNvSpPr/>
            <p:nvPr/>
          </p:nvSpPr>
          <p:spPr>
            <a:xfrm rot="18900000">
              <a:off x="7965126" y="3656666"/>
              <a:ext cx="1547092" cy="990152"/>
            </a:xfrm>
            <a:custGeom>
              <a:avLst/>
              <a:gdLst>
                <a:gd name="connsiteX0" fmla="*/ 1547092 w 1547092"/>
                <a:gd name="connsiteY0" fmla="*/ 414908 h 990152"/>
                <a:gd name="connsiteX1" fmla="*/ 971847 w 1547092"/>
                <a:gd name="connsiteY1" fmla="*/ 990152 h 990152"/>
                <a:gd name="connsiteX2" fmla="*/ 0 w 1547092"/>
                <a:gd name="connsiteY2" fmla="*/ 18305 h 990152"/>
                <a:gd name="connsiteX3" fmla="*/ 10020 w 1547092"/>
                <a:gd name="connsiteY3" fmla="*/ 16824 h 990152"/>
                <a:gd name="connsiteX4" fmla="*/ 300262 w 1547092"/>
                <a:gd name="connsiteY4" fmla="*/ 0 h 990152"/>
                <a:gd name="connsiteX5" fmla="*/ 1494465 w 1547092"/>
                <a:gd name="connsiteY5" fmla="*/ 365098 h 99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7092" h="990152">
                  <a:moveTo>
                    <a:pt x="1547092" y="414908"/>
                  </a:moveTo>
                  <a:lnTo>
                    <a:pt x="971847" y="990152"/>
                  </a:lnTo>
                  <a:lnTo>
                    <a:pt x="0" y="18305"/>
                  </a:lnTo>
                  <a:lnTo>
                    <a:pt x="10020" y="16824"/>
                  </a:lnTo>
                  <a:cubicBezTo>
                    <a:pt x="103771" y="5793"/>
                    <a:pt x="200840" y="0"/>
                    <a:pt x="300262" y="0"/>
                  </a:cubicBezTo>
                  <a:cubicBezTo>
                    <a:pt x="797373" y="0"/>
                    <a:pt x="1235658" y="144824"/>
                    <a:pt x="1494465" y="365098"/>
                  </a:cubicBezTo>
                  <a:close/>
                </a:path>
              </a:pathLst>
            </a:custGeom>
            <a:solidFill>
              <a:srgbClr val="00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38C7C7D2-4758-D525-F35A-7413782D3BD0}"/>
                </a:ext>
              </a:extLst>
            </p:cNvPr>
            <p:cNvSpPr/>
            <p:nvPr/>
          </p:nvSpPr>
          <p:spPr>
            <a:xfrm>
              <a:off x="9154014" y="4280544"/>
              <a:ext cx="149901" cy="162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89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20316</TotalTime>
  <Words>3</Words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 Medium</vt:lpstr>
      <vt:lpstr>Arial</vt:lpstr>
      <vt:lpstr>Calibri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2016-01-06T08:34:14Z</dcterms:created>
  <dcterms:modified xsi:type="dcterms:W3CDTF">2025-03-31T10:33:01Z</dcterms:modified>
</cp:coreProperties>
</file>