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7432000" cy="18288000"/>
  <p:notesSz cx="6858000" cy="9144000"/>
  <p:defaultTextStyle>
    <a:defPPr>
      <a:defRPr lang="en-US"/>
    </a:defPPr>
    <a:lvl1pPr marL="0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10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420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629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8839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049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258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469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7678" algn="l" defTabSz="219442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-2956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/>
      <dgm:spPr/>
      <dgm:t>
        <a:bodyPr/>
        <a:lstStyle/>
        <a:p>
          <a:r>
            <a:rPr lang="en-US" dirty="0"/>
            <a:t>Argument Detection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/>
        </a:p>
      </dgm:t>
    </dgm:pt>
    <dgm:pt modelId="{4640F6E6-EF32-4372-9B3B-2FFD48F9CB5C}">
      <dgm:prSet phldrT="[Text]"/>
      <dgm:spPr/>
      <dgm:t>
        <a:bodyPr/>
        <a:lstStyle/>
        <a:p>
          <a:r>
            <a:rPr lang="en-US" dirty="0"/>
            <a:t>During pre-processing of data, use a linear classifier with feature extraction to detect whether a segment in instructions/commands is an argument or not.</a:t>
          </a:r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/>
        </a:p>
      </dgm:t>
    </dgm:pt>
    <dgm:pt modelId="{184B56DA-A66C-4DD0-AE11-0A7EBA387E48}">
      <dgm:prSet phldrT="[Text]"/>
      <dgm:spPr/>
      <dgm:t>
        <a:bodyPr/>
        <a:lstStyle/>
        <a:p>
          <a:r>
            <a:rPr lang="en-US" dirty="0"/>
            <a:t>Semantic Equivalence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/>
        </a:p>
      </dgm:t>
    </dgm:pt>
    <dgm:pt modelId="{17AF0C1B-AB46-4643-AAAB-C00D253E5731}">
      <dgm:prSet phldrT="[Text]"/>
      <dgm:spPr/>
      <dgm:t>
        <a:bodyPr/>
        <a:lstStyle/>
        <a:p>
          <a:r>
            <a:rPr lang="en-US" dirty="0"/>
            <a:t>Try to uncover meaning of numbers in English instructions, e.g. “go up 3 levels” which suggests a loop structure</a:t>
          </a:r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/>
        </a:p>
      </dgm:t>
    </dgm:pt>
    <dgm:pt modelId="{2F8ECEAC-FAA3-4503-A169-57F41A503807}">
      <dgm:prSet phldrT="[Text]"/>
      <dgm:spPr/>
      <dgm:t>
        <a:bodyPr/>
        <a:lstStyle/>
        <a:p>
          <a:r>
            <a:rPr lang="en-US" dirty="0"/>
            <a:t>Early Stopping</a:t>
          </a:r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/>
        </a:p>
      </dgm:t>
    </dgm:pt>
    <dgm:pt modelId="{BB5A00DF-7368-4451-822A-C5213BEFEEBE}">
      <dgm:prSet phldrT="[Text]"/>
      <dgm:spPr/>
      <dgm:t>
        <a:bodyPr/>
        <a:lstStyle/>
        <a:p>
          <a:r>
            <a:rPr lang="en-US" dirty="0"/>
            <a:t>Prevent overfitting to training data, better validation set performance</a:t>
          </a:r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/>
        </a:p>
      </dgm:t>
    </dgm:pt>
    <dgm:pt modelId="{F5C7EF7E-594D-42CC-9546-EA509D0C3A44}">
      <dgm:prSet/>
      <dgm:spPr/>
      <dgm:t>
        <a:bodyPr/>
        <a:lstStyle/>
        <a:p>
          <a:r>
            <a:rPr lang="en-US" dirty="0"/>
            <a:t>Stop when the current evaluation/dev loss is larger than all past 10 values</a:t>
          </a:r>
        </a:p>
      </dgm:t>
    </dgm:pt>
    <dgm:pt modelId="{58F4A2AC-90AC-4063-A337-506E8DB0E9A4}" type="parTrans" cxnId="{30D5BEFB-4266-42D6-B1A2-61C78F894839}">
      <dgm:prSet/>
      <dgm:spPr/>
      <dgm:t>
        <a:bodyPr/>
        <a:lstStyle/>
        <a:p>
          <a:endParaRPr lang="en-US"/>
        </a:p>
      </dgm:t>
    </dgm:pt>
    <dgm:pt modelId="{22836D5A-8E0B-4B0C-A8B6-0A2F4CDB939D}" type="sibTrans" cxnId="{30D5BEFB-4266-42D6-B1A2-61C78F894839}">
      <dgm:prSet/>
      <dgm:spPr/>
      <dgm:t>
        <a:bodyPr/>
        <a:lstStyle/>
        <a:p>
          <a:endParaRPr lang="en-US"/>
        </a:p>
      </dgm:t>
    </dgm:pt>
    <dgm:pt modelId="{58001909-CB23-4BC5-922C-89891FB1F7F0}">
      <dgm:prSet phldrT="[Text]"/>
      <dgm:spPr/>
      <dgm:t>
        <a:bodyPr/>
        <a:lstStyle/>
        <a:p>
          <a:r>
            <a:rPr lang="en-US" dirty="0"/>
            <a:t>During pre-processing of data, map to equivalent flattened expressions, e.g. “go up levels </a:t>
          </a:r>
          <a:r>
            <a:rPr lang="en-US" dirty="0" err="1"/>
            <a:t>levels</a:t>
          </a:r>
          <a:r>
            <a:rPr lang="en-US" dirty="0"/>
            <a:t> </a:t>
          </a:r>
          <a:r>
            <a:rPr lang="en-US" dirty="0" err="1"/>
            <a:t>levels</a:t>
          </a:r>
          <a:r>
            <a:rPr lang="en-US" dirty="0"/>
            <a:t>”, for better Sequence to Sequence translation performance</a:t>
          </a:r>
        </a:p>
      </dgm:t>
    </dgm:pt>
    <dgm:pt modelId="{ABA52AEC-4F76-4B19-8795-E02DACDAC84F}" type="parTrans" cxnId="{35C4ADD9-7380-4570-9E7B-DEF2EBA3263D}">
      <dgm:prSet/>
      <dgm:spPr/>
      <dgm:t>
        <a:bodyPr/>
        <a:lstStyle/>
        <a:p>
          <a:endParaRPr lang="en-US"/>
        </a:p>
      </dgm:t>
    </dgm:pt>
    <dgm:pt modelId="{3E1143BF-7314-4A5C-B676-0A30D46D3E8D}" type="sibTrans" cxnId="{35C4ADD9-7380-4570-9E7B-DEF2EBA3263D}">
      <dgm:prSet/>
      <dgm:spPr/>
      <dgm:t>
        <a:bodyPr/>
        <a:lstStyle/>
        <a:p>
          <a:endParaRPr lang="en-US"/>
        </a:p>
      </dgm:t>
    </dgm:pt>
    <dgm:pt modelId="{38F26609-957F-4EB8-AFB0-0AEDE440C28B}">
      <dgm:prSet/>
      <dgm:spPr/>
      <dgm:t>
        <a:bodyPr/>
        <a:lstStyle/>
        <a:p>
          <a:r>
            <a:rPr lang="en-US" dirty="0"/>
            <a:t>Usually stops at around 1500 iterations</a:t>
          </a:r>
        </a:p>
      </dgm:t>
    </dgm:pt>
    <dgm:pt modelId="{09C46F6A-E30A-4715-BB98-38B8A514F87B}" type="parTrans" cxnId="{CD048AE4-5E14-481A-8E9A-3D1125A919F2}">
      <dgm:prSet/>
      <dgm:spPr/>
      <dgm:t>
        <a:bodyPr/>
        <a:lstStyle/>
        <a:p>
          <a:endParaRPr lang="en-US"/>
        </a:p>
      </dgm:t>
    </dgm:pt>
    <dgm:pt modelId="{2D1C4726-52E0-4903-8EE2-3B6ACFA38B1B}" type="sibTrans" cxnId="{CD048AE4-5E14-481A-8E9A-3D1125A919F2}">
      <dgm:prSet/>
      <dgm:spPr/>
      <dgm:t>
        <a:bodyPr/>
        <a:lstStyle/>
        <a:p>
          <a:endParaRPr lang="en-US"/>
        </a:p>
      </dgm:t>
    </dgm:pt>
    <dgm:pt modelId="{560E7F13-6DC4-4731-B7ED-E596C8402576}">
      <dgm:prSet phldrT="[Text]"/>
      <dgm:spPr/>
      <dgm:t>
        <a:bodyPr/>
        <a:lstStyle/>
        <a:p>
          <a:r>
            <a:rPr lang="en-US" dirty="0"/>
            <a:t>Examples of argument: “somefile.txt” in “can you please fine somefile.txt for me”; “</a:t>
          </a:r>
          <a:r>
            <a:rPr lang="en-US" dirty="0" err="1"/>
            <a:t>somefolder</a:t>
          </a:r>
          <a:r>
            <a:rPr lang="en-US" dirty="0"/>
            <a:t>” in “can you open </a:t>
          </a:r>
          <a:r>
            <a:rPr lang="en-US" dirty="0" err="1"/>
            <a:t>somefolder</a:t>
          </a:r>
          <a:r>
            <a:rPr lang="en-US" dirty="0"/>
            <a:t>”.</a:t>
          </a:r>
        </a:p>
      </dgm:t>
    </dgm:pt>
    <dgm:pt modelId="{7CE15793-A086-405C-B831-CB2AA2B7B4A9}" type="parTrans" cxnId="{A2739FF7-A6B2-4B0D-9132-15B5DE149C0E}">
      <dgm:prSet/>
      <dgm:spPr/>
      <dgm:t>
        <a:bodyPr/>
        <a:lstStyle/>
        <a:p>
          <a:endParaRPr lang="en-US"/>
        </a:p>
      </dgm:t>
    </dgm:pt>
    <dgm:pt modelId="{26AD4634-9471-4BD9-8F34-C7CE3251FC13}" type="sibTrans" cxnId="{A2739FF7-A6B2-4B0D-9132-15B5DE149C0E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5D3B44-F0BC-46D7-82D5-66DDECAB7BA8}" type="presOf" srcId="{560E7F13-6DC4-4731-B7ED-E596C8402576}" destId="{DE65B54D-BB89-4898-B770-68834B90CB27}" srcOrd="0" destOrd="1" presId="urn:microsoft.com/office/officeart/2005/8/layout/hList1"/>
    <dgm:cxn modelId="{AF420B68-1015-4525-9F6C-75FDD4E4274D}" type="presOf" srcId="{F5C7EF7E-594D-42CC-9546-EA509D0C3A44}" destId="{98860936-C475-4184-9A9D-2F4B5D8B0BC7}" srcOrd="0" destOrd="1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DB138D83-0244-4EAE-9247-A0EAB32B38A5}" type="presOf" srcId="{38F26609-957F-4EB8-AFB0-0AEDE440C28B}" destId="{98860936-C475-4184-9A9D-2F4B5D8B0BC7}" srcOrd="0" destOrd="2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35C4ADD9-7380-4570-9E7B-DEF2EBA3263D}" srcId="{184B56DA-A66C-4DD0-AE11-0A7EBA387E48}" destId="{58001909-CB23-4BC5-922C-89891FB1F7F0}" srcOrd="1" destOrd="0" parTransId="{ABA52AEC-4F76-4B19-8795-E02DACDAC84F}" sibTransId="{3E1143BF-7314-4A5C-B676-0A30D46D3E8D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CD048AE4-5E14-481A-8E9A-3D1125A919F2}" srcId="{2F8ECEAC-FAA3-4503-A169-57F41A503807}" destId="{38F26609-957F-4EB8-AFB0-0AEDE440C28B}" srcOrd="2" destOrd="0" parTransId="{09C46F6A-E30A-4715-BB98-38B8A514F87B}" sibTransId="{2D1C4726-52E0-4903-8EE2-3B6ACFA38B1B}"/>
    <dgm:cxn modelId="{1E6274E9-DA56-4FA3-A711-E3CDFED6F380}" type="presOf" srcId="{58001909-CB23-4BC5-922C-89891FB1F7F0}" destId="{6EC96761-7A7E-46B1-9A31-B92F49834D5A}" srcOrd="0" destOrd="1" presId="urn:microsoft.com/office/officeart/2005/8/layout/hList1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A2739FF7-A6B2-4B0D-9132-15B5DE149C0E}" srcId="{06F1FE2A-97BA-4B52-B3A6-E44D1F20CB28}" destId="{560E7F13-6DC4-4731-B7ED-E596C8402576}" srcOrd="1" destOrd="0" parTransId="{7CE15793-A086-405C-B831-CB2AA2B7B4A9}" sibTransId="{26AD4634-9471-4BD9-8F34-C7CE3251FC13}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30D5BEFB-4266-42D6-B1A2-61C78F894839}" srcId="{2F8ECEAC-FAA3-4503-A169-57F41A503807}" destId="{F5C7EF7E-594D-42CC-9546-EA509D0C3A44}" srcOrd="1" destOrd="0" parTransId="{58F4A2AC-90AC-4063-A337-506E8DB0E9A4}" sibTransId="{22836D5A-8E0B-4B0C-A8B6-0A2F4CDB939D}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07E5-8A5A-495B-931C-E0128CE60C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4F1372-5A8F-46D2-8F91-7D2118F7CA3D}">
      <dgm:prSet custT="1"/>
      <dgm:spPr/>
      <dgm:t>
        <a:bodyPr/>
        <a:lstStyle/>
        <a:p>
          <a:r>
            <a:rPr lang="en-US" sz="1500" dirty="0"/>
            <a:t>Each small rectangle represent a hidden state, implemented with a LSTM cell. </a:t>
          </a:r>
        </a:p>
      </dgm:t>
    </dgm:pt>
    <dgm:pt modelId="{44064B44-08FA-458A-B84F-054775F24F55}" type="parTrans" cxnId="{4B0A4A12-549B-4BDB-8CE5-49D25549ED03}">
      <dgm:prSet/>
      <dgm:spPr/>
      <dgm:t>
        <a:bodyPr/>
        <a:lstStyle/>
        <a:p>
          <a:endParaRPr lang="en-US" sz="1500"/>
        </a:p>
      </dgm:t>
    </dgm:pt>
    <dgm:pt modelId="{8B68B7C3-7EF4-426E-8C1D-4E0B71BEB095}" type="sibTrans" cxnId="{4B0A4A12-549B-4BDB-8CE5-49D25549ED03}">
      <dgm:prSet/>
      <dgm:spPr/>
      <dgm:t>
        <a:bodyPr/>
        <a:lstStyle/>
        <a:p>
          <a:endParaRPr lang="en-US" sz="1500"/>
        </a:p>
      </dgm:t>
    </dgm:pt>
    <dgm:pt modelId="{F5A0C34D-0FB9-4F6C-B21D-74A703250CF3}">
      <dgm:prSet custT="1"/>
      <dgm:spPr/>
      <dgm:t>
        <a:bodyPr/>
        <a:lstStyle/>
        <a:p>
          <a:r>
            <a:rPr lang="en-US" sz="1500" dirty="0"/>
            <a:t>Each English Instruction (input sequence) and each Unix command (output/target sequence) need to be encoded into a sequence of integers.</a:t>
          </a:r>
        </a:p>
      </dgm:t>
    </dgm:pt>
    <dgm:pt modelId="{0A286DED-65B5-4873-B655-23964B97F0F8}" type="parTrans" cxnId="{69E45A8D-978E-4517-839A-00EECC0F934A}">
      <dgm:prSet/>
      <dgm:spPr/>
      <dgm:t>
        <a:bodyPr/>
        <a:lstStyle/>
        <a:p>
          <a:endParaRPr lang="en-US" sz="1500"/>
        </a:p>
      </dgm:t>
    </dgm:pt>
    <dgm:pt modelId="{57D91D51-C4AD-4108-B4A2-170D52FD93DD}" type="sibTrans" cxnId="{69E45A8D-978E-4517-839A-00EECC0F934A}">
      <dgm:prSet/>
      <dgm:spPr/>
      <dgm:t>
        <a:bodyPr/>
        <a:lstStyle/>
        <a:p>
          <a:endParaRPr lang="en-US" sz="1500"/>
        </a:p>
      </dgm:t>
    </dgm:pt>
    <dgm:pt modelId="{21B198BC-3B8E-4BFE-807F-BD7C6666925C}">
      <dgm:prSet custT="1"/>
      <dgm:spPr/>
      <dgm:t>
        <a:bodyPr/>
        <a:lstStyle/>
        <a:p>
          <a:r>
            <a:rPr lang="en-US" sz="1500" dirty="0"/>
            <a:t>A special integer ARG_ID is reserved to denote the “argument” in the instructions (see “Argument Detection” in the “Key improvements” section)</a:t>
          </a:r>
        </a:p>
      </dgm:t>
    </dgm:pt>
    <dgm:pt modelId="{F8723CAC-58FF-4B76-A42F-EF9B08FFBDF8}" type="parTrans" cxnId="{E8E1A832-4D79-43F6-9096-A4F4947CDFE3}">
      <dgm:prSet/>
      <dgm:spPr/>
      <dgm:t>
        <a:bodyPr/>
        <a:lstStyle/>
        <a:p>
          <a:endParaRPr lang="en-US" sz="1500"/>
        </a:p>
      </dgm:t>
    </dgm:pt>
    <dgm:pt modelId="{4EEFB2CC-656A-4C53-A320-D53F1AF63B6D}" type="sibTrans" cxnId="{E8E1A832-4D79-43F6-9096-A4F4947CDFE3}">
      <dgm:prSet/>
      <dgm:spPr/>
      <dgm:t>
        <a:bodyPr/>
        <a:lstStyle/>
        <a:p>
          <a:endParaRPr lang="en-US" sz="1500"/>
        </a:p>
      </dgm:t>
    </dgm:pt>
    <dgm:pt modelId="{58FC0365-3B30-4E74-A423-F1FDCD0CA822}">
      <dgm:prSet custT="1"/>
      <dgm:spPr/>
      <dgm:t>
        <a:bodyPr/>
        <a:lstStyle/>
        <a:p>
          <a:r>
            <a:rPr lang="en-US" sz="1500" dirty="0"/>
            <a:t>Since usually we need one RNN model for every pair of (</a:t>
          </a:r>
          <a:r>
            <a:rPr lang="en-US" sz="1500" dirty="0" err="1"/>
            <a:t>instruction_length</a:t>
          </a:r>
          <a:r>
            <a:rPr lang="en-US" sz="1500" dirty="0"/>
            <a:t>, </a:t>
          </a:r>
          <a:r>
            <a:rPr lang="en-US" sz="1500" dirty="0" err="1"/>
            <a:t>command_length</a:t>
          </a:r>
          <a:r>
            <a:rPr lang="en-US" sz="1500" dirty="0"/>
            <a:t>), both input sequences and output sequences are padded, with special character ‘PAD’, to length 50, so only 1 model is needed to handle the (50, 50) case.</a:t>
          </a:r>
        </a:p>
      </dgm:t>
    </dgm:pt>
    <dgm:pt modelId="{3D6EE2A5-F6B5-4921-8195-ED107B1FB582}" type="parTrans" cxnId="{E28A9816-AB9D-4AB3-BE45-18F7C090B264}">
      <dgm:prSet/>
      <dgm:spPr/>
      <dgm:t>
        <a:bodyPr/>
        <a:lstStyle/>
        <a:p>
          <a:endParaRPr lang="en-US" sz="1500"/>
        </a:p>
      </dgm:t>
    </dgm:pt>
    <dgm:pt modelId="{260EEB5A-75DF-4917-B6CB-4AC2656975DC}" type="sibTrans" cxnId="{E28A9816-AB9D-4AB3-BE45-18F7C090B264}">
      <dgm:prSet/>
      <dgm:spPr/>
      <dgm:t>
        <a:bodyPr/>
        <a:lstStyle/>
        <a:p>
          <a:endParaRPr lang="en-US" sz="1500"/>
        </a:p>
      </dgm:t>
    </dgm:pt>
    <dgm:pt modelId="{2F5193A2-75EE-495D-BDAA-0AC8438835CF}">
      <dgm:prSet custT="1"/>
      <dgm:spPr/>
      <dgm:t>
        <a:bodyPr/>
        <a:lstStyle/>
        <a:p>
          <a:r>
            <a:rPr lang="en-US" sz="1500" dirty="0"/>
            <a:t>The RNN is bi-directional, though not shown on above graph</a:t>
          </a:r>
        </a:p>
      </dgm:t>
    </dgm:pt>
    <dgm:pt modelId="{DC1679F8-67E3-420C-959E-58147DAAEB94}" type="parTrans" cxnId="{F8C5DBB2-56A5-4DA4-989A-0EC8E8D9E68D}">
      <dgm:prSet/>
      <dgm:spPr/>
      <dgm:t>
        <a:bodyPr/>
        <a:lstStyle/>
        <a:p>
          <a:endParaRPr lang="en-US" sz="1500"/>
        </a:p>
      </dgm:t>
    </dgm:pt>
    <dgm:pt modelId="{8F96893E-161A-4467-9B0A-2330627164C6}" type="sibTrans" cxnId="{F8C5DBB2-56A5-4DA4-989A-0EC8E8D9E68D}">
      <dgm:prSet/>
      <dgm:spPr/>
      <dgm:t>
        <a:bodyPr/>
        <a:lstStyle/>
        <a:p>
          <a:endParaRPr lang="en-US" sz="1500"/>
        </a:p>
      </dgm:t>
    </dgm:pt>
    <dgm:pt modelId="{B3A1DD6C-F1D2-42DD-BB26-109C7D407DC7}">
      <dgm:prSet custT="1"/>
      <dgm:spPr/>
      <dgm:t>
        <a:bodyPr/>
        <a:lstStyle/>
        <a:p>
          <a:r>
            <a:rPr lang="en-US" sz="1500" dirty="0"/>
            <a:t>&lt;go&gt; represents a special end-of-line character, signaling the end of this input sequence, and the decoder part of the RNN will begin</a:t>
          </a:r>
        </a:p>
      </dgm:t>
    </dgm:pt>
    <dgm:pt modelId="{D318623C-D6CE-4530-8494-2CB307140651}" type="parTrans" cxnId="{2ABA7A01-5DAC-473E-9AE1-BA806AC20041}">
      <dgm:prSet/>
      <dgm:spPr/>
      <dgm:t>
        <a:bodyPr/>
        <a:lstStyle/>
        <a:p>
          <a:endParaRPr lang="en-US" sz="1500"/>
        </a:p>
      </dgm:t>
    </dgm:pt>
    <dgm:pt modelId="{B5DBD8E6-BFBB-4983-A19A-A419FB215E7D}" type="sibTrans" cxnId="{2ABA7A01-5DAC-473E-9AE1-BA806AC20041}">
      <dgm:prSet/>
      <dgm:spPr/>
      <dgm:t>
        <a:bodyPr/>
        <a:lstStyle/>
        <a:p>
          <a:endParaRPr lang="en-US" sz="1500"/>
        </a:p>
      </dgm:t>
    </dgm:pt>
    <dgm:pt modelId="{19E667B3-7F70-41E4-AC66-A46B2FFB6B80}">
      <dgm:prSet custT="1"/>
      <dgm:spPr/>
      <dgm:t>
        <a:bodyPr/>
        <a:lstStyle/>
        <a:p>
          <a:r>
            <a:rPr lang="en-US" sz="1500" dirty="0"/>
            <a:t>For each of encoder and decoder, the weights on the edge between any time t-1 and t is the same, by the definition of RNN</a:t>
          </a:r>
        </a:p>
      </dgm:t>
    </dgm:pt>
    <dgm:pt modelId="{9631C8A9-AFE0-4E6C-904A-3B328F5E6896}" type="parTrans" cxnId="{27581AB8-6A03-4CED-9CD2-E27FCE6CB82A}">
      <dgm:prSet/>
      <dgm:spPr/>
      <dgm:t>
        <a:bodyPr/>
        <a:lstStyle/>
        <a:p>
          <a:endParaRPr lang="en-US" sz="1500"/>
        </a:p>
      </dgm:t>
    </dgm:pt>
    <dgm:pt modelId="{E2AFC00D-DB4E-48CC-B54B-526F8AF5F1C7}" type="sibTrans" cxnId="{27581AB8-6A03-4CED-9CD2-E27FCE6CB82A}">
      <dgm:prSet/>
      <dgm:spPr/>
      <dgm:t>
        <a:bodyPr/>
        <a:lstStyle/>
        <a:p>
          <a:endParaRPr lang="en-US" sz="1500"/>
        </a:p>
      </dgm:t>
    </dgm:pt>
    <dgm:pt modelId="{D7E62108-C904-47E8-9726-4FB4781CF3E2}">
      <dgm:prSet custT="1"/>
      <dgm:spPr/>
      <dgm:t>
        <a:bodyPr/>
        <a:lstStyle/>
        <a:p>
          <a:r>
            <a:rPr lang="en-US" sz="1500" dirty="0"/>
            <a:t>The encoder portion and decoder portion do not share weights</a:t>
          </a:r>
        </a:p>
      </dgm:t>
    </dgm:pt>
    <dgm:pt modelId="{8E304197-C0D6-4127-8D99-2A661EBA8F42}" type="parTrans" cxnId="{9D67BC8B-7131-473C-906C-82B963E6DD2B}">
      <dgm:prSet/>
      <dgm:spPr/>
      <dgm:t>
        <a:bodyPr/>
        <a:lstStyle/>
        <a:p>
          <a:endParaRPr lang="en-US" sz="1500"/>
        </a:p>
      </dgm:t>
    </dgm:pt>
    <dgm:pt modelId="{D2E34B12-9C73-481E-85F1-C6BAAD4473B3}" type="sibTrans" cxnId="{9D67BC8B-7131-473C-906C-82B963E6DD2B}">
      <dgm:prSet/>
      <dgm:spPr/>
      <dgm:t>
        <a:bodyPr/>
        <a:lstStyle/>
        <a:p>
          <a:endParaRPr lang="en-US" sz="1500"/>
        </a:p>
      </dgm:t>
    </dgm:pt>
    <dgm:pt modelId="{6FE397DD-6D87-4320-9239-447F92B575A5}" type="pres">
      <dgm:prSet presAssocID="{76CD07E5-8A5A-495B-931C-E0128CE60CAD}" presName="vert0" presStyleCnt="0">
        <dgm:presLayoutVars>
          <dgm:dir/>
          <dgm:animOne val="branch"/>
          <dgm:animLvl val="lvl"/>
        </dgm:presLayoutVars>
      </dgm:prSet>
      <dgm:spPr/>
    </dgm:pt>
    <dgm:pt modelId="{3CA9F75F-51CB-4F3B-96FB-8A36AC5CD635}" type="pres">
      <dgm:prSet presAssocID="{BA4F1372-5A8F-46D2-8F91-7D2118F7CA3D}" presName="thickLine" presStyleLbl="alignNode1" presStyleIdx="0" presStyleCnt="8"/>
      <dgm:spPr/>
    </dgm:pt>
    <dgm:pt modelId="{021F565E-6B74-42DF-AD91-54BBA6017FA2}" type="pres">
      <dgm:prSet presAssocID="{BA4F1372-5A8F-46D2-8F91-7D2118F7CA3D}" presName="horz1" presStyleCnt="0"/>
      <dgm:spPr/>
    </dgm:pt>
    <dgm:pt modelId="{9ACACCF2-8ED0-47B9-9279-E867B37EED8A}" type="pres">
      <dgm:prSet presAssocID="{BA4F1372-5A8F-46D2-8F91-7D2118F7CA3D}" presName="tx1" presStyleLbl="revTx" presStyleIdx="0" presStyleCnt="8" custScaleY="119275"/>
      <dgm:spPr/>
    </dgm:pt>
    <dgm:pt modelId="{C1623738-DB1D-4FDC-9AD0-C32F7A63672E}" type="pres">
      <dgm:prSet presAssocID="{BA4F1372-5A8F-46D2-8F91-7D2118F7CA3D}" presName="vert1" presStyleCnt="0"/>
      <dgm:spPr/>
    </dgm:pt>
    <dgm:pt modelId="{38102430-F9E8-474C-ADD0-39ADC47C7D6C}" type="pres">
      <dgm:prSet presAssocID="{F5A0C34D-0FB9-4F6C-B21D-74A703250CF3}" presName="thickLine" presStyleLbl="alignNode1" presStyleIdx="1" presStyleCnt="8" custLinFactNeighborY="-18101"/>
      <dgm:spPr/>
    </dgm:pt>
    <dgm:pt modelId="{C2AF7CB5-68A8-4615-B19F-FD82BBD6601E}" type="pres">
      <dgm:prSet presAssocID="{F5A0C34D-0FB9-4F6C-B21D-74A703250CF3}" presName="horz1" presStyleCnt="0"/>
      <dgm:spPr/>
    </dgm:pt>
    <dgm:pt modelId="{CB72B754-D5D6-465E-90E7-84EE12B6CD82}" type="pres">
      <dgm:prSet presAssocID="{F5A0C34D-0FB9-4F6C-B21D-74A703250CF3}" presName="tx1" presStyleLbl="revTx" presStyleIdx="1" presStyleCnt="8" custScaleY="158469" custLinFactNeighborY="-27056"/>
      <dgm:spPr/>
    </dgm:pt>
    <dgm:pt modelId="{33919817-794E-4F98-AED7-4F5A93BAAC77}" type="pres">
      <dgm:prSet presAssocID="{F5A0C34D-0FB9-4F6C-B21D-74A703250CF3}" presName="vert1" presStyleCnt="0"/>
      <dgm:spPr/>
    </dgm:pt>
    <dgm:pt modelId="{C59BD4C9-1FCF-404F-9893-F03DE8871791}" type="pres">
      <dgm:prSet presAssocID="{21B198BC-3B8E-4BFE-807F-BD7C6666925C}" presName="thickLine" presStyleLbl="alignNode1" presStyleIdx="2" presStyleCnt="8" custLinFactNeighborY="-25008"/>
      <dgm:spPr/>
    </dgm:pt>
    <dgm:pt modelId="{13887D2B-8D07-4B69-B47F-63701C159724}" type="pres">
      <dgm:prSet presAssocID="{21B198BC-3B8E-4BFE-807F-BD7C6666925C}" presName="horz1" presStyleCnt="0"/>
      <dgm:spPr/>
    </dgm:pt>
    <dgm:pt modelId="{F6BC279E-133E-4069-8DC3-5C3518BC646B}" type="pres">
      <dgm:prSet presAssocID="{21B198BC-3B8E-4BFE-807F-BD7C6666925C}" presName="tx1" presStyleLbl="revTx" presStyleIdx="2" presStyleCnt="8" custScaleY="133827" custLinFactNeighborX="-179" custLinFactNeighborY="-14158"/>
      <dgm:spPr/>
    </dgm:pt>
    <dgm:pt modelId="{B5C04C89-1C3A-47AE-99EB-A2FA8F7AA1E7}" type="pres">
      <dgm:prSet presAssocID="{21B198BC-3B8E-4BFE-807F-BD7C6666925C}" presName="vert1" presStyleCnt="0"/>
      <dgm:spPr/>
    </dgm:pt>
    <dgm:pt modelId="{0731D6B2-8928-4EE0-8F1D-7F589B02671E}" type="pres">
      <dgm:prSet presAssocID="{58FC0365-3B30-4E74-A423-F1FDCD0CA822}" presName="thickLine" presStyleLbl="alignNode1" presStyleIdx="3" presStyleCnt="8"/>
      <dgm:spPr/>
    </dgm:pt>
    <dgm:pt modelId="{37C4D769-9704-4CC6-BEE9-050DD17AB291}" type="pres">
      <dgm:prSet presAssocID="{58FC0365-3B30-4E74-A423-F1FDCD0CA822}" presName="horz1" presStyleCnt="0"/>
      <dgm:spPr/>
    </dgm:pt>
    <dgm:pt modelId="{A72436F6-3ADD-4703-90F8-DA7F03030E17}" type="pres">
      <dgm:prSet presAssocID="{58FC0365-3B30-4E74-A423-F1FDCD0CA822}" presName="tx1" presStyleLbl="revTx" presStyleIdx="3" presStyleCnt="8" custScaleY="236929"/>
      <dgm:spPr/>
    </dgm:pt>
    <dgm:pt modelId="{C721B44A-9887-4F6D-8B2F-22AFA09B0F47}" type="pres">
      <dgm:prSet presAssocID="{58FC0365-3B30-4E74-A423-F1FDCD0CA822}" presName="vert1" presStyleCnt="0"/>
      <dgm:spPr/>
    </dgm:pt>
    <dgm:pt modelId="{F75723EE-DA06-4DA9-9E51-1E3AEFDABDF0}" type="pres">
      <dgm:prSet presAssocID="{2F5193A2-75EE-495D-BDAA-0AC8438835CF}" presName="thickLine" presStyleLbl="alignNode1" presStyleIdx="4" presStyleCnt="8"/>
      <dgm:spPr/>
    </dgm:pt>
    <dgm:pt modelId="{DD114531-314A-41D6-A088-46B791806673}" type="pres">
      <dgm:prSet presAssocID="{2F5193A2-75EE-495D-BDAA-0AC8438835CF}" presName="horz1" presStyleCnt="0"/>
      <dgm:spPr/>
    </dgm:pt>
    <dgm:pt modelId="{0147FE9A-25AD-474D-9177-48F0DD9A0150}" type="pres">
      <dgm:prSet presAssocID="{2F5193A2-75EE-495D-BDAA-0AC8438835CF}" presName="tx1" presStyleLbl="revTx" presStyleIdx="4" presStyleCnt="8" custScaleY="89478"/>
      <dgm:spPr/>
    </dgm:pt>
    <dgm:pt modelId="{E42B1347-BD60-4B3C-905A-B402BDC464BA}" type="pres">
      <dgm:prSet presAssocID="{2F5193A2-75EE-495D-BDAA-0AC8438835CF}" presName="vert1" presStyleCnt="0"/>
      <dgm:spPr/>
    </dgm:pt>
    <dgm:pt modelId="{862840BA-46F6-4672-ABE9-E3C5A2EBF193}" type="pres">
      <dgm:prSet presAssocID="{B3A1DD6C-F1D2-42DD-BB26-109C7D407DC7}" presName="thickLine" presStyleLbl="alignNode1" presStyleIdx="5" presStyleCnt="8"/>
      <dgm:spPr/>
    </dgm:pt>
    <dgm:pt modelId="{1216438F-1D0B-40DC-A6FC-3546C55BC46C}" type="pres">
      <dgm:prSet presAssocID="{B3A1DD6C-F1D2-42DD-BB26-109C7D407DC7}" presName="horz1" presStyleCnt="0"/>
      <dgm:spPr/>
    </dgm:pt>
    <dgm:pt modelId="{6713B543-32B6-403E-AFD0-44A5711F55A3}" type="pres">
      <dgm:prSet presAssocID="{B3A1DD6C-F1D2-42DD-BB26-109C7D407DC7}" presName="tx1" presStyleLbl="revTx" presStyleIdx="5" presStyleCnt="8" custScaleY="161532"/>
      <dgm:spPr/>
    </dgm:pt>
    <dgm:pt modelId="{7B453507-9751-4BF7-B12B-B23300A5CE24}" type="pres">
      <dgm:prSet presAssocID="{B3A1DD6C-F1D2-42DD-BB26-109C7D407DC7}" presName="vert1" presStyleCnt="0"/>
      <dgm:spPr/>
    </dgm:pt>
    <dgm:pt modelId="{27FBB675-D408-433A-BC1F-D60164044887}" type="pres">
      <dgm:prSet presAssocID="{19E667B3-7F70-41E4-AC66-A46B2FFB6B80}" presName="thickLine" presStyleLbl="alignNode1" presStyleIdx="6" presStyleCnt="8"/>
      <dgm:spPr/>
    </dgm:pt>
    <dgm:pt modelId="{1D3607EA-0AC8-4370-8CB1-EAAB8ED8FE14}" type="pres">
      <dgm:prSet presAssocID="{19E667B3-7F70-41E4-AC66-A46B2FFB6B80}" presName="horz1" presStyleCnt="0"/>
      <dgm:spPr/>
    </dgm:pt>
    <dgm:pt modelId="{1A685E44-E516-4B93-B90D-6BA410D949F7}" type="pres">
      <dgm:prSet presAssocID="{19E667B3-7F70-41E4-AC66-A46B2FFB6B80}" presName="tx1" presStyleLbl="revTx" presStyleIdx="6" presStyleCnt="8" custScaleY="138101"/>
      <dgm:spPr/>
    </dgm:pt>
    <dgm:pt modelId="{6425BD6E-9493-409D-8EF6-1B36DB998998}" type="pres">
      <dgm:prSet presAssocID="{19E667B3-7F70-41E4-AC66-A46B2FFB6B80}" presName="vert1" presStyleCnt="0"/>
      <dgm:spPr/>
    </dgm:pt>
    <dgm:pt modelId="{F6D0266A-94BC-4B64-BB40-3AEDB7A36830}" type="pres">
      <dgm:prSet presAssocID="{D7E62108-C904-47E8-9726-4FB4781CF3E2}" presName="thickLine" presStyleLbl="alignNode1" presStyleIdx="7" presStyleCnt="8"/>
      <dgm:spPr/>
    </dgm:pt>
    <dgm:pt modelId="{31D875B3-3D3A-4523-8BE8-B62957FE562F}" type="pres">
      <dgm:prSet presAssocID="{D7E62108-C904-47E8-9726-4FB4781CF3E2}" presName="horz1" presStyleCnt="0"/>
      <dgm:spPr/>
    </dgm:pt>
    <dgm:pt modelId="{5EF20A95-7544-4DFD-A530-3CB6BF28AF80}" type="pres">
      <dgm:prSet presAssocID="{D7E62108-C904-47E8-9726-4FB4781CF3E2}" presName="tx1" presStyleLbl="revTx" presStyleIdx="7" presStyleCnt="8"/>
      <dgm:spPr/>
    </dgm:pt>
    <dgm:pt modelId="{CE674C31-ECBE-4003-A60A-7FCBE1033B2A}" type="pres">
      <dgm:prSet presAssocID="{D7E62108-C904-47E8-9726-4FB4781CF3E2}" presName="vert1" presStyleCnt="0"/>
      <dgm:spPr/>
    </dgm:pt>
  </dgm:ptLst>
  <dgm:cxnLst>
    <dgm:cxn modelId="{2ABA7A01-5DAC-473E-9AE1-BA806AC20041}" srcId="{76CD07E5-8A5A-495B-931C-E0128CE60CAD}" destId="{B3A1DD6C-F1D2-42DD-BB26-109C7D407DC7}" srcOrd="5" destOrd="0" parTransId="{D318623C-D6CE-4530-8494-2CB307140651}" sibTransId="{B5DBD8E6-BFBB-4983-A19A-A419FB215E7D}"/>
    <dgm:cxn modelId="{375C040E-7773-4B36-B68B-CD099AC36E92}" type="presOf" srcId="{21B198BC-3B8E-4BFE-807F-BD7C6666925C}" destId="{F6BC279E-133E-4069-8DC3-5C3518BC646B}" srcOrd="0" destOrd="0" presId="urn:microsoft.com/office/officeart/2008/layout/LinedList"/>
    <dgm:cxn modelId="{4B0A4A12-549B-4BDB-8CE5-49D25549ED03}" srcId="{76CD07E5-8A5A-495B-931C-E0128CE60CAD}" destId="{BA4F1372-5A8F-46D2-8F91-7D2118F7CA3D}" srcOrd="0" destOrd="0" parTransId="{44064B44-08FA-458A-B84F-054775F24F55}" sibTransId="{8B68B7C3-7EF4-426E-8C1D-4E0B71BEB095}"/>
    <dgm:cxn modelId="{E28A9816-AB9D-4AB3-BE45-18F7C090B264}" srcId="{76CD07E5-8A5A-495B-931C-E0128CE60CAD}" destId="{58FC0365-3B30-4E74-A423-F1FDCD0CA822}" srcOrd="3" destOrd="0" parTransId="{3D6EE2A5-F6B5-4921-8195-ED107B1FB582}" sibTransId="{260EEB5A-75DF-4917-B6CB-4AC2656975DC}"/>
    <dgm:cxn modelId="{A68CE31B-C34E-4F93-AB49-AF8FD579CD54}" type="presOf" srcId="{B3A1DD6C-F1D2-42DD-BB26-109C7D407DC7}" destId="{6713B543-32B6-403E-AFD0-44A5711F55A3}" srcOrd="0" destOrd="0" presId="urn:microsoft.com/office/officeart/2008/layout/LinedList"/>
    <dgm:cxn modelId="{E8E1A832-4D79-43F6-9096-A4F4947CDFE3}" srcId="{76CD07E5-8A5A-495B-931C-E0128CE60CAD}" destId="{21B198BC-3B8E-4BFE-807F-BD7C6666925C}" srcOrd="2" destOrd="0" parTransId="{F8723CAC-58FF-4B76-A42F-EF9B08FFBDF8}" sibTransId="{4EEFB2CC-656A-4C53-A320-D53F1AF63B6D}"/>
    <dgm:cxn modelId="{CBDDA735-560E-4E04-BC43-33BE0EC6FD2E}" type="presOf" srcId="{58FC0365-3B30-4E74-A423-F1FDCD0CA822}" destId="{A72436F6-3ADD-4703-90F8-DA7F03030E17}" srcOrd="0" destOrd="0" presId="urn:microsoft.com/office/officeart/2008/layout/LinedList"/>
    <dgm:cxn modelId="{8D77D061-5B62-480F-BAE7-2955FDCA6FC6}" type="presOf" srcId="{19E667B3-7F70-41E4-AC66-A46B2FFB6B80}" destId="{1A685E44-E516-4B93-B90D-6BA410D949F7}" srcOrd="0" destOrd="0" presId="urn:microsoft.com/office/officeart/2008/layout/LinedList"/>
    <dgm:cxn modelId="{5F72B169-755E-41CD-921D-87DC0B9B6846}" type="presOf" srcId="{D7E62108-C904-47E8-9726-4FB4781CF3E2}" destId="{5EF20A95-7544-4DFD-A530-3CB6BF28AF80}" srcOrd="0" destOrd="0" presId="urn:microsoft.com/office/officeart/2008/layout/LinedList"/>
    <dgm:cxn modelId="{8239D452-16D5-4D18-A5C5-3710CE66960E}" type="presOf" srcId="{BA4F1372-5A8F-46D2-8F91-7D2118F7CA3D}" destId="{9ACACCF2-8ED0-47B9-9279-E867B37EED8A}" srcOrd="0" destOrd="0" presId="urn:microsoft.com/office/officeart/2008/layout/LinedList"/>
    <dgm:cxn modelId="{5D757B57-B04B-4B79-BD3E-B0CF709641D8}" type="presOf" srcId="{F5A0C34D-0FB9-4F6C-B21D-74A703250CF3}" destId="{CB72B754-D5D6-465E-90E7-84EE12B6CD82}" srcOrd="0" destOrd="0" presId="urn:microsoft.com/office/officeart/2008/layout/LinedList"/>
    <dgm:cxn modelId="{9D67BC8B-7131-473C-906C-82B963E6DD2B}" srcId="{76CD07E5-8A5A-495B-931C-E0128CE60CAD}" destId="{D7E62108-C904-47E8-9726-4FB4781CF3E2}" srcOrd="7" destOrd="0" parTransId="{8E304197-C0D6-4127-8D99-2A661EBA8F42}" sibTransId="{D2E34B12-9C73-481E-85F1-C6BAAD4473B3}"/>
    <dgm:cxn modelId="{69E45A8D-978E-4517-839A-00EECC0F934A}" srcId="{76CD07E5-8A5A-495B-931C-E0128CE60CAD}" destId="{F5A0C34D-0FB9-4F6C-B21D-74A703250CF3}" srcOrd="1" destOrd="0" parTransId="{0A286DED-65B5-4873-B655-23964B97F0F8}" sibTransId="{57D91D51-C4AD-4108-B4A2-170D52FD93DD}"/>
    <dgm:cxn modelId="{80BD15A6-F179-4DC7-9738-87512A05BB25}" type="presOf" srcId="{76CD07E5-8A5A-495B-931C-E0128CE60CAD}" destId="{6FE397DD-6D87-4320-9239-447F92B575A5}" srcOrd="0" destOrd="0" presId="urn:microsoft.com/office/officeart/2008/layout/LinedList"/>
    <dgm:cxn modelId="{F8C5DBB2-56A5-4DA4-989A-0EC8E8D9E68D}" srcId="{76CD07E5-8A5A-495B-931C-E0128CE60CAD}" destId="{2F5193A2-75EE-495D-BDAA-0AC8438835CF}" srcOrd="4" destOrd="0" parTransId="{DC1679F8-67E3-420C-959E-58147DAAEB94}" sibTransId="{8F96893E-161A-4467-9B0A-2330627164C6}"/>
    <dgm:cxn modelId="{27581AB8-6A03-4CED-9CD2-E27FCE6CB82A}" srcId="{76CD07E5-8A5A-495B-931C-E0128CE60CAD}" destId="{19E667B3-7F70-41E4-AC66-A46B2FFB6B80}" srcOrd="6" destOrd="0" parTransId="{9631C8A9-AFE0-4E6C-904A-3B328F5E6896}" sibTransId="{E2AFC00D-DB4E-48CC-B54B-526F8AF5F1C7}"/>
    <dgm:cxn modelId="{ED70A1F3-905C-49BA-9E5A-A70D468CF1A1}" type="presOf" srcId="{2F5193A2-75EE-495D-BDAA-0AC8438835CF}" destId="{0147FE9A-25AD-474D-9177-48F0DD9A0150}" srcOrd="0" destOrd="0" presId="urn:microsoft.com/office/officeart/2008/layout/LinedList"/>
    <dgm:cxn modelId="{492CC7CA-C539-4764-834A-33442DB4F032}" type="presParOf" srcId="{6FE397DD-6D87-4320-9239-447F92B575A5}" destId="{3CA9F75F-51CB-4F3B-96FB-8A36AC5CD635}" srcOrd="0" destOrd="0" presId="urn:microsoft.com/office/officeart/2008/layout/LinedList"/>
    <dgm:cxn modelId="{C50CF561-EE5B-49E3-811D-B425335A212E}" type="presParOf" srcId="{6FE397DD-6D87-4320-9239-447F92B575A5}" destId="{021F565E-6B74-42DF-AD91-54BBA6017FA2}" srcOrd="1" destOrd="0" presId="urn:microsoft.com/office/officeart/2008/layout/LinedList"/>
    <dgm:cxn modelId="{2F9BB2C1-ED51-4394-97F8-78BBA61858D7}" type="presParOf" srcId="{021F565E-6B74-42DF-AD91-54BBA6017FA2}" destId="{9ACACCF2-8ED0-47B9-9279-E867B37EED8A}" srcOrd="0" destOrd="0" presId="urn:microsoft.com/office/officeart/2008/layout/LinedList"/>
    <dgm:cxn modelId="{74B3EA89-091F-4669-949E-339DE70DD616}" type="presParOf" srcId="{021F565E-6B74-42DF-AD91-54BBA6017FA2}" destId="{C1623738-DB1D-4FDC-9AD0-C32F7A63672E}" srcOrd="1" destOrd="0" presId="urn:microsoft.com/office/officeart/2008/layout/LinedList"/>
    <dgm:cxn modelId="{1B70C742-E8F1-4A43-A293-977CC7B4A394}" type="presParOf" srcId="{6FE397DD-6D87-4320-9239-447F92B575A5}" destId="{38102430-F9E8-474C-ADD0-39ADC47C7D6C}" srcOrd="2" destOrd="0" presId="urn:microsoft.com/office/officeart/2008/layout/LinedList"/>
    <dgm:cxn modelId="{07F3578A-39D1-4BF0-97F9-0CD3A775F6A9}" type="presParOf" srcId="{6FE397DD-6D87-4320-9239-447F92B575A5}" destId="{C2AF7CB5-68A8-4615-B19F-FD82BBD6601E}" srcOrd="3" destOrd="0" presId="urn:microsoft.com/office/officeart/2008/layout/LinedList"/>
    <dgm:cxn modelId="{FDA43835-923E-4A68-92B9-61DE9109EDEE}" type="presParOf" srcId="{C2AF7CB5-68A8-4615-B19F-FD82BBD6601E}" destId="{CB72B754-D5D6-465E-90E7-84EE12B6CD82}" srcOrd="0" destOrd="0" presId="urn:microsoft.com/office/officeart/2008/layout/LinedList"/>
    <dgm:cxn modelId="{5013B0B9-6875-4217-A7AC-77B36B1D4F45}" type="presParOf" srcId="{C2AF7CB5-68A8-4615-B19F-FD82BBD6601E}" destId="{33919817-794E-4F98-AED7-4F5A93BAAC77}" srcOrd="1" destOrd="0" presId="urn:microsoft.com/office/officeart/2008/layout/LinedList"/>
    <dgm:cxn modelId="{709357B2-9CA0-4702-BF48-F617A077CA75}" type="presParOf" srcId="{6FE397DD-6D87-4320-9239-447F92B575A5}" destId="{C59BD4C9-1FCF-404F-9893-F03DE8871791}" srcOrd="4" destOrd="0" presId="urn:microsoft.com/office/officeart/2008/layout/LinedList"/>
    <dgm:cxn modelId="{9E85BA35-174C-4C86-AAAE-F72AD10D7B66}" type="presParOf" srcId="{6FE397DD-6D87-4320-9239-447F92B575A5}" destId="{13887D2B-8D07-4B69-B47F-63701C159724}" srcOrd="5" destOrd="0" presId="urn:microsoft.com/office/officeart/2008/layout/LinedList"/>
    <dgm:cxn modelId="{AD93EDE6-A14C-48AE-9903-9F0BA6048E46}" type="presParOf" srcId="{13887D2B-8D07-4B69-B47F-63701C159724}" destId="{F6BC279E-133E-4069-8DC3-5C3518BC646B}" srcOrd="0" destOrd="0" presId="urn:microsoft.com/office/officeart/2008/layout/LinedList"/>
    <dgm:cxn modelId="{550E5BDC-2FE4-45B1-BA56-B14092F7ADA5}" type="presParOf" srcId="{13887D2B-8D07-4B69-B47F-63701C159724}" destId="{B5C04C89-1C3A-47AE-99EB-A2FA8F7AA1E7}" srcOrd="1" destOrd="0" presId="urn:microsoft.com/office/officeart/2008/layout/LinedList"/>
    <dgm:cxn modelId="{6EC75A23-C9F8-43CD-A16A-C3E593609426}" type="presParOf" srcId="{6FE397DD-6D87-4320-9239-447F92B575A5}" destId="{0731D6B2-8928-4EE0-8F1D-7F589B02671E}" srcOrd="6" destOrd="0" presId="urn:microsoft.com/office/officeart/2008/layout/LinedList"/>
    <dgm:cxn modelId="{7848B9A3-A1CF-4F37-9375-FA2AA6BE68B8}" type="presParOf" srcId="{6FE397DD-6D87-4320-9239-447F92B575A5}" destId="{37C4D769-9704-4CC6-BEE9-050DD17AB291}" srcOrd="7" destOrd="0" presId="urn:microsoft.com/office/officeart/2008/layout/LinedList"/>
    <dgm:cxn modelId="{985436CB-D713-4959-9EB8-2FBD4043D3BF}" type="presParOf" srcId="{37C4D769-9704-4CC6-BEE9-050DD17AB291}" destId="{A72436F6-3ADD-4703-90F8-DA7F03030E17}" srcOrd="0" destOrd="0" presId="urn:microsoft.com/office/officeart/2008/layout/LinedList"/>
    <dgm:cxn modelId="{96618E66-B966-48AD-B6CD-F09C35F80BFC}" type="presParOf" srcId="{37C4D769-9704-4CC6-BEE9-050DD17AB291}" destId="{C721B44A-9887-4F6D-8B2F-22AFA09B0F47}" srcOrd="1" destOrd="0" presId="urn:microsoft.com/office/officeart/2008/layout/LinedList"/>
    <dgm:cxn modelId="{4D5D6295-99A8-408A-8D05-F821AA0CE0EF}" type="presParOf" srcId="{6FE397DD-6D87-4320-9239-447F92B575A5}" destId="{F75723EE-DA06-4DA9-9E51-1E3AEFDABDF0}" srcOrd="8" destOrd="0" presId="urn:microsoft.com/office/officeart/2008/layout/LinedList"/>
    <dgm:cxn modelId="{827826C0-07F8-46EE-8C76-56AD6C286419}" type="presParOf" srcId="{6FE397DD-6D87-4320-9239-447F92B575A5}" destId="{DD114531-314A-41D6-A088-46B791806673}" srcOrd="9" destOrd="0" presId="urn:microsoft.com/office/officeart/2008/layout/LinedList"/>
    <dgm:cxn modelId="{EDCEE1D8-45B9-4054-90EE-745AE2050412}" type="presParOf" srcId="{DD114531-314A-41D6-A088-46B791806673}" destId="{0147FE9A-25AD-474D-9177-48F0DD9A0150}" srcOrd="0" destOrd="0" presId="urn:microsoft.com/office/officeart/2008/layout/LinedList"/>
    <dgm:cxn modelId="{D8C4FD36-E8A1-4760-B5B3-5E20828ABB78}" type="presParOf" srcId="{DD114531-314A-41D6-A088-46B791806673}" destId="{E42B1347-BD60-4B3C-905A-B402BDC464BA}" srcOrd="1" destOrd="0" presId="urn:microsoft.com/office/officeart/2008/layout/LinedList"/>
    <dgm:cxn modelId="{C34A1ACA-163E-47A2-A85C-1FB17E2D583C}" type="presParOf" srcId="{6FE397DD-6D87-4320-9239-447F92B575A5}" destId="{862840BA-46F6-4672-ABE9-E3C5A2EBF193}" srcOrd="10" destOrd="0" presId="urn:microsoft.com/office/officeart/2008/layout/LinedList"/>
    <dgm:cxn modelId="{7DA79758-1B49-4A2A-A00A-AB2B87D9E178}" type="presParOf" srcId="{6FE397DD-6D87-4320-9239-447F92B575A5}" destId="{1216438F-1D0B-40DC-A6FC-3546C55BC46C}" srcOrd="11" destOrd="0" presId="urn:microsoft.com/office/officeart/2008/layout/LinedList"/>
    <dgm:cxn modelId="{8452877F-7128-4CF2-B3B9-F4E1F9D45DDE}" type="presParOf" srcId="{1216438F-1D0B-40DC-A6FC-3546C55BC46C}" destId="{6713B543-32B6-403E-AFD0-44A5711F55A3}" srcOrd="0" destOrd="0" presId="urn:microsoft.com/office/officeart/2008/layout/LinedList"/>
    <dgm:cxn modelId="{6D51F2EE-E863-4D67-8032-57C57278D6E4}" type="presParOf" srcId="{1216438F-1D0B-40DC-A6FC-3546C55BC46C}" destId="{7B453507-9751-4BF7-B12B-B23300A5CE24}" srcOrd="1" destOrd="0" presId="urn:microsoft.com/office/officeart/2008/layout/LinedList"/>
    <dgm:cxn modelId="{CC1432A0-947C-41E3-A815-CE16A1228A29}" type="presParOf" srcId="{6FE397DD-6D87-4320-9239-447F92B575A5}" destId="{27FBB675-D408-433A-BC1F-D60164044887}" srcOrd="12" destOrd="0" presId="urn:microsoft.com/office/officeart/2008/layout/LinedList"/>
    <dgm:cxn modelId="{1F802402-CEEB-407E-B798-85E5948AEDB7}" type="presParOf" srcId="{6FE397DD-6D87-4320-9239-447F92B575A5}" destId="{1D3607EA-0AC8-4370-8CB1-EAAB8ED8FE14}" srcOrd="13" destOrd="0" presId="urn:microsoft.com/office/officeart/2008/layout/LinedList"/>
    <dgm:cxn modelId="{EFD68759-740C-42B2-BEA1-72D222C56F2E}" type="presParOf" srcId="{1D3607EA-0AC8-4370-8CB1-EAAB8ED8FE14}" destId="{1A685E44-E516-4B93-B90D-6BA410D949F7}" srcOrd="0" destOrd="0" presId="urn:microsoft.com/office/officeart/2008/layout/LinedList"/>
    <dgm:cxn modelId="{4A2A7F7A-BECC-4271-B4BD-DD0A0ECEC7E6}" type="presParOf" srcId="{1D3607EA-0AC8-4370-8CB1-EAAB8ED8FE14}" destId="{6425BD6E-9493-409D-8EF6-1B36DB998998}" srcOrd="1" destOrd="0" presId="urn:microsoft.com/office/officeart/2008/layout/LinedList"/>
    <dgm:cxn modelId="{28C3F356-FD50-44B3-8E58-B52E3ABE2813}" type="presParOf" srcId="{6FE397DD-6D87-4320-9239-447F92B575A5}" destId="{F6D0266A-94BC-4B64-BB40-3AEDB7A36830}" srcOrd="14" destOrd="0" presId="urn:microsoft.com/office/officeart/2008/layout/LinedList"/>
    <dgm:cxn modelId="{6A243421-4AA6-43BD-AB65-EA7B54454441}" type="presParOf" srcId="{6FE397DD-6D87-4320-9239-447F92B575A5}" destId="{31D875B3-3D3A-4523-8BE8-B62957FE562F}" srcOrd="15" destOrd="0" presId="urn:microsoft.com/office/officeart/2008/layout/LinedList"/>
    <dgm:cxn modelId="{01671371-5F53-49A4-88E9-CD238FF9EA81}" type="presParOf" srcId="{31D875B3-3D3A-4523-8BE8-B62957FE562F}" destId="{5EF20A95-7544-4DFD-A530-3CB6BF28AF80}" srcOrd="0" destOrd="0" presId="urn:microsoft.com/office/officeart/2008/layout/LinedList"/>
    <dgm:cxn modelId="{B9F0BD2F-6C49-43DD-8023-CA5BF914DADD}" type="presParOf" srcId="{31D875B3-3D3A-4523-8BE8-B62957FE562F}" destId="{CE674C31-ECBE-4003-A60A-7FCBE1033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08857F-FC8C-4997-8671-20F1BAA7DF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E58C9-B8EF-4FF2-84E8-6BDBAC28A014}">
      <dgm:prSet phldrT="[Text]"/>
      <dgm:spPr/>
      <dgm:t>
        <a:bodyPr/>
        <a:lstStyle/>
        <a:p>
          <a:r>
            <a:rPr lang="en-US" dirty="0"/>
            <a:t>Learning Rate</a:t>
          </a:r>
        </a:p>
      </dgm:t>
    </dgm:pt>
    <dgm:pt modelId="{FC4F9277-AA80-4162-AF2D-794390E0A9D3}" type="parTrans" cxnId="{39936760-2EC1-4F87-BCD3-03956890B399}">
      <dgm:prSet/>
      <dgm:spPr/>
      <dgm:t>
        <a:bodyPr/>
        <a:lstStyle/>
        <a:p>
          <a:endParaRPr lang="en-US"/>
        </a:p>
      </dgm:t>
    </dgm:pt>
    <dgm:pt modelId="{A8B3E22C-ED52-4047-8D89-845942D8585A}" type="sibTrans" cxnId="{39936760-2EC1-4F87-BCD3-03956890B399}">
      <dgm:prSet/>
      <dgm:spPr/>
      <dgm:t>
        <a:bodyPr/>
        <a:lstStyle/>
        <a:p>
          <a:endParaRPr lang="en-US"/>
        </a:p>
      </dgm:t>
    </dgm:pt>
    <dgm:pt modelId="{479B8324-0F6D-447A-8885-DD9AECADE26E}">
      <dgm:prSet phldrT="[Text]"/>
      <dgm:spPr/>
      <dgm:t>
        <a:bodyPr/>
        <a:lstStyle/>
        <a:p>
          <a:r>
            <a:rPr lang="en-US" dirty="0"/>
            <a:t>0.5</a:t>
          </a:r>
        </a:p>
      </dgm:t>
    </dgm:pt>
    <dgm:pt modelId="{B91D4209-B05A-4296-A998-152F1A665541}" type="parTrans" cxnId="{FF3DEB98-F069-4A6B-9F3C-5E8B9009A899}">
      <dgm:prSet/>
      <dgm:spPr/>
      <dgm:t>
        <a:bodyPr/>
        <a:lstStyle/>
        <a:p>
          <a:endParaRPr lang="en-US"/>
        </a:p>
      </dgm:t>
    </dgm:pt>
    <dgm:pt modelId="{ACCEAB9D-0B6A-4FA7-AC99-571386746ED3}" type="sibTrans" cxnId="{FF3DEB98-F069-4A6B-9F3C-5E8B9009A899}">
      <dgm:prSet/>
      <dgm:spPr/>
      <dgm:t>
        <a:bodyPr/>
        <a:lstStyle/>
        <a:p>
          <a:endParaRPr lang="en-US"/>
        </a:p>
      </dgm:t>
    </dgm:pt>
    <dgm:pt modelId="{ECB16289-71F9-4551-8395-6C62A65E8B9B}">
      <dgm:prSet phldrT="[Text]"/>
      <dgm:spPr/>
      <dgm:t>
        <a:bodyPr/>
        <a:lstStyle/>
        <a:p>
          <a:r>
            <a:rPr lang="en-US" dirty="0"/>
            <a:t>Learning Rate Decay Factor</a:t>
          </a:r>
        </a:p>
      </dgm:t>
    </dgm:pt>
    <dgm:pt modelId="{0AA8FD6D-9E92-4885-99B8-EFD9E2FDF451}" type="parTrans" cxnId="{07174A60-6F9B-4A7C-AEA5-5E3AD09F92ED}">
      <dgm:prSet/>
      <dgm:spPr/>
      <dgm:t>
        <a:bodyPr/>
        <a:lstStyle/>
        <a:p>
          <a:endParaRPr lang="en-US"/>
        </a:p>
      </dgm:t>
    </dgm:pt>
    <dgm:pt modelId="{760508B3-6942-4028-B31A-D0CC2A3C87AD}" type="sibTrans" cxnId="{07174A60-6F9B-4A7C-AEA5-5E3AD09F92ED}">
      <dgm:prSet/>
      <dgm:spPr/>
      <dgm:t>
        <a:bodyPr/>
        <a:lstStyle/>
        <a:p>
          <a:endParaRPr lang="en-US"/>
        </a:p>
      </dgm:t>
    </dgm:pt>
    <dgm:pt modelId="{9A10B435-16A7-4A99-87FF-54C67F13B1B9}">
      <dgm:prSet phldrT="[Text]"/>
      <dgm:spPr/>
      <dgm:t>
        <a:bodyPr/>
        <a:lstStyle/>
        <a:p>
          <a:r>
            <a:rPr lang="en-US" dirty="0"/>
            <a:t>0.99</a:t>
          </a:r>
        </a:p>
      </dgm:t>
    </dgm:pt>
    <dgm:pt modelId="{2ECCD3AF-621C-45A7-A275-2BBD600AEE93}" type="parTrans" cxnId="{ACFDA685-880E-4AA7-9C8F-C80246C7BE95}">
      <dgm:prSet/>
      <dgm:spPr/>
      <dgm:t>
        <a:bodyPr/>
        <a:lstStyle/>
        <a:p>
          <a:endParaRPr lang="en-US"/>
        </a:p>
      </dgm:t>
    </dgm:pt>
    <dgm:pt modelId="{E9D43BE5-B41D-471A-ACA3-237551BF03DC}" type="sibTrans" cxnId="{ACFDA685-880E-4AA7-9C8F-C80246C7BE95}">
      <dgm:prSet/>
      <dgm:spPr/>
      <dgm:t>
        <a:bodyPr/>
        <a:lstStyle/>
        <a:p>
          <a:endParaRPr lang="en-US"/>
        </a:p>
      </dgm:t>
    </dgm:pt>
    <dgm:pt modelId="{F2757A1D-75C4-42DB-9EE0-DA196F1D5162}">
      <dgm:prSet phldrT="[Text]"/>
      <dgm:spPr/>
      <dgm:t>
        <a:bodyPr/>
        <a:lstStyle/>
        <a:p>
          <a:r>
            <a:rPr lang="en-US" dirty="0"/>
            <a:t># Neurons per Layer</a:t>
          </a:r>
        </a:p>
      </dgm:t>
    </dgm:pt>
    <dgm:pt modelId="{3443B40B-152C-4CBA-9274-C7BD56C7FB1D}" type="parTrans" cxnId="{BACCE58C-AE56-4000-AD0F-0F490BB225D3}">
      <dgm:prSet/>
      <dgm:spPr/>
      <dgm:t>
        <a:bodyPr/>
        <a:lstStyle/>
        <a:p>
          <a:endParaRPr lang="en-US"/>
        </a:p>
      </dgm:t>
    </dgm:pt>
    <dgm:pt modelId="{3F5B24D7-E341-4535-9AB8-3D97D266E407}" type="sibTrans" cxnId="{BACCE58C-AE56-4000-AD0F-0F490BB225D3}">
      <dgm:prSet/>
      <dgm:spPr/>
      <dgm:t>
        <a:bodyPr/>
        <a:lstStyle/>
        <a:p>
          <a:endParaRPr lang="en-US"/>
        </a:p>
      </dgm:t>
    </dgm:pt>
    <dgm:pt modelId="{6259C2BC-E40C-4807-BFF1-FD301B922AA1}">
      <dgm:prSet phldrT="[Text]"/>
      <dgm:spPr/>
      <dgm:t>
        <a:bodyPr/>
        <a:lstStyle/>
        <a:p>
          <a:r>
            <a:rPr lang="en-US" dirty="0"/>
            <a:t>128</a:t>
          </a:r>
        </a:p>
      </dgm:t>
    </dgm:pt>
    <dgm:pt modelId="{2412A226-2802-4BE5-91B1-3C95FBE43D2D}" type="parTrans" cxnId="{65863C32-D01B-47DD-8E80-29D6F6EEB788}">
      <dgm:prSet/>
      <dgm:spPr/>
      <dgm:t>
        <a:bodyPr/>
        <a:lstStyle/>
        <a:p>
          <a:endParaRPr lang="en-US"/>
        </a:p>
      </dgm:t>
    </dgm:pt>
    <dgm:pt modelId="{256F64FB-7564-4409-A0E5-267ADFB7353A}" type="sibTrans" cxnId="{65863C32-D01B-47DD-8E80-29D6F6EEB788}">
      <dgm:prSet/>
      <dgm:spPr/>
      <dgm:t>
        <a:bodyPr/>
        <a:lstStyle/>
        <a:p>
          <a:endParaRPr lang="en-US"/>
        </a:p>
      </dgm:t>
    </dgm:pt>
    <dgm:pt modelId="{A159343A-8B0D-465A-ABD7-703D5AF9CFB5}">
      <dgm:prSet phldrT="[Text]"/>
      <dgm:spPr/>
      <dgm:t>
        <a:bodyPr/>
        <a:lstStyle/>
        <a:p>
          <a:r>
            <a:rPr lang="en-US" dirty="0"/>
            <a:t># Layers</a:t>
          </a:r>
        </a:p>
      </dgm:t>
    </dgm:pt>
    <dgm:pt modelId="{2081A21F-D5A8-415C-B812-FD804E1F920A}" type="parTrans" cxnId="{547BDED5-4048-4A13-928E-FE338F90172E}">
      <dgm:prSet/>
      <dgm:spPr/>
      <dgm:t>
        <a:bodyPr/>
        <a:lstStyle/>
        <a:p>
          <a:endParaRPr lang="en-US"/>
        </a:p>
      </dgm:t>
    </dgm:pt>
    <dgm:pt modelId="{FBB6B78F-29BA-4F16-BA09-E4A5A211CF0A}" type="sibTrans" cxnId="{547BDED5-4048-4A13-928E-FE338F90172E}">
      <dgm:prSet/>
      <dgm:spPr/>
      <dgm:t>
        <a:bodyPr/>
        <a:lstStyle/>
        <a:p>
          <a:endParaRPr lang="en-US"/>
        </a:p>
      </dgm:t>
    </dgm:pt>
    <dgm:pt modelId="{F0373064-4ED8-4557-8EE8-FED1DA6BF6D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01794A0-356C-4079-9B40-3160BBDF57ED}" type="parTrans" cxnId="{277BC75F-7CA9-476A-B2FE-F90599E53095}">
      <dgm:prSet/>
      <dgm:spPr/>
      <dgm:t>
        <a:bodyPr/>
        <a:lstStyle/>
        <a:p>
          <a:endParaRPr lang="en-US"/>
        </a:p>
      </dgm:t>
    </dgm:pt>
    <dgm:pt modelId="{E48D2329-22D7-4F06-A774-BB0E67F1D636}" type="sibTrans" cxnId="{277BC75F-7CA9-476A-B2FE-F90599E53095}">
      <dgm:prSet/>
      <dgm:spPr/>
      <dgm:t>
        <a:bodyPr/>
        <a:lstStyle/>
        <a:p>
          <a:endParaRPr lang="en-US"/>
        </a:p>
      </dgm:t>
    </dgm:pt>
    <dgm:pt modelId="{B3E40D35-39EB-40CC-AC8B-745D0A86C2FB}">
      <dgm:prSet phldrT="[Text]"/>
      <dgm:spPr/>
      <dgm:t>
        <a:bodyPr/>
        <a:lstStyle/>
        <a:p>
          <a:r>
            <a:rPr lang="en-US" dirty="0"/>
            <a:t>Batch Size</a:t>
          </a:r>
        </a:p>
      </dgm:t>
    </dgm:pt>
    <dgm:pt modelId="{35293661-6DB0-4798-93F7-9A275BAE06E0}" type="parTrans" cxnId="{6B674D20-3AE7-4F7A-83FB-C9D75E934B95}">
      <dgm:prSet/>
      <dgm:spPr/>
      <dgm:t>
        <a:bodyPr/>
        <a:lstStyle/>
        <a:p>
          <a:endParaRPr lang="en-US"/>
        </a:p>
      </dgm:t>
    </dgm:pt>
    <dgm:pt modelId="{EA270C39-3D0D-4CCB-BEE6-DB509E2B2D06}" type="sibTrans" cxnId="{6B674D20-3AE7-4F7A-83FB-C9D75E934B95}">
      <dgm:prSet/>
      <dgm:spPr/>
      <dgm:t>
        <a:bodyPr/>
        <a:lstStyle/>
        <a:p>
          <a:endParaRPr lang="en-US"/>
        </a:p>
      </dgm:t>
    </dgm:pt>
    <dgm:pt modelId="{1DDA0409-17F2-41BC-87F8-F563DA28D453}">
      <dgm:prSet phldrT="[Text]"/>
      <dgm:spPr/>
      <dgm:t>
        <a:bodyPr/>
        <a:lstStyle/>
        <a:p>
          <a:r>
            <a:rPr lang="en-US" dirty="0"/>
            <a:t>16</a:t>
          </a:r>
        </a:p>
      </dgm:t>
    </dgm:pt>
    <dgm:pt modelId="{9D99B884-0263-42D5-9035-A4D8513A0018}" type="parTrans" cxnId="{B3393AE2-A821-41CD-9995-961A7D4631EB}">
      <dgm:prSet/>
      <dgm:spPr/>
      <dgm:t>
        <a:bodyPr/>
        <a:lstStyle/>
        <a:p>
          <a:endParaRPr lang="en-US"/>
        </a:p>
      </dgm:t>
    </dgm:pt>
    <dgm:pt modelId="{63D96753-5B35-44D6-9254-88B388C5A4D5}" type="sibTrans" cxnId="{B3393AE2-A821-41CD-9995-961A7D4631EB}">
      <dgm:prSet/>
      <dgm:spPr/>
      <dgm:t>
        <a:bodyPr/>
        <a:lstStyle/>
        <a:p>
          <a:endParaRPr lang="en-US"/>
        </a:p>
      </dgm:t>
    </dgm:pt>
    <dgm:pt modelId="{70F7B7BF-C989-4C75-AAC0-D10ACD48C881}">
      <dgm:prSet phldrT="[Text]"/>
      <dgm:spPr/>
      <dgm:t>
        <a:bodyPr/>
        <a:lstStyle/>
        <a:p>
          <a:r>
            <a:rPr lang="en-US" dirty="0"/>
            <a:t>Max Gradient Norm</a:t>
          </a:r>
        </a:p>
      </dgm:t>
    </dgm:pt>
    <dgm:pt modelId="{205277B9-F9D9-4A29-88E2-368900258CE5}" type="parTrans" cxnId="{5AB1C37B-7A0C-4D49-9F91-46577F734117}">
      <dgm:prSet/>
      <dgm:spPr/>
      <dgm:t>
        <a:bodyPr/>
        <a:lstStyle/>
        <a:p>
          <a:endParaRPr lang="en-US"/>
        </a:p>
      </dgm:t>
    </dgm:pt>
    <dgm:pt modelId="{0D8F5FCA-3648-4910-9931-F7C697614201}" type="sibTrans" cxnId="{5AB1C37B-7A0C-4D49-9F91-46577F734117}">
      <dgm:prSet/>
      <dgm:spPr/>
      <dgm:t>
        <a:bodyPr/>
        <a:lstStyle/>
        <a:p>
          <a:endParaRPr lang="en-US"/>
        </a:p>
      </dgm:t>
    </dgm:pt>
    <dgm:pt modelId="{F1D776DE-E951-41B9-B122-118064950EAA}">
      <dgm:prSet phldrT="[Text]"/>
      <dgm:spPr/>
      <dgm:t>
        <a:bodyPr/>
        <a:lstStyle/>
        <a:p>
          <a:r>
            <a:rPr lang="en-US" dirty="0"/>
            <a:t>5.0</a:t>
          </a:r>
        </a:p>
      </dgm:t>
    </dgm:pt>
    <dgm:pt modelId="{EFF33FA5-BC4C-41FE-8BD4-44B88E355404}" type="parTrans" cxnId="{E03B7FFA-5CB5-4E10-BA42-AE62C098707F}">
      <dgm:prSet/>
      <dgm:spPr/>
      <dgm:t>
        <a:bodyPr/>
        <a:lstStyle/>
        <a:p>
          <a:endParaRPr lang="en-US"/>
        </a:p>
      </dgm:t>
    </dgm:pt>
    <dgm:pt modelId="{687EFCA2-7534-4BDE-A3F9-F99481FB36BA}" type="sibTrans" cxnId="{E03B7FFA-5CB5-4E10-BA42-AE62C098707F}">
      <dgm:prSet/>
      <dgm:spPr/>
      <dgm:t>
        <a:bodyPr/>
        <a:lstStyle/>
        <a:p>
          <a:endParaRPr lang="en-US"/>
        </a:p>
      </dgm:t>
    </dgm:pt>
    <dgm:pt modelId="{89A9FD3F-E956-48B7-A994-1D811A9893D1}" type="pres">
      <dgm:prSet presAssocID="{C408857F-FC8C-4997-8671-20F1BAA7DFDA}" presName="Name0" presStyleCnt="0">
        <dgm:presLayoutVars>
          <dgm:dir/>
          <dgm:animLvl val="lvl"/>
          <dgm:resizeHandles val="exact"/>
        </dgm:presLayoutVars>
      </dgm:prSet>
      <dgm:spPr/>
    </dgm:pt>
    <dgm:pt modelId="{06DEFBF1-3468-425D-BC26-9CC34BCD993C}" type="pres">
      <dgm:prSet presAssocID="{9ACE58C9-B8EF-4FF2-84E8-6BDBAC28A014}" presName="composite" presStyleCnt="0"/>
      <dgm:spPr/>
    </dgm:pt>
    <dgm:pt modelId="{D7FDC253-1F0B-43C7-914B-AD3DC4DD7025}" type="pres">
      <dgm:prSet presAssocID="{9ACE58C9-B8EF-4FF2-84E8-6BDBAC28A01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64C123ED-5526-4439-8229-CDFCC2FD414D}" type="pres">
      <dgm:prSet presAssocID="{9ACE58C9-B8EF-4FF2-84E8-6BDBAC28A014}" presName="desTx" presStyleLbl="alignAccFollowNode1" presStyleIdx="0" presStyleCnt="6">
        <dgm:presLayoutVars>
          <dgm:bulletEnabled val="1"/>
        </dgm:presLayoutVars>
      </dgm:prSet>
      <dgm:spPr/>
    </dgm:pt>
    <dgm:pt modelId="{2541C523-A922-4C8F-A0F0-0C840099C393}" type="pres">
      <dgm:prSet presAssocID="{A8B3E22C-ED52-4047-8D89-845942D8585A}" presName="space" presStyleCnt="0"/>
      <dgm:spPr/>
    </dgm:pt>
    <dgm:pt modelId="{03CE4A97-E6A1-4310-A08C-08293C5E18C2}" type="pres">
      <dgm:prSet presAssocID="{ECB16289-71F9-4551-8395-6C62A65E8B9B}" presName="composite" presStyleCnt="0"/>
      <dgm:spPr/>
    </dgm:pt>
    <dgm:pt modelId="{B00DF5CE-5260-4CB5-B446-82232FF614DF}" type="pres">
      <dgm:prSet presAssocID="{ECB16289-71F9-4551-8395-6C62A65E8B9B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BEE4BD90-E016-4877-BC48-52B7F393ADDD}" type="pres">
      <dgm:prSet presAssocID="{ECB16289-71F9-4551-8395-6C62A65E8B9B}" presName="desTx" presStyleLbl="alignAccFollowNode1" presStyleIdx="1" presStyleCnt="6">
        <dgm:presLayoutVars>
          <dgm:bulletEnabled val="1"/>
        </dgm:presLayoutVars>
      </dgm:prSet>
      <dgm:spPr/>
    </dgm:pt>
    <dgm:pt modelId="{F0E98019-5C2A-4A87-A77B-5692AF8AB210}" type="pres">
      <dgm:prSet presAssocID="{760508B3-6942-4028-B31A-D0CC2A3C87AD}" presName="space" presStyleCnt="0"/>
      <dgm:spPr/>
    </dgm:pt>
    <dgm:pt modelId="{87B27AF2-77E6-4415-B53C-9B951C5A94DE}" type="pres">
      <dgm:prSet presAssocID="{A159343A-8B0D-465A-ABD7-703D5AF9CFB5}" presName="composite" presStyleCnt="0"/>
      <dgm:spPr/>
    </dgm:pt>
    <dgm:pt modelId="{81E4123C-BEC8-499A-9184-EA75D1BE54D3}" type="pres">
      <dgm:prSet presAssocID="{A159343A-8B0D-465A-ABD7-703D5AF9CFB5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0928EDE3-683F-4A20-AE46-8B06CEDE8F06}" type="pres">
      <dgm:prSet presAssocID="{A159343A-8B0D-465A-ABD7-703D5AF9CFB5}" presName="desTx" presStyleLbl="alignAccFollowNode1" presStyleIdx="2" presStyleCnt="6">
        <dgm:presLayoutVars>
          <dgm:bulletEnabled val="1"/>
        </dgm:presLayoutVars>
      </dgm:prSet>
      <dgm:spPr/>
    </dgm:pt>
    <dgm:pt modelId="{44EF40A3-DC9D-402A-9113-6F9B2C639EA1}" type="pres">
      <dgm:prSet presAssocID="{FBB6B78F-29BA-4F16-BA09-E4A5A211CF0A}" presName="space" presStyleCnt="0"/>
      <dgm:spPr/>
    </dgm:pt>
    <dgm:pt modelId="{84EDBA7F-7F89-4928-9555-F80D8841F27E}" type="pres">
      <dgm:prSet presAssocID="{B3E40D35-39EB-40CC-AC8B-745D0A86C2FB}" presName="composite" presStyleCnt="0"/>
      <dgm:spPr/>
    </dgm:pt>
    <dgm:pt modelId="{A257D0EC-64E5-475A-9AD0-1622D5F34E07}" type="pres">
      <dgm:prSet presAssocID="{B3E40D35-39EB-40CC-AC8B-745D0A86C2F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168123BC-63FE-407A-A9BC-B1AA44D3B2FC}" type="pres">
      <dgm:prSet presAssocID="{B3E40D35-39EB-40CC-AC8B-745D0A86C2FB}" presName="desTx" presStyleLbl="alignAccFollowNode1" presStyleIdx="3" presStyleCnt="6">
        <dgm:presLayoutVars>
          <dgm:bulletEnabled val="1"/>
        </dgm:presLayoutVars>
      </dgm:prSet>
      <dgm:spPr/>
    </dgm:pt>
    <dgm:pt modelId="{BAF05CFB-9239-4F72-936F-05A35A30CF65}" type="pres">
      <dgm:prSet presAssocID="{EA270C39-3D0D-4CCB-BEE6-DB509E2B2D06}" presName="space" presStyleCnt="0"/>
      <dgm:spPr/>
    </dgm:pt>
    <dgm:pt modelId="{ACB8FF5B-D9C4-4B76-B28E-61711525D4A0}" type="pres">
      <dgm:prSet presAssocID="{70F7B7BF-C989-4C75-AAC0-D10ACD48C881}" presName="composite" presStyleCnt="0"/>
      <dgm:spPr/>
    </dgm:pt>
    <dgm:pt modelId="{9FBE4F6C-C0B8-49A9-BF34-DA04217B8126}" type="pres">
      <dgm:prSet presAssocID="{70F7B7BF-C989-4C75-AAC0-D10ACD48C881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ED0EAFD-27E4-4298-A15B-92A986A8AF6D}" type="pres">
      <dgm:prSet presAssocID="{70F7B7BF-C989-4C75-AAC0-D10ACD48C881}" presName="desTx" presStyleLbl="alignAccFollowNode1" presStyleIdx="4" presStyleCnt="6">
        <dgm:presLayoutVars>
          <dgm:bulletEnabled val="1"/>
        </dgm:presLayoutVars>
      </dgm:prSet>
      <dgm:spPr/>
    </dgm:pt>
    <dgm:pt modelId="{0E52DFB5-8BA5-46DE-ACD0-0C3D9A42C768}" type="pres">
      <dgm:prSet presAssocID="{0D8F5FCA-3648-4910-9931-F7C697614201}" presName="space" presStyleCnt="0"/>
      <dgm:spPr/>
    </dgm:pt>
    <dgm:pt modelId="{8F01E7DB-659A-4451-8AF4-891318AC85B4}" type="pres">
      <dgm:prSet presAssocID="{F2757A1D-75C4-42DB-9EE0-DA196F1D5162}" presName="composite" presStyleCnt="0"/>
      <dgm:spPr/>
    </dgm:pt>
    <dgm:pt modelId="{E642770B-10F4-4C81-84B8-AD64008BCE45}" type="pres">
      <dgm:prSet presAssocID="{F2757A1D-75C4-42DB-9EE0-DA196F1D5162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2E3F1E4F-E512-4177-913B-C758D736B747}" type="pres">
      <dgm:prSet presAssocID="{F2757A1D-75C4-42DB-9EE0-DA196F1D516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F74B9F09-CA7A-48A8-B0B5-B145546C6B06}" type="presOf" srcId="{A159343A-8B0D-465A-ABD7-703D5AF9CFB5}" destId="{81E4123C-BEC8-499A-9184-EA75D1BE54D3}" srcOrd="0" destOrd="0" presId="urn:microsoft.com/office/officeart/2005/8/layout/hList1"/>
    <dgm:cxn modelId="{9285B414-4753-4FC2-807D-2D5C8876C964}" type="presOf" srcId="{479B8324-0F6D-447A-8885-DD9AECADE26E}" destId="{64C123ED-5526-4439-8229-CDFCC2FD414D}" srcOrd="0" destOrd="0" presId="urn:microsoft.com/office/officeart/2005/8/layout/hList1"/>
    <dgm:cxn modelId="{6B674D20-3AE7-4F7A-83FB-C9D75E934B95}" srcId="{C408857F-FC8C-4997-8671-20F1BAA7DFDA}" destId="{B3E40D35-39EB-40CC-AC8B-745D0A86C2FB}" srcOrd="3" destOrd="0" parTransId="{35293661-6DB0-4798-93F7-9A275BAE06E0}" sibTransId="{EA270C39-3D0D-4CCB-BEE6-DB509E2B2D06}"/>
    <dgm:cxn modelId="{65863C32-D01B-47DD-8E80-29D6F6EEB788}" srcId="{F2757A1D-75C4-42DB-9EE0-DA196F1D5162}" destId="{6259C2BC-E40C-4807-BFF1-FD301B922AA1}" srcOrd="0" destOrd="0" parTransId="{2412A226-2802-4BE5-91B1-3C95FBE43D2D}" sibTransId="{256F64FB-7564-4409-A0E5-267ADFB7353A}"/>
    <dgm:cxn modelId="{277BC75F-7CA9-476A-B2FE-F90599E53095}" srcId="{A159343A-8B0D-465A-ABD7-703D5AF9CFB5}" destId="{F0373064-4ED8-4557-8EE8-FED1DA6BF6DA}" srcOrd="0" destOrd="0" parTransId="{701794A0-356C-4079-9B40-3160BBDF57ED}" sibTransId="{E48D2329-22D7-4F06-A774-BB0E67F1D636}"/>
    <dgm:cxn modelId="{39936760-2EC1-4F87-BCD3-03956890B399}" srcId="{C408857F-FC8C-4997-8671-20F1BAA7DFDA}" destId="{9ACE58C9-B8EF-4FF2-84E8-6BDBAC28A014}" srcOrd="0" destOrd="0" parTransId="{FC4F9277-AA80-4162-AF2D-794390E0A9D3}" sibTransId="{A8B3E22C-ED52-4047-8D89-845942D8585A}"/>
    <dgm:cxn modelId="{07174A60-6F9B-4A7C-AEA5-5E3AD09F92ED}" srcId="{C408857F-FC8C-4997-8671-20F1BAA7DFDA}" destId="{ECB16289-71F9-4551-8395-6C62A65E8B9B}" srcOrd="1" destOrd="0" parTransId="{0AA8FD6D-9E92-4885-99B8-EFD9E2FDF451}" sibTransId="{760508B3-6942-4028-B31A-D0CC2A3C87AD}"/>
    <dgm:cxn modelId="{42805F65-31A1-4C81-874E-637D6336B9B4}" type="presOf" srcId="{B3E40D35-39EB-40CC-AC8B-745D0A86C2FB}" destId="{A257D0EC-64E5-475A-9AD0-1622D5F34E07}" srcOrd="0" destOrd="0" presId="urn:microsoft.com/office/officeart/2005/8/layout/hList1"/>
    <dgm:cxn modelId="{7B776D65-A7B7-496B-8748-D0EC520D57A2}" type="presOf" srcId="{ECB16289-71F9-4551-8395-6C62A65E8B9B}" destId="{B00DF5CE-5260-4CB5-B446-82232FF614DF}" srcOrd="0" destOrd="0" presId="urn:microsoft.com/office/officeart/2005/8/layout/hList1"/>
    <dgm:cxn modelId="{EBFB1751-4900-4CEB-9423-3F4DA8AC10D4}" type="presOf" srcId="{F1D776DE-E951-41B9-B122-118064950EAA}" destId="{7ED0EAFD-27E4-4298-A15B-92A986A8AF6D}" srcOrd="0" destOrd="0" presId="urn:microsoft.com/office/officeart/2005/8/layout/hList1"/>
    <dgm:cxn modelId="{5AB1C37B-7A0C-4D49-9F91-46577F734117}" srcId="{C408857F-FC8C-4997-8671-20F1BAA7DFDA}" destId="{70F7B7BF-C989-4C75-AAC0-D10ACD48C881}" srcOrd="4" destOrd="0" parTransId="{205277B9-F9D9-4A29-88E2-368900258CE5}" sibTransId="{0D8F5FCA-3648-4910-9931-F7C697614201}"/>
    <dgm:cxn modelId="{F8D2BC7F-1FC4-4BCC-9D3B-3CFEC0AAA52E}" type="presOf" srcId="{F2757A1D-75C4-42DB-9EE0-DA196F1D5162}" destId="{E642770B-10F4-4C81-84B8-AD64008BCE45}" srcOrd="0" destOrd="0" presId="urn:microsoft.com/office/officeart/2005/8/layout/hList1"/>
    <dgm:cxn modelId="{ACFDA685-880E-4AA7-9C8F-C80246C7BE95}" srcId="{ECB16289-71F9-4551-8395-6C62A65E8B9B}" destId="{9A10B435-16A7-4A99-87FF-54C67F13B1B9}" srcOrd="0" destOrd="0" parTransId="{2ECCD3AF-621C-45A7-A275-2BBD600AEE93}" sibTransId="{E9D43BE5-B41D-471A-ACA3-237551BF03DC}"/>
    <dgm:cxn modelId="{62CC3788-CC1C-4B2B-93A8-4467032AA5E1}" type="presOf" srcId="{F0373064-4ED8-4557-8EE8-FED1DA6BF6DA}" destId="{0928EDE3-683F-4A20-AE46-8B06CEDE8F06}" srcOrd="0" destOrd="0" presId="urn:microsoft.com/office/officeart/2005/8/layout/hList1"/>
    <dgm:cxn modelId="{BACCE58C-AE56-4000-AD0F-0F490BB225D3}" srcId="{C408857F-FC8C-4997-8671-20F1BAA7DFDA}" destId="{F2757A1D-75C4-42DB-9EE0-DA196F1D5162}" srcOrd="5" destOrd="0" parTransId="{3443B40B-152C-4CBA-9274-C7BD56C7FB1D}" sibTransId="{3F5B24D7-E341-4535-9AB8-3D97D266E407}"/>
    <dgm:cxn modelId="{21EF4592-EF1F-43B6-8F71-CD2E7092F411}" type="presOf" srcId="{9A10B435-16A7-4A99-87FF-54C67F13B1B9}" destId="{BEE4BD90-E016-4877-BC48-52B7F393ADDD}" srcOrd="0" destOrd="0" presId="urn:microsoft.com/office/officeart/2005/8/layout/hList1"/>
    <dgm:cxn modelId="{FF3DEB98-F069-4A6B-9F3C-5E8B9009A899}" srcId="{9ACE58C9-B8EF-4FF2-84E8-6BDBAC28A014}" destId="{479B8324-0F6D-447A-8885-DD9AECADE26E}" srcOrd="0" destOrd="0" parTransId="{B91D4209-B05A-4296-A998-152F1A665541}" sibTransId="{ACCEAB9D-0B6A-4FA7-AC99-571386746ED3}"/>
    <dgm:cxn modelId="{663F27B0-10AB-424C-8224-1691C51AEF8C}" type="presOf" srcId="{9ACE58C9-B8EF-4FF2-84E8-6BDBAC28A014}" destId="{D7FDC253-1F0B-43C7-914B-AD3DC4DD7025}" srcOrd="0" destOrd="0" presId="urn:microsoft.com/office/officeart/2005/8/layout/hList1"/>
    <dgm:cxn modelId="{75D2B6B3-72A6-4EA3-AE2E-EFFF741AA4FE}" type="presOf" srcId="{70F7B7BF-C989-4C75-AAC0-D10ACD48C881}" destId="{9FBE4F6C-C0B8-49A9-BF34-DA04217B8126}" srcOrd="0" destOrd="0" presId="urn:microsoft.com/office/officeart/2005/8/layout/hList1"/>
    <dgm:cxn modelId="{393A4DC7-7E07-4519-AB83-E929E4D658F3}" type="presOf" srcId="{1DDA0409-17F2-41BC-87F8-F563DA28D453}" destId="{168123BC-63FE-407A-A9BC-B1AA44D3B2FC}" srcOrd="0" destOrd="0" presId="urn:microsoft.com/office/officeart/2005/8/layout/hList1"/>
    <dgm:cxn modelId="{547BDED5-4048-4A13-928E-FE338F90172E}" srcId="{C408857F-FC8C-4997-8671-20F1BAA7DFDA}" destId="{A159343A-8B0D-465A-ABD7-703D5AF9CFB5}" srcOrd="2" destOrd="0" parTransId="{2081A21F-D5A8-415C-B812-FD804E1F920A}" sibTransId="{FBB6B78F-29BA-4F16-BA09-E4A5A211CF0A}"/>
    <dgm:cxn modelId="{B3393AE2-A821-41CD-9995-961A7D4631EB}" srcId="{B3E40D35-39EB-40CC-AC8B-745D0A86C2FB}" destId="{1DDA0409-17F2-41BC-87F8-F563DA28D453}" srcOrd="0" destOrd="0" parTransId="{9D99B884-0263-42D5-9035-A4D8513A0018}" sibTransId="{63D96753-5B35-44D6-9254-88B388C5A4D5}"/>
    <dgm:cxn modelId="{689E07E6-72C6-4C4A-BA74-7CF236D58604}" type="presOf" srcId="{6259C2BC-E40C-4807-BFF1-FD301B922AA1}" destId="{2E3F1E4F-E512-4177-913B-C758D736B747}" srcOrd="0" destOrd="0" presId="urn:microsoft.com/office/officeart/2005/8/layout/hList1"/>
    <dgm:cxn modelId="{D8C012F6-D719-4239-A3F2-BD201D20803F}" type="presOf" srcId="{C408857F-FC8C-4997-8671-20F1BAA7DFDA}" destId="{89A9FD3F-E956-48B7-A994-1D811A9893D1}" srcOrd="0" destOrd="0" presId="urn:microsoft.com/office/officeart/2005/8/layout/hList1"/>
    <dgm:cxn modelId="{E03B7FFA-5CB5-4E10-BA42-AE62C098707F}" srcId="{70F7B7BF-C989-4C75-AAC0-D10ACD48C881}" destId="{F1D776DE-E951-41B9-B122-118064950EAA}" srcOrd="0" destOrd="0" parTransId="{EFF33FA5-BC4C-41FE-8BD4-44B88E355404}" sibTransId="{687EFCA2-7534-4BDE-A3F9-F99481FB36BA}"/>
    <dgm:cxn modelId="{6A42B169-02F2-4498-9D9E-D8CD0D16AB76}" type="presParOf" srcId="{89A9FD3F-E956-48B7-A994-1D811A9893D1}" destId="{06DEFBF1-3468-425D-BC26-9CC34BCD993C}" srcOrd="0" destOrd="0" presId="urn:microsoft.com/office/officeart/2005/8/layout/hList1"/>
    <dgm:cxn modelId="{90B21BDE-1D9D-43B6-82FC-7030EE8B29C2}" type="presParOf" srcId="{06DEFBF1-3468-425D-BC26-9CC34BCD993C}" destId="{D7FDC253-1F0B-43C7-914B-AD3DC4DD7025}" srcOrd="0" destOrd="0" presId="urn:microsoft.com/office/officeart/2005/8/layout/hList1"/>
    <dgm:cxn modelId="{9288EE5E-7DEA-4EFF-B0CF-ED9CE07DF8DC}" type="presParOf" srcId="{06DEFBF1-3468-425D-BC26-9CC34BCD993C}" destId="{64C123ED-5526-4439-8229-CDFCC2FD414D}" srcOrd="1" destOrd="0" presId="urn:microsoft.com/office/officeart/2005/8/layout/hList1"/>
    <dgm:cxn modelId="{6BBB4BE3-DC44-4FA7-A8DA-664EC56FBCDD}" type="presParOf" srcId="{89A9FD3F-E956-48B7-A994-1D811A9893D1}" destId="{2541C523-A922-4C8F-A0F0-0C840099C393}" srcOrd="1" destOrd="0" presId="urn:microsoft.com/office/officeart/2005/8/layout/hList1"/>
    <dgm:cxn modelId="{F0744383-5C87-47DD-ACD4-D9DC99E9285C}" type="presParOf" srcId="{89A9FD3F-E956-48B7-A994-1D811A9893D1}" destId="{03CE4A97-E6A1-4310-A08C-08293C5E18C2}" srcOrd="2" destOrd="0" presId="urn:microsoft.com/office/officeart/2005/8/layout/hList1"/>
    <dgm:cxn modelId="{1BBFAB87-8C9A-41B1-9D8A-BAE38FB42B7F}" type="presParOf" srcId="{03CE4A97-E6A1-4310-A08C-08293C5E18C2}" destId="{B00DF5CE-5260-4CB5-B446-82232FF614DF}" srcOrd="0" destOrd="0" presId="urn:microsoft.com/office/officeart/2005/8/layout/hList1"/>
    <dgm:cxn modelId="{46751FE3-7834-4EFF-A519-00B6A1A1FCBA}" type="presParOf" srcId="{03CE4A97-E6A1-4310-A08C-08293C5E18C2}" destId="{BEE4BD90-E016-4877-BC48-52B7F393ADDD}" srcOrd="1" destOrd="0" presId="urn:microsoft.com/office/officeart/2005/8/layout/hList1"/>
    <dgm:cxn modelId="{F9CE26C1-7A68-4588-973D-192C6632F021}" type="presParOf" srcId="{89A9FD3F-E956-48B7-A994-1D811A9893D1}" destId="{F0E98019-5C2A-4A87-A77B-5692AF8AB210}" srcOrd="3" destOrd="0" presId="urn:microsoft.com/office/officeart/2005/8/layout/hList1"/>
    <dgm:cxn modelId="{A8F53B3B-61EC-4B0D-8BA3-248C739B76CF}" type="presParOf" srcId="{89A9FD3F-E956-48B7-A994-1D811A9893D1}" destId="{87B27AF2-77E6-4415-B53C-9B951C5A94DE}" srcOrd="4" destOrd="0" presId="urn:microsoft.com/office/officeart/2005/8/layout/hList1"/>
    <dgm:cxn modelId="{BE96B249-6307-4A6F-8FDE-679D1BCB067B}" type="presParOf" srcId="{87B27AF2-77E6-4415-B53C-9B951C5A94DE}" destId="{81E4123C-BEC8-499A-9184-EA75D1BE54D3}" srcOrd="0" destOrd="0" presId="urn:microsoft.com/office/officeart/2005/8/layout/hList1"/>
    <dgm:cxn modelId="{1B4279DD-E0CE-4452-BEDA-CC48089F5385}" type="presParOf" srcId="{87B27AF2-77E6-4415-B53C-9B951C5A94DE}" destId="{0928EDE3-683F-4A20-AE46-8B06CEDE8F06}" srcOrd="1" destOrd="0" presId="urn:microsoft.com/office/officeart/2005/8/layout/hList1"/>
    <dgm:cxn modelId="{3BF5181D-183B-47D1-955C-F78C4D34E838}" type="presParOf" srcId="{89A9FD3F-E956-48B7-A994-1D811A9893D1}" destId="{44EF40A3-DC9D-402A-9113-6F9B2C639EA1}" srcOrd="5" destOrd="0" presId="urn:microsoft.com/office/officeart/2005/8/layout/hList1"/>
    <dgm:cxn modelId="{D1472EF0-7132-40C8-B0E0-E81D34D0E369}" type="presParOf" srcId="{89A9FD3F-E956-48B7-A994-1D811A9893D1}" destId="{84EDBA7F-7F89-4928-9555-F80D8841F27E}" srcOrd="6" destOrd="0" presId="urn:microsoft.com/office/officeart/2005/8/layout/hList1"/>
    <dgm:cxn modelId="{ABCE74CD-7810-47F5-91F2-88F1E0746BC7}" type="presParOf" srcId="{84EDBA7F-7F89-4928-9555-F80D8841F27E}" destId="{A257D0EC-64E5-475A-9AD0-1622D5F34E07}" srcOrd="0" destOrd="0" presId="urn:microsoft.com/office/officeart/2005/8/layout/hList1"/>
    <dgm:cxn modelId="{B022BDCE-4FCC-4751-9C6E-AD5B24F48675}" type="presParOf" srcId="{84EDBA7F-7F89-4928-9555-F80D8841F27E}" destId="{168123BC-63FE-407A-A9BC-B1AA44D3B2FC}" srcOrd="1" destOrd="0" presId="urn:microsoft.com/office/officeart/2005/8/layout/hList1"/>
    <dgm:cxn modelId="{98CA4089-0EB8-48B3-8CE3-5A226677A6D3}" type="presParOf" srcId="{89A9FD3F-E956-48B7-A994-1D811A9893D1}" destId="{BAF05CFB-9239-4F72-936F-05A35A30CF65}" srcOrd="7" destOrd="0" presId="urn:microsoft.com/office/officeart/2005/8/layout/hList1"/>
    <dgm:cxn modelId="{6B1D2705-A9B6-43CB-80F5-589431AD3A77}" type="presParOf" srcId="{89A9FD3F-E956-48B7-A994-1D811A9893D1}" destId="{ACB8FF5B-D9C4-4B76-B28E-61711525D4A0}" srcOrd="8" destOrd="0" presId="urn:microsoft.com/office/officeart/2005/8/layout/hList1"/>
    <dgm:cxn modelId="{B7F91395-2D93-400A-B651-F59368EB7F0E}" type="presParOf" srcId="{ACB8FF5B-D9C4-4B76-B28E-61711525D4A0}" destId="{9FBE4F6C-C0B8-49A9-BF34-DA04217B8126}" srcOrd="0" destOrd="0" presId="urn:microsoft.com/office/officeart/2005/8/layout/hList1"/>
    <dgm:cxn modelId="{02E98062-8F85-4973-B5CC-7CAB59114F1D}" type="presParOf" srcId="{ACB8FF5B-D9C4-4B76-B28E-61711525D4A0}" destId="{7ED0EAFD-27E4-4298-A15B-92A986A8AF6D}" srcOrd="1" destOrd="0" presId="urn:microsoft.com/office/officeart/2005/8/layout/hList1"/>
    <dgm:cxn modelId="{76B32516-C24B-430F-BE02-4EF5C8EC6F00}" type="presParOf" srcId="{89A9FD3F-E956-48B7-A994-1D811A9893D1}" destId="{0E52DFB5-8BA5-46DE-ACD0-0C3D9A42C768}" srcOrd="9" destOrd="0" presId="urn:microsoft.com/office/officeart/2005/8/layout/hList1"/>
    <dgm:cxn modelId="{653EAB9F-09B9-42EA-904F-91774D870CD8}" type="presParOf" srcId="{89A9FD3F-E956-48B7-A994-1D811A9893D1}" destId="{8F01E7DB-659A-4451-8AF4-891318AC85B4}" srcOrd="10" destOrd="0" presId="urn:microsoft.com/office/officeart/2005/8/layout/hList1"/>
    <dgm:cxn modelId="{9333B611-AC53-4A5D-A131-CD895BAD8644}" type="presParOf" srcId="{8F01E7DB-659A-4451-8AF4-891318AC85B4}" destId="{E642770B-10F4-4C81-84B8-AD64008BCE45}" srcOrd="0" destOrd="0" presId="urn:microsoft.com/office/officeart/2005/8/layout/hList1"/>
    <dgm:cxn modelId="{FBA4C78E-3495-4194-BD1E-D04B03147652}" type="presParOf" srcId="{8F01E7DB-659A-4451-8AF4-891318AC85B4}" destId="{2E3F1E4F-E512-4177-913B-C758D736B7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2500" y="131459"/>
          <a:ext cx="24378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Argument Detection</a:t>
          </a:r>
        </a:p>
      </dsp:txBody>
      <dsp:txXfrm>
        <a:off x="2500" y="131459"/>
        <a:ext cx="2437804" cy="432000"/>
      </dsp:txXfrm>
    </dsp:sp>
    <dsp:sp modelId="{DE65B54D-BB89-4898-B770-68834B90CB27}">
      <dsp:nvSpPr>
        <dsp:cNvPr id="0" name=""/>
        <dsp:cNvSpPr/>
      </dsp:nvSpPr>
      <dsp:spPr>
        <a:xfrm>
          <a:off x="2500" y="563459"/>
          <a:ext cx="2437804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During pre-processing of data, use a linear classifier with feature extraction to detect whether a segment in instructions/commands is an argument or not.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Examples of argument: “somefile.txt” in “can you please fine somefile.txt for me”; “</a:t>
          </a:r>
          <a:r>
            <a:rPr lang="en-US" sz="1500" kern="1200" dirty="0" err="1"/>
            <a:t>somefolder</a:t>
          </a:r>
          <a:r>
            <a:rPr lang="en-US" sz="1500" kern="1200" dirty="0"/>
            <a:t>” in “can you open </a:t>
          </a:r>
          <a:r>
            <a:rPr lang="en-US" sz="1500" kern="1200" dirty="0" err="1"/>
            <a:t>somefolder</a:t>
          </a:r>
          <a:r>
            <a:rPr lang="en-US" sz="1500" kern="1200" dirty="0"/>
            <a:t>”.</a:t>
          </a:r>
        </a:p>
      </dsp:txBody>
      <dsp:txXfrm>
        <a:off x="2500" y="563459"/>
        <a:ext cx="2437804" cy="2799900"/>
      </dsp:txXfrm>
    </dsp:sp>
    <dsp:sp modelId="{E01B3154-0666-4584-9FC4-432DE00CC402}">
      <dsp:nvSpPr>
        <dsp:cNvPr id="0" name=""/>
        <dsp:cNvSpPr/>
      </dsp:nvSpPr>
      <dsp:spPr>
        <a:xfrm>
          <a:off x="2781597" y="131459"/>
          <a:ext cx="24378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Equivalence</a:t>
          </a:r>
        </a:p>
      </dsp:txBody>
      <dsp:txXfrm>
        <a:off x="2781597" y="131459"/>
        <a:ext cx="2437804" cy="432000"/>
      </dsp:txXfrm>
    </dsp:sp>
    <dsp:sp modelId="{6EC96761-7A7E-46B1-9A31-B92F49834D5A}">
      <dsp:nvSpPr>
        <dsp:cNvPr id="0" name=""/>
        <dsp:cNvSpPr/>
      </dsp:nvSpPr>
      <dsp:spPr>
        <a:xfrm>
          <a:off x="2781597" y="563459"/>
          <a:ext cx="2437804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Try to uncover meaning of numbers in English instructions, e.g. “go up 3 levels” which suggests a loop structure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During pre-processing of data, map to equivalent flattened expressions, e.g. “go up levels </a:t>
          </a:r>
          <a:r>
            <a:rPr lang="en-US" sz="1500" kern="1200" dirty="0" err="1"/>
            <a:t>levels</a:t>
          </a:r>
          <a:r>
            <a:rPr lang="en-US" sz="1500" kern="1200" dirty="0"/>
            <a:t> </a:t>
          </a:r>
          <a:r>
            <a:rPr lang="en-US" sz="1500" kern="1200" dirty="0" err="1"/>
            <a:t>levels</a:t>
          </a:r>
          <a:r>
            <a:rPr lang="en-US" sz="1500" kern="1200" dirty="0"/>
            <a:t>”, for better Sequence to Sequence translation performance</a:t>
          </a:r>
        </a:p>
      </dsp:txBody>
      <dsp:txXfrm>
        <a:off x="2781597" y="563459"/>
        <a:ext cx="2437804" cy="2799900"/>
      </dsp:txXfrm>
    </dsp:sp>
    <dsp:sp modelId="{64DD6D48-227C-4434-BED8-F49C9D4F4F7E}">
      <dsp:nvSpPr>
        <dsp:cNvPr id="0" name=""/>
        <dsp:cNvSpPr/>
      </dsp:nvSpPr>
      <dsp:spPr>
        <a:xfrm>
          <a:off x="5560695" y="131459"/>
          <a:ext cx="24378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Early Stopping</a:t>
          </a:r>
        </a:p>
      </dsp:txBody>
      <dsp:txXfrm>
        <a:off x="5560695" y="131459"/>
        <a:ext cx="2437804" cy="432000"/>
      </dsp:txXfrm>
    </dsp:sp>
    <dsp:sp modelId="{98860936-C475-4184-9A9D-2F4B5D8B0BC7}">
      <dsp:nvSpPr>
        <dsp:cNvPr id="0" name=""/>
        <dsp:cNvSpPr/>
      </dsp:nvSpPr>
      <dsp:spPr>
        <a:xfrm>
          <a:off x="5560695" y="563459"/>
          <a:ext cx="2437804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overfitting to training data, better validation set performance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Stop when the current evaluation/dev loss is larger than all past 10 values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stops at around 1500 iterations</a:t>
          </a:r>
        </a:p>
      </dsp:txBody>
      <dsp:txXfrm>
        <a:off x="5560695" y="563459"/>
        <a:ext cx="2437804" cy="2799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9F75F-51CB-4F3B-96FB-8A36AC5CD635}">
      <dsp:nvSpPr>
        <dsp:cNvPr id="0" name=""/>
        <dsp:cNvSpPr/>
      </dsp:nvSpPr>
      <dsp:spPr>
        <a:xfrm>
          <a:off x="0" y="284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ACCF2-8ED0-47B9-9279-E867B37EED8A}">
      <dsp:nvSpPr>
        <dsp:cNvPr id="0" name=""/>
        <dsp:cNvSpPr/>
      </dsp:nvSpPr>
      <dsp:spPr>
        <a:xfrm>
          <a:off x="0" y="284"/>
          <a:ext cx="7993186" cy="407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small rectangle represent a hidden state, implemented with a LSTM cell. </a:t>
          </a:r>
        </a:p>
      </dsp:txBody>
      <dsp:txXfrm>
        <a:off x="0" y="284"/>
        <a:ext cx="7993186" cy="407443"/>
      </dsp:txXfrm>
    </dsp:sp>
    <dsp:sp modelId="{38102430-F9E8-474C-ADD0-39ADC47C7D6C}">
      <dsp:nvSpPr>
        <dsp:cNvPr id="0" name=""/>
        <dsp:cNvSpPr/>
      </dsp:nvSpPr>
      <dsp:spPr>
        <a:xfrm>
          <a:off x="0" y="309742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2B754-D5D6-465E-90E7-84EE12B6CD82}">
      <dsp:nvSpPr>
        <dsp:cNvPr id="0" name=""/>
        <dsp:cNvSpPr/>
      </dsp:nvSpPr>
      <dsp:spPr>
        <a:xfrm>
          <a:off x="0" y="315305"/>
          <a:ext cx="7993186" cy="54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English Instruction (input sequence) and each Unix command (output/target sequence) need to be encoded into a sequence of integers.</a:t>
          </a:r>
        </a:p>
      </dsp:txBody>
      <dsp:txXfrm>
        <a:off x="0" y="315305"/>
        <a:ext cx="7993186" cy="541330"/>
      </dsp:txXfrm>
    </dsp:sp>
    <dsp:sp modelId="{C59BD4C9-1FCF-404F-9893-F03DE8871791}">
      <dsp:nvSpPr>
        <dsp:cNvPr id="0" name=""/>
        <dsp:cNvSpPr/>
      </dsp:nvSpPr>
      <dsp:spPr>
        <a:xfrm>
          <a:off x="0" y="834733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C279E-133E-4069-8DC3-5C3518BC646B}">
      <dsp:nvSpPr>
        <dsp:cNvPr id="0" name=""/>
        <dsp:cNvSpPr/>
      </dsp:nvSpPr>
      <dsp:spPr>
        <a:xfrm>
          <a:off x="0" y="900695"/>
          <a:ext cx="7993186" cy="45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special integer ARG_ID is reserved to denote the “argument” in the instructions (see “Argument Detection” in the “Key improvements” section)</a:t>
          </a:r>
        </a:p>
      </dsp:txBody>
      <dsp:txXfrm>
        <a:off x="0" y="900695"/>
        <a:ext cx="7993186" cy="457153"/>
      </dsp:txXfrm>
    </dsp:sp>
    <dsp:sp modelId="{0731D6B2-8928-4EE0-8F1D-7F589B02671E}">
      <dsp:nvSpPr>
        <dsp:cNvPr id="0" name=""/>
        <dsp:cNvSpPr/>
      </dsp:nvSpPr>
      <dsp:spPr>
        <a:xfrm>
          <a:off x="0" y="1406212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36F6-3ADD-4703-90F8-DA7F03030E17}">
      <dsp:nvSpPr>
        <dsp:cNvPr id="0" name=""/>
        <dsp:cNvSpPr/>
      </dsp:nvSpPr>
      <dsp:spPr>
        <a:xfrm>
          <a:off x="0" y="1406212"/>
          <a:ext cx="7993186" cy="80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Since usually we need one RNN model for every pair of (</a:t>
          </a:r>
          <a:r>
            <a:rPr lang="en-US" sz="1500" kern="1200" dirty="0" err="1"/>
            <a:t>instruction_length</a:t>
          </a:r>
          <a:r>
            <a:rPr lang="en-US" sz="1500" kern="1200" dirty="0"/>
            <a:t>, </a:t>
          </a:r>
          <a:r>
            <a:rPr lang="en-US" sz="1500" kern="1200" dirty="0" err="1"/>
            <a:t>command_length</a:t>
          </a:r>
          <a:r>
            <a:rPr lang="en-US" sz="1500" kern="1200" dirty="0"/>
            <a:t>), both input sequences and output sequences are padded, with special character ‘PAD’, to length 50, so only 1 model is needed to handle the (50, 50) case.</a:t>
          </a:r>
        </a:p>
      </dsp:txBody>
      <dsp:txXfrm>
        <a:off x="0" y="1406212"/>
        <a:ext cx="7993186" cy="809349"/>
      </dsp:txXfrm>
    </dsp:sp>
    <dsp:sp modelId="{F75723EE-DA06-4DA9-9E51-1E3AEFDABDF0}">
      <dsp:nvSpPr>
        <dsp:cNvPr id="0" name=""/>
        <dsp:cNvSpPr/>
      </dsp:nvSpPr>
      <dsp:spPr>
        <a:xfrm>
          <a:off x="0" y="2215562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7FE9A-25AD-474D-9177-48F0DD9A0150}">
      <dsp:nvSpPr>
        <dsp:cNvPr id="0" name=""/>
        <dsp:cNvSpPr/>
      </dsp:nvSpPr>
      <dsp:spPr>
        <a:xfrm>
          <a:off x="0" y="2215562"/>
          <a:ext cx="8001000" cy="30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RNN is bi-directional, though not shown on above graph</a:t>
          </a:r>
        </a:p>
      </dsp:txBody>
      <dsp:txXfrm>
        <a:off x="0" y="2215562"/>
        <a:ext cx="8001000" cy="305657"/>
      </dsp:txXfrm>
    </dsp:sp>
    <dsp:sp modelId="{862840BA-46F6-4672-ABE9-E3C5A2EBF193}">
      <dsp:nvSpPr>
        <dsp:cNvPr id="0" name=""/>
        <dsp:cNvSpPr/>
      </dsp:nvSpPr>
      <dsp:spPr>
        <a:xfrm>
          <a:off x="0" y="2521219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3B543-32B6-403E-AFD0-44A5711F55A3}">
      <dsp:nvSpPr>
        <dsp:cNvPr id="0" name=""/>
        <dsp:cNvSpPr/>
      </dsp:nvSpPr>
      <dsp:spPr>
        <a:xfrm>
          <a:off x="0" y="2521219"/>
          <a:ext cx="7993186" cy="551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&lt;go&gt; represents a special end-of-line character, signaling the end of this input sequence, and the decoder part of the RNN will begin</a:t>
          </a:r>
        </a:p>
      </dsp:txBody>
      <dsp:txXfrm>
        <a:off x="0" y="2521219"/>
        <a:ext cx="7993186" cy="551793"/>
      </dsp:txXfrm>
    </dsp:sp>
    <dsp:sp modelId="{27FBB675-D408-433A-BC1F-D60164044887}">
      <dsp:nvSpPr>
        <dsp:cNvPr id="0" name=""/>
        <dsp:cNvSpPr/>
      </dsp:nvSpPr>
      <dsp:spPr>
        <a:xfrm>
          <a:off x="0" y="3073012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85E44-E516-4B93-B90D-6BA410D949F7}">
      <dsp:nvSpPr>
        <dsp:cNvPr id="0" name=""/>
        <dsp:cNvSpPr/>
      </dsp:nvSpPr>
      <dsp:spPr>
        <a:xfrm>
          <a:off x="0" y="3073012"/>
          <a:ext cx="7993186" cy="47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each of encoder and decoder, the weights on the edge between any time t-1 and t is the same, by the definition of RNN</a:t>
          </a:r>
        </a:p>
      </dsp:txBody>
      <dsp:txXfrm>
        <a:off x="0" y="3073012"/>
        <a:ext cx="7993186" cy="471753"/>
      </dsp:txXfrm>
    </dsp:sp>
    <dsp:sp modelId="{F6D0266A-94BC-4B64-BB40-3AEDB7A36830}">
      <dsp:nvSpPr>
        <dsp:cNvPr id="0" name=""/>
        <dsp:cNvSpPr/>
      </dsp:nvSpPr>
      <dsp:spPr>
        <a:xfrm>
          <a:off x="0" y="3544765"/>
          <a:ext cx="800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20A95-7544-4DFD-A530-3CB6BF28AF80}">
      <dsp:nvSpPr>
        <dsp:cNvPr id="0" name=""/>
        <dsp:cNvSpPr/>
      </dsp:nvSpPr>
      <dsp:spPr>
        <a:xfrm>
          <a:off x="0" y="3544765"/>
          <a:ext cx="8001000" cy="34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encoder portion and decoder portion do not share weights</a:t>
          </a:r>
        </a:p>
      </dsp:txBody>
      <dsp:txXfrm>
        <a:off x="0" y="3544765"/>
        <a:ext cx="8001000" cy="34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C253-1F0B-43C7-914B-AD3DC4DD7025}">
      <dsp:nvSpPr>
        <dsp:cNvPr id="0" name=""/>
        <dsp:cNvSpPr/>
      </dsp:nvSpPr>
      <dsp:spPr>
        <a:xfrm>
          <a:off x="2246" y="96894"/>
          <a:ext cx="1193508" cy="415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Learning Rate</a:t>
          </a:r>
        </a:p>
      </dsp:txBody>
      <dsp:txXfrm>
        <a:off x="2246" y="96894"/>
        <a:ext cx="1193508" cy="415620"/>
      </dsp:txXfrm>
    </dsp:sp>
    <dsp:sp modelId="{64C123ED-5526-4439-8229-CDFCC2FD414D}">
      <dsp:nvSpPr>
        <dsp:cNvPr id="0" name=""/>
        <dsp:cNvSpPr/>
      </dsp:nvSpPr>
      <dsp:spPr>
        <a:xfrm>
          <a:off x="2246" y="512514"/>
          <a:ext cx="119350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0.5</a:t>
          </a:r>
        </a:p>
      </dsp:txBody>
      <dsp:txXfrm>
        <a:off x="2246" y="512514"/>
        <a:ext cx="1193508" cy="527040"/>
      </dsp:txXfrm>
    </dsp:sp>
    <dsp:sp modelId="{B00DF5CE-5260-4CB5-B446-82232FF614DF}">
      <dsp:nvSpPr>
        <dsp:cNvPr id="0" name=""/>
        <dsp:cNvSpPr/>
      </dsp:nvSpPr>
      <dsp:spPr>
        <a:xfrm>
          <a:off x="1362846" y="96894"/>
          <a:ext cx="1193508" cy="415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Learning Rate Decay Factor</a:t>
          </a:r>
        </a:p>
      </dsp:txBody>
      <dsp:txXfrm>
        <a:off x="1362846" y="96894"/>
        <a:ext cx="1193508" cy="415620"/>
      </dsp:txXfrm>
    </dsp:sp>
    <dsp:sp modelId="{BEE4BD90-E016-4877-BC48-52B7F393ADDD}">
      <dsp:nvSpPr>
        <dsp:cNvPr id="0" name=""/>
        <dsp:cNvSpPr/>
      </dsp:nvSpPr>
      <dsp:spPr>
        <a:xfrm>
          <a:off x="1362846" y="512514"/>
          <a:ext cx="119350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0.99</a:t>
          </a:r>
        </a:p>
      </dsp:txBody>
      <dsp:txXfrm>
        <a:off x="1362846" y="512514"/>
        <a:ext cx="1193508" cy="527040"/>
      </dsp:txXfrm>
    </dsp:sp>
    <dsp:sp modelId="{81E4123C-BEC8-499A-9184-EA75D1BE54D3}">
      <dsp:nvSpPr>
        <dsp:cNvPr id="0" name=""/>
        <dsp:cNvSpPr/>
      </dsp:nvSpPr>
      <dsp:spPr>
        <a:xfrm>
          <a:off x="2723445" y="96894"/>
          <a:ext cx="1193508" cy="415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Layers</a:t>
          </a:r>
        </a:p>
      </dsp:txBody>
      <dsp:txXfrm>
        <a:off x="2723445" y="96894"/>
        <a:ext cx="1193508" cy="415620"/>
      </dsp:txXfrm>
    </dsp:sp>
    <dsp:sp modelId="{0928EDE3-683F-4A20-AE46-8B06CEDE8F06}">
      <dsp:nvSpPr>
        <dsp:cNvPr id="0" name=""/>
        <dsp:cNvSpPr/>
      </dsp:nvSpPr>
      <dsp:spPr>
        <a:xfrm>
          <a:off x="2723445" y="512514"/>
          <a:ext cx="119350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</a:t>
          </a:r>
        </a:p>
      </dsp:txBody>
      <dsp:txXfrm>
        <a:off x="2723445" y="512514"/>
        <a:ext cx="1193508" cy="527040"/>
      </dsp:txXfrm>
    </dsp:sp>
    <dsp:sp modelId="{A257D0EC-64E5-475A-9AD0-1622D5F34E07}">
      <dsp:nvSpPr>
        <dsp:cNvPr id="0" name=""/>
        <dsp:cNvSpPr/>
      </dsp:nvSpPr>
      <dsp:spPr>
        <a:xfrm>
          <a:off x="4084045" y="96894"/>
          <a:ext cx="1193508" cy="415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Batch Size</a:t>
          </a:r>
        </a:p>
      </dsp:txBody>
      <dsp:txXfrm>
        <a:off x="4084045" y="96894"/>
        <a:ext cx="1193508" cy="415620"/>
      </dsp:txXfrm>
    </dsp:sp>
    <dsp:sp modelId="{168123BC-63FE-407A-A9BC-B1AA44D3B2FC}">
      <dsp:nvSpPr>
        <dsp:cNvPr id="0" name=""/>
        <dsp:cNvSpPr/>
      </dsp:nvSpPr>
      <dsp:spPr>
        <a:xfrm>
          <a:off x="4084045" y="512514"/>
          <a:ext cx="119350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16</a:t>
          </a:r>
        </a:p>
      </dsp:txBody>
      <dsp:txXfrm>
        <a:off x="4084045" y="512514"/>
        <a:ext cx="1193508" cy="527040"/>
      </dsp:txXfrm>
    </dsp:sp>
    <dsp:sp modelId="{9FBE4F6C-C0B8-49A9-BF34-DA04217B8126}">
      <dsp:nvSpPr>
        <dsp:cNvPr id="0" name=""/>
        <dsp:cNvSpPr/>
      </dsp:nvSpPr>
      <dsp:spPr>
        <a:xfrm>
          <a:off x="5444645" y="96894"/>
          <a:ext cx="1193508" cy="415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 Gradient Norm</a:t>
          </a:r>
        </a:p>
      </dsp:txBody>
      <dsp:txXfrm>
        <a:off x="5444645" y="96894"/>
        <a:ext cx="1193508" cy="415620"/>
      </dsp:txXfrm>
    </dsp:sp>
    <dsp:sp modelId="{7ED0EAFD-27E4-4298-A15B-92A986A8AF6D}">
      <dsp:nvSpPr>
        <dsp:cNvPr id="0" name=""/>
        <dsp:cNvSpPr/>
      </dsp:nvSpPr>
      <dsp:spPr>
        <a:xfrm>
          <a:off x="5444645" y="512514"/>
          <a:ext cx="119350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5.0</a:t>
          </a:r>
        </a:p>
      </dsp:txBody>
      <dsp:txXfrm>
        <a:off x="5444645" y="512514"/>
        <a:ext cx="1193508" cy="527040"/>
      </dsp:txXfrm>
    </dsp:sp>
    <dsp:sp modelId="{E642770B-10F4-4C81-84B8-AD64008BCE45}">
      <dsp:nvSpPr>
        <dsp:cNvPr id="0" name=""/>
        <dsp:cNvSpPr/>
      </dsp:nvSpPr>
      <dsp:spPr>
        <a:xfrm>
          <a:off x="6805245" y="96894"/>
          <a:ext cx="1193508" cy="415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Neurons per Layer</a:t>
          </a:r>
        </a:p>
      </dsp:txBody>
      <dsp:txXfrm>
        <a:off x="6805245" y="96894"/>
        <a:ext cx="1193508" cy="415620"/>
      </dsp:txXfrm>
    </dsp:sp>
    <dsp:sp modelId="{2E3F1E4F-E512-4177-913B-C758D736B747}">
      <dsp:nvSpPr>
        <dsp:cNvPr id="0" name=""/>
        <dsp:cNvSpPr/>
      </dsp:nvSpPr>
      <dsp:spPr>
        <a:xfrm>
          <a:off x="6805245" y="512514"/>
          <a:ext cx="119350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128</a:t>
          </a:r>
        </a:p>
      </dsp:txBody>
      <dsp:txXfrm>
        <a:off x="6805245" y="512514"/>
        <a:ext cx="1193508" cy="52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272125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544251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816376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1088502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1360627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32753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04878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177004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27689175" y="-1"/>
            <a:ext cx="7779544" cy="18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00" rIns="152400" rtlCol="0" anchor="t"/>
          <a:lstStyle/>
          <a:p>
            <a:pPr lvl="0">
              <a:spcBef>
                <a:spcPts val="667"/>
              </a:spcBef>
            </a:pPr>
            <a:r>
              <a:rPr sz="5334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667"/>
              </a:spcBef>
            </a:pP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167"/>
              </a:spcBef>
            </a:pPr>
            <a:endParaRPr sz="3334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667"/>
              </a:spcBef>
            </a:pPr>
            <a:r>
              <a:rPr sz="4889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667"/>
              </a:spcBef>
            </a:pP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3667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3667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333"/>
              </a:spcBef>
            </a:pP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1333"/>
              </a:spcBef>
            </a:pP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1333"/>
              </a:spcBef>
            </a:pP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3667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723900" y="2274392"/>
            <a:ext cx="18859008" cy="359073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14375" y="3149600"/>
            <a:ext cx="8001000" cy="711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714375" y="3952240"/>
            <a:ext cx="8001000" cy="1518097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667"/>
              </a:spcBef>
              <a:buFont typeface="Arial" panose="020B0604020202020204" pitchFamily="34" charset="0"/>
              <a:buNone/>
              <a:defRPr sz="2445" baseline="0"/>
            </a:lvl1pPr>
            <a:lvl2pPr marL="317525" indent="-317525">
              <a:spcBef>
                <a:spcPts val="667"/>
              </a:spcBef>
              <a:buFont typeface="Arial" panose="020B0604020202020204" pitchFamily="34" charset="0"/>
              <a:buChar char="•"/>
              <a:defRPr sz="2445"/>
            </a:lvl2pPr>
            <a:lvl3pPr marL="317525" indent="-317525">
              <a:spcBef>
                <a:spcPts val="667"/>
              </a:spcBef>
              <a:buFont typeface="Arial" panose="020B0604020202020204" pitchFamily="34" charset="0"/>
              <a:buChar char="•"/>
              <a:defRPr sz="2445"/>
            </a:lvl3pPr>
            <a:lvl4pPr marL="0" indent="0">
              <a:spcBef>
                <a:spcPts val="667"/>
              </a:spcBef>
              <a:buNone/>
              <a:defRPr sz="2445"/>
            </a:lvl4pPr>
            <a:lvl5pPr marL="0" indent="0">
              <a:spcBef>
                <a:spcPts val="667"/>
              </a:spcBef>
              <a:buNone/>
              <a:defRPr sz="2445"/>
            </a:lvl5pPr>
            <a:lvl6pPr marL="0" indent="0">
              <a:spcBef>
                <a:spcPts val="667"/>
              </a:spcBef>
              <a:buNone/>
              <a:defRPr sz="2445"/>
            </a:lvl6pPr>
            <a:lvl7pPr marL="0" indent="0">
              <a:spcBef>
                <a:spcPts val="667"/>
              </a:spcBef>
              <a:buNone/>
              <a:defRPr sz="2445"/>
            </a:lvl7pPr>
            <a:lvl8pPr marL="0" indent="0">
              <a:spcBef>
                <a:spcPts val="667"/>
              </a:spcBef>
              <a:buNone/>
              <a:defRPr sz="2445"/>
            </a:lvl8pPr>
            <a:lvl9pPr marL="0" indent="0">
              <a:spcBef>
                <a:spcPts val="667"/>
              </a:spcBef>
              <a:buNone/>
              <a:defRPr sz="2445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714375" y="5831840"/>
            <a:ext cx="8001000" cy="711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714375" y="6593840"/>
            <a:ext cx="8001000" cy="1559726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14375" y="830580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714375" y="9133841"/>
            <a:ext cx="8001000" cy="3348589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14375" y="1271524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714375" y="13517880"/>
            <a:ext cx="8001000" cy="4053840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715500" y="314960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9715500" y="3952240"/>
            <a:ext cx="8001000" cy="3775309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9715500" y="796036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9715500" y="8763000"/>
            <a:ext cx="8001000" cy="3719429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715500" y="1271524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9715500" y="13517880"/>
            <a:ext cx="8001000" cy="4053840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8688050" y="314960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18688050" y="3952240"/>
            <a:ext cx="8001000" cy="4064000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18688050" y="8286019"/>
            <a:ext cx="8001000" cy="2521450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8688050" y="10981998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18688050" y="11784638"/>
            <a:ext cx="8001000" cy="2413770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18688050" y="14290040"/>
            <a:ext cx="8001000" cy="67733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33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18688050" y="15092680"/>
            <a:ext cx="8001000" cy="2479040"/>
          </a:xfrm>
        </p:spPr>
        <p:txBody>
          <a:bodyPr lIns="91440" tIns="182880"/>
          <a:lstStyle>
            <a:lvl1pPr>
              <a:defRPr sz="1778" baseline="0"/>
            </a:lvl1pPr>
            <a:lvl2pPr>
              <a:defRPr sz="1556"/>
            </a:lvl2pPr>
            <a:lvl3pPr>
              <a:defRPr sz="1556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0169187" y="0"/>
            <a:ext cx="7262813" cy="2134692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730" userDrawn="1">
          <p15:clr>
            <a:srgbClr val="A4A3A4"/>
          </p15:clr>
        </p15:guide>
        <p15:guide id="2" pos="1155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27432000" cy="279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23900" y="381033"/>
            <a:ext cx="18859500" cy="1650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3344333"/>
            <a:ext cx="25993725" cy="1312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375" y="17841499"/>
            <a:ext cx="6172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6575" y="17841499"/>
            <a:ext cx="1365885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45425" y="17841499"/>
            <a:ext cx="6172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59000"/>
            <a:ext cx="27432000" cy="635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2159000"/>
            <a:ext cx="274320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438595" rtl="0" eaLnBrk="1" latinLnBrk="0" hangingPunct="1">
        <a:lnSpc>
          <a:spcPct val="90000"/>
        </a:lnSpc>
        <a:spcBef>
          <a:spcPct val="0"/>
        </a:spcBef>
        <a:buNone/>
        <a:defRPr sz="6389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4020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609649" indent="-254020" algn="l" defTabSz="2438595" rtl="0" eaLnBrk="1" latinLnBrk="0" hangingPunct="1">
        <a:lnSpc>
          <a:spcPct val="100000"/>
        </a:lnSpc>
        <a:spcBef>
          <a:spcPts val="667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98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95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893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190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488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785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083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380" algn="l" defTabSz="243859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450" userDrawn="1">
          <p15:clr>
            <a:srgbClr val="A4A3A4"/>
          </p15:clr>
        </p15:guide>
        <p15:guide id="3" pos="16830" userDrawn="1">
          <p15:clr>
            <a:srgbClr val="A4A3A4"/>
          </p15:clr>
        </p15:guide>
        <p15:guide id="4" pos="86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English Instructions to Unix Commands Translation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Your name | Teacher’s name | School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 &amp; Problem Definition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Type your question here (statement of the problem)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714375" y="8316783"/>
            <a:ext cx="8001000" cy="7112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714375" y="9078783"/>
            <a:ext cx="8001000" cy="1559726"/>
          </a:xfrm>
        </p:spPr>
        <p:txBody>
          <a:bodyPr/>
          <a:lstStyle/>
          <a:p>
            <a:r>
              <a:rPr lang="en-US" dirty="0"/>
              <a:t>Type your answer / solution here</a:t>
            </a:r>
          </a:p>
          <a:p>
            <a:r>
              <a:rPr lang="en-US" dirty="0"/>
              <a:t>Write hypothesis before you begin the experiment</a:t>
            </a:r>
          </a:p>
          <a:p>
            <a:r>
              <a:rPr lang="en-US" dirty="0"/>
              <a:t>This should be your best educated guess based on your research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14375" y="10790743"/>
            <a:ext cx="8001000" cy="67733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714375" y="11618784"/>
            <a:ext cx="8001000" cy="3348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a brief overview or summary of your project. (Click the Bullets button on the Home tab to remove the bullets.)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715500" y="13658427"/>
            <a:ext cx="8001000" cy="677333"/>
          </a:xfrm>
        </p:spPr>
        <p:txBody>
          <a:bodyPr/>
          <a:lstStyle/>
          <a:p>
            <a:r>
              <a:rPr lang="en-US" dirty="0"/>
              <a:t>Key Additions to Vanilla RNN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821922790"/>
              </p:ext>
            </p:extLst>
          </p:nvPr>
        </p:nvGraphicFramePr>
        <p:xfrm>
          <a:off x="9715500" y="14412148"/>
          <a:ext cx="8001000" cy="34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/>
              <a:t>Include results based on your experiments</a:t>
            </a:r>
          </a:p>
          <a:p>
            <a:r>
              <a:rPr lang="en-US"/>
              <a:t>Result 2</a:t>
            </a:r>
          </a:p>
          <a:p>
            <a:r>
              <a:rPr lang="en-US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Analysis and Future Directions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18688050" y="11784638"/>
            <a:ext cx="8001000" cy="2413770"/>
          </a:xfrm>
        </p:spPr>
        <p:txBody>
          <a:bodyPr/>
          <a:lstStyle/>
          <a:p>
            <a:r>
              <a:rPr lang="en-US"/>
              <a:t>Brief summary of what you discovered based on results</a:t>
            </a:r>
          </a:p>
          <a:p>
            <a:r>
              <a:rPr lang="en-US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Include print and electronic sources in alphabetical order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EEBDDA4-78A3-4FC1-8F78-465DF8C81759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8" b="23868"/>
          <a:stretch>
            <a:fillRect/>
          </a:stretch>
        </p:blipFill>
        <p:spPr/>
      </p:pic>
      <p:pic>
        <p:nvPicPr>
          <p:cNvPr id="1026" name="Picture 2" descr="https://lh5.googleusercontent.com/5mkvtNuBNM_d6sY_AIazBilFOCtUdeZqQzC3nYFI5ztRmIEZC-d-yDrszbZRJHRERV7qe8_-Xyyl9sqVcV9nJu4DaeIOBHoqxiCdxVQXhvn1NKzfkZ7dZ6bVpjTcTKKB3CTw9m7M">
            <a:extLst>
              <a:ext uri="{FF2B5EF4-FFF2-40B4-BE49-F238E27FC236}">
                <a16:creationId xmlns:a16="http://schemas.microsoft.com/office/drawing/2014/main" id="{B880FF72-E9FD-40AA-B63B-25F86F73C32D}"/>
              </a:ext>
            </a:extLst>
          </p:cNvPr>
          <p:cNvPicPr>
            <a:picLocks noGrp="1" noChangeAspect="1" noChangeArrowheads="1"/>
          </p:cNvPicPr>
          <p:nvPr>
            <p:ph sz="quarter" idx="2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3968445"/>
            <a:ext cx="8001000" cy="24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9BA0ADA-2497-4BEF-9FAA-E7E21917E1C8}"/>
              </a:ext>
            </a:extLst>
          </p:cNvPr>
          <p:cNvSpPr txBox="1"/>
          <p:nvPr/>
        </p:nvSpPr>
        <p:spPr>
          <a:xfrm>
            <a:off x="9701213" y="6375058"/>
            <a:ext cx="800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Figure. The Model - 2-layered RNN with LSTM Cells</a:t>
            </a: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8033FA8F-57CF-4D6D-A65A-0B7534EA4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087641"/>
              </p:ext>
            </p:extLst>
          </p:nvPr>
        </p:nvGraphicFramePr>
        <p:xfrm>
          <a:off x="9715500" y="6698221"/>
          <a:ext cx="8001000" cy="388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176C528-0BA7-4D49-A5B2-FA12B3F7CA35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9" name="Content Placeholder 38">
            <a:extLst>
              <a:ext uri="{FF2B5EF4-FFF2-40B4-BE49-F238E27FC236}">
                <a16:creationId xmlns:a16="http://schemas.microsoft.com/office/drawing/2014/main" id="{C75BD3AE-04E3-406D-9A07-FAB8905AC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90358"/>
              </p:ext>
            </p:extLst>
          </p:nvPr>
        </p:nvGraphicFramePr>
        <p:xfrm>
          <a:off x="9715500" y="11089418"/>
          <a:ext cx="8001000" cy="113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5295F5E-3865-4A7E-B700-06489745C2EC}"/>
              </a:ext>
            </a:extLst>
          </p:cNvPr>
          <p:cNvSpPr txBox="1"/>
          <p:nvPr/>
        </p:nvSpPr>
        <p:spPr>
          <a:xfrm>
            <a:off x="9715500" y="10768847"/>
            <a:ext cx="8001000" cy="3205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512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English Instructions to Unix Commands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2017-12-03T22:10:40Z</dcterms:created>
  <dcterms:modified xsi:type="dcterms:W3CDTF">2017-12-04T00:05:34Z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