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27432000" cy="18288000"/>
  <p:notesSz cx="6858000" cy="9144000"/>
  <p:defaultTextStyle>
    <a:defPPr>
      <a:defRPr lang="en-US"/>
    </a:defPPr>
    <a:lvl1pPr marL="0" algn="l" defTabSz="2194420" rtl="0" eaLnBrk="1" latinLnBrk="0" hangingPunct="1">
      <a:defRPr sz="4320" kern="1200">
        <a:solidFill>
          <a:schemeClr val="tx1"/>
        </a:solidFill>
        <a:latin typeface="+mn-lt"/>
        <a:ea typeface="+mn-ea"/>
        <a:cs typeface="+mn-cs"/>
      </a:defRPr>
    </a:lvl1pPr>
    <a:lvl2pPr marL="1097210" algn="l" defTabSz="2194420" rtl="0" eaLnBrk="1" latinLnBrk="0" hangingPunct="1">
      <a:defRPr sz="4320" kern="1200">
        <a:solidFill>
          <a:schemeClr val="tx1"/>
        </a:solidFill>
        <a:latin typeface="+mn-lt"/>
        <a:ea typeface="+mn-ea"/>
        <a:cs typeface="+mn-cs"/>
      </a:defRPr>
    </a:lvl2pPr>
    <a:lvl3pPr marL="2194420" algn="l" defTabSz="2194420" rtl="0" eaLnBrk="1" latinLnBrk="0" hangingPunct="1">
      <a:defRPr sz="4320" kern="1200">
        <a:solidFill>
          <a:schemeClr val="tx1"/>
        </a:solidFill>
        <a:latin typeface="+mn-lt"/>
        <a:ea typeface="+mn-ea"/>
        <a:cs typeface="+mn-cs"/>
      </a:defRPr>
    </a:lvl3pPr>
    <a:lvl4pPr marL="3291629" algn="l" defTabSz="2194420" rtl="0" eaLnBrk="1" latinLnBrk="0" hangingPunct="1">
      <a:defRPr sz="4320" kern="1200">
        <a:solidFill>
          <a:schemeClr val="tx1"/>
        </a:solidFill>
        <a:latin typeface="+mn-lt"/>
        <a:ea typeface="+mn-ea"/>
        <a:cs typeface="+mn-cs"/>
      </a:defRPr>
    </a:lvl4pPr>
    <a:lvl5pPr marL="4388839" algn="l" defTabSz="2194420" rtl="0" eaLnBrk="1" latinLnBrk="0" hangingPunct="1">
      <a:defRPr sz="4320" kern="1200">
        <a:solidFill>
          <a:schemeClr val="tx1"/>
        </a:solidFill>
        <a:latin typeface="+mn-lt"/>
        <a:ea typeface="+mn-ea"/>
        <a:cs typeface="+mn-cs"/>
      </a:defRPr>
    </a:lvl5pPr>
    <a:lvl6pPr marL="5486049" algn="l" defTabSz="2194420" rtl="0" eaLnBrk="1" latinLnBrk="0" hangingPunct="1">
      <a:defRPr sz="4320" kern="1200">
        <a:solidFill>
          <a:schemeClr val="tx1"/>
        </a:solidFill>
        <a:latin typeface="+mn-lt"/>
        <a:ea typeface="+mn-ea"/>
        <a:cs typeface="+mn-cs"/>
      </a:defRPr>
    </a:lvl6pPr>
    <a:lvl7pPr marL="6583258" algn="l" defTabSz="2194420" rtl="0" eaLnBrk="1" latinLnBrk="0" hangingPunct="1">
      <a:defRPr sz="4320" kern="1200">
        <a:solidFill>
          <a:schemeClr val="tx1"/>
        </a:solidFill>
        <a:latin typeface="+mn-lt"/>
        <a:ea typeface="+mn-ea"/>
        <a:cs typeface="+mn-cs"/>
      </a:defRPr>
    </a:lvl7pPr>
    <a:lvl8pPr marL="7680469" algn="l" defTabSz="2194420" rtl="0" eaLnBrk="1" latinLnBrk="0" hangingPunct="1">
      <a:defRPr sz="4320" kern="1200">
        <a:solidFill>
          <a:schemeClr val="tx1"/>
        </a:solidFill>
        <a:latin typeface="+mn-lt"/>
        <a:ea typeface="+mn-ea"/>
        <a:cs typeface="+mn-cs"/>
      </a:defRPr>
    </a:lvl8pPr>
    <a:lvl9pPr marL="8777678" algn="l" defTabSz="219442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7" d="100"/>
          <a:sy n="27" d="100"/>
        </p:scale>
        <p:origin x="460" y="-5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dgm:spPr/>
      <dgm:t>
        <a:bodyPr/>
        <a:lstStyle/>
        <a:p>
          <a:r>
            <a:rPr lang="en-US" dirty="0"/>
            <a:t>Argument Detection</a:t>
          </a:r>
        </a:p>
      </dgm:t>
    </dgm:pt>
    <dgm:pt modelId="{272155B6-483B-4675-B173-D3F00A201046}" type="parTrans" cxnId="{FC6EE199-23CF-4307-94F8-FC53916EA51A}">
      <dgm:prSet/>
      <dgm:spPr/>
      <dgm:t>
        <a:bodyPr/>
        <a:lstStyle/>
        <a:p>
          <a:endParaRPr lang="en-US"/>
        </a:p>
      </dgm:t>
    </dgm:pt>
    <dgm:pt modelId="{0CACD921-34CA-4681-87F1-041A98C27B3D}" type="sibTrans" cxnId="{FC6EE199-23CF-4307-94F8-FC53916EA51A}">
      <dgm:prSet/>
      <dgm:spPr/>
      <dgm:t>
        <a:bodyPr/>
        <a:lstStyle/>
        <a:p>
          <a:endParaRPr lang="en-US"/>
        </a:p>
      </dgm:t>
    </dgm:pt>
    <dgm:pt modelId="{4640F6E6-EF32-4372-9B3B-2FFD48F9CB5C}">
      <dgm:prSet phldrT="[Text]"/>
      <dgm:spPr/>
      <dgm:t>
        <a:bodyPr/>
        <a:lstStyle/>
        <a:p>
          <a:r>
            <a:rPr lang="en-US" dirty="0"/>
            <a:t>During pre-processing of data, use a linear classifier with feature extraction to detect whether a segment in instructions/commands is an argument or not.</a:t>
          </a:r>
        </a:p>
      </dgm:t>
    </dgm:pt>
    <dgm:pt modelId="{DB4F8E23-BBE6-4AB5-9D82-74F5115D7455}" type="parTrans" cxnId="{ACB965C6-1ACF-483C-9C29-8A17C949C706}">
      <dgm:prSet/>
      <dgm:spPr/>
      <dgm:t>
        <a:bodyPr/>
        <a:lstStyle/>
        <a:p>
          <a:endParaRPr lang="en-US"/>
        </a:p>
      </dgm:t>
    </dgm:pt>
    <dgm:pt modelId="{55E32D54-3DF3-4F3F-B3B8-1AEE5606EC62}" type="sibTrans" cxnId="{ACB965C6-1ACF-483C-9C29-8A17C949C706}">
      <dgm:prSet/>
      <dgm:spPr/>
      <dgm:t>
        <a:bodyPr/>
        <a:lstStyle/>
        <a:p>
          <a:endParaRPr lang="en-US"/>
        </a:p>
      </dgm:t>
    </dgm:pt>
    <dgm:pt modelId="{184B56DA-A66C-4DD0-AE11-0A7EBA387E48}">
      <dgm:prSet phldrT="[Text]"/>
      <dgm:spPr/>
      <dgm:t>
        <a:bodyPr/>
        <a:lstStyle/>
        <a:p>
          <a:r>
            <a:rPr lang="en-US" dirty="0"/>
            <a:t>Semantic Equivalence</a:t>
          </a:r>
        </a:p>
      </dgm:t>
    </dgm:pt>
    <dgm:pt modelId="{3C1C544F-4C0C-4E19-A3D2-C3E5175D7B4B}" type="parTrans" cxnId="{01AD485A-0916-4A80-9CBA-29870F4D202A}">
      <dgm:prSet/>
      <dgm:spPr/>
      <dgm:t>
        <a:bodyPr/>
        <a:lstStyle/>
        <a:p>
          <a:endParaRPr lang="en-US"/>
        </a:p>
      </dgm:t>
    </dgm:pt>
    <dgm:pt modelId="{8EE144C8-20EA-43DA-B048-41CEE06807BC}" type="sibTrans" cxnId="{01AD485A-0916-4A80-9CBA-29870F4D202A}">
      <dgm:prSet/>
      <dgm:spPr/>
      <dgm:t>
        <a:bodyPr/>
        <a:lstStyle/>
        <a:p>
          <a:endParaRPr lang="en-US"/>
        </a:p>
      </dgm:t>
    </dgm:pt>
    <dgm:pt modelId="{17AF0C1B-AB46-4643-AAAB-C00D253E5731}">
      <dgm:prSet phldrT="[Text]"/>
      <dgm:spPr/>
      <dgm:t>
        <a:bodyPr/>
        <a:lstStyle/>
        <a:p>
          <a:r>
            <a:rPr lang="en-US" dirty="0"/>
            <a:t>Try to uncover meaning of numbers in English instructions, e.g. “go up 3 levels” which suggests a loop structure</a:t>
          </a:r>
        </a:p>
      </dgm:t>
    </dgm:pt>
    <dgm:pt modelId="{29C3C336-A8CD-48B5-9F85-325299B52A84}" type="parTrans" cxnId="{31D0EEFF-9776-4597-8873-3B56F9091C86}">
      <dgm:prSet/>
      <dgm:spPr/>
      <dgm:t>
        <a:bodyPr/>
        <a:lstStyle/>
        <a:p>
          <a:endParaRPr lang="en-US"/>
        </a:p>
      </dgm:t>
    </dgm:pt>
    <dgm:pt modelId="{631D11DF-11B6-487B-8148-E2BF1F9190AD}" type="sibTrans" cxnId="{31D0EEFF-9776-4597-8873-3B56F9091C86}">
      <dgm:prSet/>
      <dgm:spPr/>
      <dgm:t>
        <a:bodyPr/>
        <a:lstStyle/>
        <a:p>
          <a:endParaRPr lang="en-US"/>
        </a:p>
      </dgm:t>
    </dgm:pt>
    <dgm:pt modelId="{2F8ECEAC-FAA3-4503-A169-57F41A503807}">
      <dgm:prSet phldrT="[Text]"/>
      <dgm:spPr/>
      <dgm:t>
        <a:bodyPr/>
        <a:lstStyle/>
        <a:p>
          <a:r>
            <a:rPr lang="en-US" dirty="0"/>
            <a:t>Early Stopping</a:t>
          </a:r>
        </a:p>
      </dgm:t>
    </dgm:pt>
    <dgm:pt modelId="{ACAA3BC8-2CDA-42A5-8DD6-5A948ACC6FCF}" type="parTrans" cxnId="{24836079-9FDA-4F84-9291-518671EE6E30}">
      <dgm:prSet/>
      <dgm:spPr/>
      <dgm:t>
        <a:bodyPr/>
        <a:lstStyle/>
        <a:p>
          <a:endParaRPr lang="en-US"/>
        </a:p>
      </dgm:t>
    </dgm:pt>
    <dgm:pt modelId="{61A568BF-D1AB-4345-9CA7-878468CAA9E0}" type="sibTrans" cxnId="{24836079-9FDA-4F84-9291-518671EE6E30}">
      <dgm:prSet/>
      <dgm:spPr/>
      <dgm:t>
        <a:bodyPr/>
        <a:lstStyle/>
        <a:p>
          <a:endParaRPr lang="en-US"/>
        </a:p>
      </dgm:t>
    </dgm:pt>
    <dgm:pt modelId="{BB5A00DF-7368-4451-822A-C5213BEFEEBE}">
      <dgm:prSet phldrT="[Text]"/>
      <dgm:spPr/>
      <dgm:t>
        <a:bodyPr/>
        <a:lstStyle/>
        <a:p>
          <a:r>
            <a:rPr lang="en-US" dirty="0"/>
            <a:t>Prevent overfitting to training data, better validation set performance</a:t>
          </a:r>
        </a:p>
      </dgm:t>
    </dgm:pt>
    <dgm:pt modelId="{DBF05790-03E0-47D4-8137-1ED35487613F}" type="parTrans" cxnId="{3F455948-84CC-4BD3-B122-BC7FC520F6C2}">
      <dgm:prSet/>
      <dgm:spPr/>
      <dgm:t>
        <a:bodyPr/>
        <a:lstStyle/>
        <a:p>
          <a:endParaRPr lang="en-US"/>
        </a:p>
      </dgm:t>
    </dgm:pt>
    <dgm:pt modelId="{1FC1A5B2-F57F-4D1D-AD7C-59801453B2A1}" type="sibTrans" cxnId="{3F455948-84CC-4BD3-B122-BC7FC520F6C2}">
      <dgm:prSet/>
      <dgm:spPr/>
      <dgm:t>
        <a:bodyPr/>
        <a:lstStyle/>
        <a:p>
          <a:endParaRPr lang="en-US"/>
        </a:p>
      </dgm:t>
    </dgm:pt>
    <dgm:pt modelId="{F5C7EF7E-594D-42CC-9546-EA509D0C3A44}">
      <dgm:prSet/>
      <dgm:spPr/>
      <dgm:t>
        <a:bodyPr/>
        <a:lstStyle/>
        <a:p>
          <a:r>
            <a:rPr lang="en-US" dirty="0"/>
            <a:t>Stop when the current evaluation/dev loss is larger than all past 10 values</a:t>
          </a:r>
        </a:p>
      </dgm:t>
    </dgm:pt>
    <dgm:pt modelId="{58F4A2AC-90AC-4063-A337-506E8DB0E9A4}" type="parTrans" cxnId="{30D5BEFB-4266-42D6-B1A2-61C78F894839}">
      <dgm:prSet/>
      <dgm:spPr/>
      <dgm:t>
        <a:bodyPr/>
        <a:lstStyle/>
        <a:p>
          <a:endParaRPr lang="en-US"/>
        </a:p>
      </dgm:t>
    </dgm:pt>
    <dgm:pt modelId="{22836D5A-8E0B-4B0C-A8B6-0A2F4CDB939D}" type="sibTrans" cxnId="{30D5BEFB-4266-42D6-B1A2-61C78F894839}">
      <dgm:prSet/>
      <dgm:spPr/>
      <dgm:t>
        <a:bodyPr/>
        <a:lstStyle/>
        <a:p>
          <a:endParaRPr lang="en-US"/>
        </a:p>
      </dgm:t>
    </dgm:pt>
    <dgm:pt modelId="{58001909-CB23-4BC5-922C-89891FB1F7F0}">
      <dgm:prSet phldrT="[Text]"/>
      <dgm:spPr/>
      <dgm:t>
        <a:bodyPr/>
        <a:lstStyle/>
        <a:p>
          <a:r>
            <a:rPr lang="en-US" dirty="0"/>
            <a:t>During pre-processing of data, map to equivalent flattened expressions, e.g. “go up levels </a:t>
          </a:r>
          <a:r>
            <a:rPr lang="en-US" dirty="0" err="1"/>
            <a:t>levels</a:t>
          </a:r>
          <a:r>
            <a:rPr lang="en-US" dirty="0"/>
            <a:t> </a:t>
          </a:r>
          <a:r>
            <a:rPr lang="en-US" dirty="0" err="1"/>
            <a:t>levels</a:t>
          </a:r>
          <a:r>
            <a:rPr lang="en-US" dirty="0"/>
            <a:t>”, for better Sequence to Sequence translation performance</a:t>
          </a:r>
        </a:p>
      </dgm:t>
    </dgm:pt>
    <dgm:pt modelId="{ABA52AEC-4F76-4B19-8795-E02DACDAC84F}" type="parTrans" cxnId="{35C4ADD9-7380-4570-9E7B-DEF2EBA3263D}">
      <dgm:prSet/>
      <dgm:spPr/>
      <dgm:t>
        <a:bodyPr/>
        <a:lstStyle/>
        <a:p>
          <a:endParaRPr lang="en-US"/>
        </a:p>
      </dgm:t>
    </dgm:pt>
    <dgm:pt modelId="{3E1143BF-7314-4A5C-B676-0A30D46D3E8D}" type="sibTrans" cxnId="{35C4ADD9-7380-4570-9E7B-DEF2EBA3263D}">
      <dgm:prSet/>
      <dgm:spPr/>
      <dgm:t>
        <a:bodyPr/>
        <a:lstStyle/>
        <a:p>
          <a:endParaRPr lang="en-US"/>
        </a:p>
      </dgm:t>
    </dgm:pt>
    <dgm:pt modelId="{38F26609-957F-4EB8-AFB0-0AEDE440C28B}">
      <dgm:prSet/>
      <dgm:spPr/>
      <dgm:t>
        <a:bodyPr/>
        <a:lstStyle/>
        <a:p>
          <a:r>
            <a:rPr lang="en-US" dirty="0"/>
            <a:t>Usually stops at around 1500 iterations</a:t>
          </a:r>
        </a:p>
      </dgm:t>
    </dgm:pt>
    <dgm:pt modelId="{09C46F6A-E30A-4715-BB98-38B8A514F87B}" type="parTrans" cxnId="{CD048AE4-5E14-481A-8E9A-3D1125A919F2}">
      <dgm:prSet/>
      <dgm:spPr/>
      <dgm:t>
        <a:bodyPr/>
        <a:lstStyle/>
        <a:p>
          <a:endParaRPr lang="en-US"/>
        </a:p>
      </dgm:t>
    </dgm:pt>
    <dgm:pt modelId="{2D1C4726-52E0-4903-8EE2-3B6ACFA38B1B}" type="sibTrans" cxnId="{CD048AE4-5E14-481A-8E9A-3D1125A919F2}">
      <dgm:prSet/>
      <dgm:spPr/>
      <dgm:t>
        <a:bodyPr/>
        <a:lstStyle/>
        <a:p>
          <a:endParaRPr lang="en-US"/>
        </a:p>
      </dgm:t>
    </dgm:pt>
    <dgm:pt modelId="{560E7F13-6DC4-4731-B7ED-E596C8402576}">
      <dgm:prSet phldrT="[Text]"/>
      <dgm:spPr/>
      <dgm:t>
        <a:bodyPr/>
        <a:lstStyle/>
        <a:p>
          <a:r>
            <a:rPr lang="en-US" dirty="0"/>
            <a:t>Examples of argument: “somefile.txt” in “can you please fine somefile.txt for me”; “</a:t>
          </a:r>
          <a:r>
            <a:rPr lang="en-US" dirty="0" err="1"/>
            <a:t>somefolder</a:t>
          </a:r>
          <a:r>
            <a:rPr lang="en-US" dirty="0"/>
            <a:t>” in “can you open </a:t>
          </a:r>
          <a:r>
            <a:rPr lang="en-US" dirty="0" err="1"/>
            <a:t>somefolder</a:t>
          </a:r>
          <a:r>
            <a:rPr lang="en-US" dirty="0"/>
            <a:t>”.</a:t>
          </a:r>
        </a:p>
      </dgm:t>
    </dgm:pt>
    <dgm:pt modelId="{7CE15793-A086-405C-B831-CB2AA2B7B4A9}" type="parTrans" cxnId="{A2739FF7-A6B2-4B0D-9132-15B5DE149C0E}">
      <dgm:prSet/>
      <dgm:spPr/>
      <dgm:t>
        <a:bodyPr/>
        <a:lstStyle/>
        <a:p>
          <a:endParaRPr lang="en-US"/>
        </a:p>
      </dgm:t>
    </dgm:pt>
    <dgm:pt modelId="{26AD4634-9471-4BD9-8F34-C7CE3251FC13}" type="sibTrans" cxnId="{A2739FF7-A6B2-4B0D-9132-15B5DE149C0E}">
      <dgm:prSet/>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E05D3B44-F0BC-46D7-82D5-66DDECAB7BA8}" type="presOf" srcId="{560E7F13-6DC4-4731-B7ED-E596C8402576}" destId="{DE65B54D-BB89-4898-B770-68834B90CB27}" srcOrd="0" destOrd="1" presId="urn:microsoft.com/office/officeart/2005/8/layout/hList1"/>
    <dgm:cxn modelId="{AF420B68-1015-4525-9F6C-75FDD4E4274D}" type="presOf" srcId="{F5C7EF7E-594D-42CC-9546-EA509D0C3A44}" destId="{98860936-C475-4184-9A9D-2F4B5D8B0BC7}" srcOrd="0" destOrd="1"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DB138D83-0244-4EAE-9247-A0EAB32B38A5}" type="presOf" srcId="{38F26609-957F-4EB8-AFB0-0AEDE440C28B}" destId="{98860936-C475-4184-9A9D-2F4B5D8B0BC7}" srcOrd="0" destOrd="2"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35C4ADD9-7380-4570-9E7B-DEF2EBA3263D}" srcId="{184B56DA-A66C-4DD0-AE11-0A7EBA387E48}" destId="{58001909-CB23-4BC5-922C-89891FB1F7F0}" srcOrd="1" destOrd="0" parTransId="{ABA52AEC-4F76-4B19-8795-E02DACDAC84F}" sibTransId="{3E1143BF-7314-4A5C-B676-0A30D46D3E8D}"/>
    <dgm:cxn modelId="{12E1A9E1-0E2B-4599-8D03-2A69A1547115}" type="presOf" srcId="{425AB2E9-3568-4939-AD20-F42726F09D02}" destId="{4351CFC8-37EC-494B-A841-287649776134}" srcOrd="0" destOrd="0" presId="urn:microsoft.com/office/officeart/2005/8/layout/hList1"/>
    <dgm:cxn modelId="{CD048AE4-5E14-481A-8E9A-3D1125A919F2}" srcId="{2F8ECEAC-FAA3-4503-A169-57F41A503807}" destId="{38F26609-957F-4EB8-AFB0-0AEDE440C28B}" srcOrd="2" destOrd="0" parTransId="{09C46F6A-E30A-4715-BB98-38B8A514F87B}" sibTransId="{2D1C4726-52E0-4903-8EE2-3B6ACFA38B1B}"/>
    <dgm:cxn modelId="{1E6274E9-DA56-4FA3-A711-E3CDFED6F380}" type="presOf" srcId="{58001909-CB23-4BC5-922C-89891FB1F7F0}" destId="{6EC96761-7A7E-46B1-9A31-B92F49834D5A}" srcOrd="0" destOrd="1" presId="urn:microsoft.com/office/officeart/2005/8/layout/hList1"/>
    <dgm:cxn modelId="{51EFA3EF-F9E3-4B84-BA84-84A3BBF4D4D3}" type="presOf" srcId="{17AF0C1B-AB46-4643-AAAB-C00D253E5731}" destId="{6EC96761-7A7E-46B1-9A31-B92F49834D5A}" srcOrd="0" destOrd="0" presId="urn:microsoft.com/office/officeart/2005/8/layout/hList1"/>
    <dgm:cxn modelId="{A2739FF7-A6B2-4B0D-9132-15B5DE149C0E}" srcId="{06F1FE2A-97BA-4B52-B3A6-E44D1F20CB28}" destId="{560E7F13-6DC4-4731-B7ED-E596C8402576}" srcOrd="1" destOrd="0" parTransId="{7CE15793-A086-405C-B831-CB2AA2B7B4A9}" sibTransId="{26AD4634-9471-4BD9-8F34-C7CE3251FC13}"/>
    <dgm:cxn modelId="{7FD88FF9-53A7-4C08-9686-37472D3C5F90}" type="presOf" srcId="{184B56DA-A66C-4DD0-AE11-0A7EBA387E48}" destId="{E01B3154-0666-4584-9FC4-432DE00CC402}" srcOrd="0" destOrd="0" presId="urn:microsoft.com/office/officeart/2005/8/layout/hList1"/>
    <dgm:cxn modelId="{30D5BEFB-4266-42D6-B1A2-61C78F894839}" srcId="{2F8ECEAC-FAA3-4503-A169-57F41A503807}" destId="{F5C7EF7E-594D-42CC-9546-EA509D0C3A44}" srcOrd="1" destOrd="0" parTransId="{58F4A2AC-90AC-4063-A337-506E8DB0E9A4}" sibTransId="{22836D5A-8E0B-4B0C-A8B6-0A2F4CDB939D}"/>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D07E5-8A5A-495B-931C-E0128CE60CA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A4F1372-5A8F-46D2-8F91-7D2118F7CA3D}">
      <dgm:prSet custT="1"/>
      <dgm:spPr/>
      <dgm:t>
        <a:bodyPr/>
        <a:lstStyle/>
        <a:p>
          <a:r>
            <a:rPr lang="en-US" sz="1600" dirty="0"/>
            <a:t>Each small rectangle represent a hidden state, implemented with a LSTM cell. </a:t>
          </a:r>
        </a:p>
      </dgm:t>
    </dgm:pt>
    <dgm:pt modelId="{44064B44-08FA-458A-B84F-054775F24F55}" type="parTrans" cxnId="{4B0A4A12-549B-4BDB-8CE5-49D25549ED03}">
      <dgm:prSet/>
      <dgm:spPr/>
      <dgm:t>
        <a:bodyPr/>
        <a:lstStyle/>
        <a:p>
          <a:endParaRPr lang="en-US" sz="1600"/>
        </a:p>
      </dgm:t>
    </dgm:pt>
    <dgm:pt modelId="{8B68B7C3-7EF4-426E-8C1D-4E0B71BEB095}" type="sibTrans" cxnId="{4B0A4A12-549B-4BDB-8CE5-49D25549ED03}">
      <dgm:prSet/>
      <dgm:spPr/>
      <dgm:t>
        <a:bodyPr/>
        <a:lstStyle/>
        <a:p>
          <a:endParaRPr lang="en-US" sz="1600"/>
        </a:p>
      </dgm:t>
    </dgm:pt>
    <dgm:pt modelId="{F5A0C34D-0FB9-4F6C-B21D-74A703250CF3}">
      <dgm:prSet custT="1"/>
      <dgm:spPr/>
      <dgm:t>
        <a:bodyPr/>
        <a:lstStyle/>
        <a:p>
          <a:r>
            <a:rPr lang="en-US" sz="1600" dirty="0"/>
            <a:t>Each English Instruction (input sequence) and each Unix command (output/target sequence) need to be encoded into a sequence of integers.</a:t>
          </a:r>
        </a:p>
      </dgm:t>
    </dgm:pt>
    <dgm:pt modelId="{0A286DED-65B5-4873-B655-23964B97F0F8}" type="parTrans" cxnId="{69E45A8D-978E-4517-839A-00EECC0F934A}">
      <dgm:prSet/>
      <dgm:spPr/>
      <dgm:t>
        <a:bodyPr/>
        <a:lstStyle/>
        <a:p>
          <a:endParaRPr lang="en-US" sz="1600"/>
        </a:p>
      </dgm:t>
    </dgm:pt>
    <dgm:pt modelId="{57D91D51-C4AD-4108-B4A2-170D52FD93DD}" type="sibTrans" cxnId="{69E45A8D-978E-4517-839A-00EECC0F934A}">
      <dgm:prSet/>
      <dgm:spPr/>
      <dgm:t>
        <a:bodyPr/>
        <a:lstStyle/>
        <a:p>
          <a:endParaRPr lang="en-US" sz="1600"/>
        </a:p>
      </dgm:t>
    </dgm:pt>
    <dgm:pt modelId="{21B198BC-3B8E-4BFE-807F-BD7C6666925C}">
      <dgm:prSet custT="1"/>
      <dgm:spPr/>
      <dgm:t>
        <a:bodyPr/>
        <a:lstStyle/>
        <a:p>
          <a:r>
            <a:rPr lang="en-US" sz="1600" dirty="0"/>
            <a:t>A special integer ARG_ID is reserved to denote the “argument” in the instructions (see “Argument Detection” in the “Key improvements” section)</a:t>
          </a:r>
        </a:p>
      </dgm:t>
    </dgm:pt>
    <dgm:pt modelId="{F8723CAC-58FF-4B76-A42F-EF9B08FFBDF8}" type="parTrans" cxnId="{E8E1A832-4D79-43F6-9096-A4F4947CDFE3}">
      <dgm:prSet/>
      <dgm:spPr/>
      <dgm:t>
        <a:bodyPr/>
        <a:lstStyle/>
        <a:p>
          <a:endParaRPr lang="en-US" sz="1600"/>
        </a:p>
      </dgm:t>
    </dgm:pt>
    <dgm:pt modelId="{4EEFB2CC-656A-4C53-A320-D53F1AF63B6D}" type="sibTrans" cxnId="{E8E1A832-4D79-43F6-9096-A4F4947CDFE3}">
      <dgm:prSet/>
      <dgm:spPr/>
      <dgm:t>
        <a:bodyPr/>
        <a:lstStyle/>
        <a:p>
          <a:endParaRPr lang="en-US" sz="1600"/>
        </a:p>
      </dgm:t>
    </dgm:pt>
    <dgm:pt modelId="{58FC0365-3B30-4E74-A423-F1FDCD0CA822}">
      <dgm:prSet custT="1"/>
      <dgm:spPr/>
      <dgm:t>
        <a:bodyPr/>
        <a:lstStyle/>
        <a:p>
          <a:r>
            <a:rPr lang="en-US" sz="1600" dirty="0"/>
            <a:t>Since usually we need one RNN model for every pair of (input length, output length), both input sequences and output sequences are padded, with special character ‘PAD’, to length 50, so only 1 model is needed to handle the (50, 50) case.</a:t>
          </a:r>
        </a:p>
      </dgm:t>
    </dgm:pt>
    <dgm:pt modelId="{3D6EE2A5-F6B5-4921-8195-ED107B1FB582}" type="parTrans" cxnId="{E28A9816-AB9D-4AB3-BE45-18F7C090B264}">
      <dgm:prSet/>
      <dgm:spPr/>
      <dgm:t>
        <a:bodyPr/>
        <a:lstStyle/>
        <a:p>
          <a:endParaRPr lang="en-US" sz="1600"/>
        </a:p>
      </dgm:t>
    </dgm:pt>
    <dgm:pt modelId="{260EEB5A-75DF-4917-B6CB-4AC2656975DC}" type="sibTrans" cxnId="{E28A9816-AB9D-4AB3-BE45-18F7C090B264}">
      <dgm:prSet/>
      <dgm:spPr/>
      <dgm:t>
        <a:bodyPr/>
        <a:lstStyle/>
        <a:p>
          <a:endParaRPr lang="en-US" sz="1600"/>
        </a:p>
      </dgm:t>
    </dgm:pt>
    <dgm:pt modelId="{2F5193A2-75EE-495D-BDAA-0AC8438835CF}">
      <dgm:prSet custT="1"/>
      <dgm:spPr/>
      <dgm:t>
        <a:bodyPr/>
        <a:lstStyle/>
        <a:p>
          <a:r>
            <a:rPr lang="en-US" sz="1600" dirty="0"/>
            <a:t>The RNN is bi-directional, though not shown on above graph</a:t>
          </a:r>
        </a:p>
      </dgm:t>
    </dgm:pt>
    <dgm:pt modelId="{DC1679F8-67E3-420C-959E-58147DAAEB94}" type="parTrans" cxnId="{F8C5DBB2-56A5-4DA4-989A-0EC8E8D9E68D}">
      <dgm:prSet/>
      <dgm:spPr/>
      <dgm:t>
        <a:bodyPr/>
        <a:lstStyle/>
        <a:p>
          <a:endParaRPr lang="en-US" sz="1600"/>
        </a:p>
      </dgm:t>
    </dgm:pt>
    <dgm:pt modelId="{8F96893E-161A-4467-9B0A-2330627164C6}" type="sibTrans" cxnId="{F8C5DBB2-56A5-4DA4-989A-0EC8E8D9E68D}">
      <dgm:prSet/>
      <dgm:spPr/>
      <dgm:t>
        <a:bodyPr/>
        <a:lstStyle/>
        <a:p>
          <a:endParaRPr lang="en-US" sz="1600"/>
        </a:p>
      </dgm:t>
    </dgm:pt>
    <dgm:pt modelId="{B3A1DD6C-F1D2-42DD-BB26-109C7D407DC7}">
      <dgm:prSet custT="1"/>
      <dgm:spPr/>
      <dgm:t>
        <a:bodyPr/>
        <a:lstStyle/>
        <a:p>
          <a:r>
            <a:rPr lang="en-US" sz="1600" dirty="0"/>
            <a:t>&lt;go&gt; represents a special end-of-line character, signaling the end of this input sequence, and the decoder part of the RNN will begin</a:t>
          </a:r>
        </a:p>
      </dgm:t>
    </dgm:pt>
    <dgm:pt modelId="{D318623C-D6CE-4530-8494-2CB307140651}" type="parTrans" cxnId="{2ABA7A01-5DAC-473E-9AE1-BA806AC20041}">
      <dgm:prSet/>
      <dgm:spPr/>
      <dgm:t>
        <a:bodyPr/>
        <a:lstStyle/>
        <a:p>
          <a:endParaRPr lang="en-US" sz="1600"/>
        </a:p>
      </dgm:t>
    </dgm:pt>
    <dgm:pt modelId="{B5DBD8E6-BFBB-4983-A19A-A419FB215E7D}" type="sibTrans" cxnId="{2ABA7A01-5DAC-473E-9AE1-BA806AC20041}">
      <dgm:prSet/>
      <dgm:spPr/>
      <dgm:t>
        <a:bodyPr/>
        <a:lstStyle/>
        <a:p>
          <a:endParaRPr lang="en-US" sz="1600"/>
        </a:p>
      </dgm:t>
    </dgm:pt>
    <dgm:pt modelId="{19E667B3-7F70-41E4-AC66-A46B2FFB6B80}">
      <dgm:prSet custT="1"/>
      <dgm:spPr/>
      <dgm:t>
        <a:bodyPr/>
        <a:lstStyle/>
        <a:p>
          <a:r>
            <a:rPr lang="en-US" sz="1600" dirty="0"/>
            <a:t>For each of encoder and decoder, the weights on the edge between any time t-1 and t is the same, by the definition of RNN</a:t>
          </a:r>
        </a:p>
      </dgm:t>
    </dgm:pt>
    <dgm:pt modelId="{9631C8A9-AFE0-4E6C-904A-3B328F5E6896}" type="parTrans" cxnId="{27581AB8-6A03-4CED-9CD2-E27FCE6CB82A}">
      <dgm:prSet/>
      <dgm:spPr/>
      <dgm:t>
        <a:bodyPr/>
        <a:lstStyle/>
        <a:p>
          <a:endParaRPr lang="en-US" sz="1600"/>
        </a:p>
      </dgm:t>
    </dgm:pt>
    <dgm:pt modelId="{E2AFC00D-DB4E-48CC-B54B-526F8AF5F1C7}" type="sibTrans" cxnId="{27581AB8-6A03-4CED-9CD2-E27FCE6CB82A}">
      <dgm:prSet/>
      <dgm:spPr/>
      <dgm:t>
        <a:bodyPr/>
        <a:lstStyle/>
        <a:p>
          <a:endParaRPr lang="en-US" sz="1600"/>
        </a:p>
      </dgm:t>
    </dgm:pt>
    <dgm:pt modelId="{D7E62108-C904-47E8-9726-4FB4781CF3E2}">
      <dgm:prSet custT="1"/>
      <dgm:spPr/>
      <dgm:t>
        <a:bodyPr/>
        <a:lstStyle/>
        <a:p>
          <a:r>
            <a:rPr lang="en-US" sz="1600" dirty="0"/>
            <a:t>The encoder portion and decoder portion do not share weights</a:t>
          </a:r>
        </a:p>
      </dgm:t>
    </dgm:pt>
    <dgm:pt modelId="{8E304197-C0D6-4127-8D99-2A661EBA8F42}" type="parTrans" cxnId="{9D67BC8B-7131-473C-906C-82B963E6DD2B}">
      <dgm:prSet/>
      <dgm:spPr/>
      <dgm:t>
        <a:bodyPr/>
        <a:lstStyle/>
        <a:p>
          <a:endParaRPr lang="en-US" sz="1600"/>
        </a:p>
      </dgm:t>
    </dgm:pt>
    <dgm:pt modelId="{D2E34B12-9C73-481E-85F1-C6BAAD4473B3}" type="sibTrans" cxnId="{9D67BC8B-7131-473C-906C-82B963E6DD2B}">
      <dgm:prSet/>
      <dgm:spPr/>
      <dgm:t>
        <a:bodyPr/>
        <a:lstStyle/>
        <a:p>
          <a:endParaRPr lang="en-US" sz="1600"/>
        </a:p>
      </dgm:t>
    </dgm:pt>
    <dgm:pt modelId="{6FE397DD-6D87-4320-9239-447F92B575A5}" type="pres">
      <dgm:prSet presAssocID="{76CD07E5-8A5A-495B-931C-E0128CE60CAD}" presName="vert0" presStyleCnt="0">
        <dgm:presLayoutVars>
          <dgm:dir/>
          <dgm:animOne val="branch"/>
          <dgm:animLvl val="lvl"/>
        </dgm:presLayoutVars>
      </dgm:prSet>
      <dgm:spPr/>
    </dgm:pt>
    <dgm:pt modelId="{3CA9F75F-51CB-4F3B-96FB-8A36AC5CD635}" type="pres">
      <dgm:prSet presAssocID="{BA4F1372-5A8F-46D2-8F91-7D2118F7CA3D}" presName="thickLine" presStyleLbl="alignNode1" presStyleIdx="0" presStyleCnt="8"/>
      <dgm:spPr/>
    </dgm:pt>
    <dgm:pt modelId="{021F565E-6B74-42DF-AD91-54BBA6017FA2}" type="pres">
      <dgm:prSet presAssocID="{BA4F1372-5A8F-46D2-8F91-7D2118F7CA3D}" presName="horz1" presStyleCnt="0"/>
      <dgm:spPr/>
    </dgm:pt>
    <dgm:pt modelId="{9ACACCF2-8ED0-47B9-9279-E867B37EED8A}" type="pres">
      <dgm:prSet presAssocID="{BA4F1372-5A8F-46D2-8F91-7D2118F7CA3D}" presName="tx1" presStyleLbl="revTx" presStyleIdx="0" presStyleCnt="8" custScaleY="119275"/>
      <dgm:spPr/>
    </dgm:pt>
    <dgm:pt modelId="{C1623738-DB1D-4FDC-9AD0-C32F7A63672E}" type="pres">
      <dgm:prSet presAssocID="{BA4F1372-5A8F-46D2-8F91-7D2118F7CA3D}" presName="vert1" presStyleCnt="0"/>
      <dgm:spPr/>
    </dgm:pt>
    <dgm:pt modelId="{38102430-F9E8-474C-ADD0-39ADC47C7D6C}" type="pres">
      <dgm:prSet presAssocID="{F5A0C34D-0FB9-4F6C-B21D-74A703250CF3}" presName="thickLine" presStyleLbl="alignNode1" presStyleIdx="1" presStyleCnt="8" custLinFactNeighborY="-18101"/>
      <dgm:spPr/>
    </dgm:pt>
    <dgm:pt modelId="{C2AF7CB5-68A8-4615-B19F-FD82BBD6601E}" type="pres">
      <dgm:prSet presAssocID="{F5A0C34D-0FB9-4F6C-B21D-74A703250CF3}" presName="horz1" presStyleCnt="0"/>
      <dgm:spPr/>
    </dgm:pt>
    <dgm:pt modelId="{CB72B754-D5D6-465E-90E7-84EE12B6CD82}" type="pres">
      <dgm:prSet presAssocID="{F5A0C34D-0FB9-4F6C-B21D-74A703250CF3}" presName="tx1" presStyleLbl="revTx" presStyleIdx="1" presStyleCnt="8" custScaleY="158469" custLinFactNeighborY="-27056"/>
      <dgm:spPr/>
    </dgm:pt>
    <dgm:pt modelId="{33919817-794E-4F98-AED7-4F5A93BAAC77}" type="pres">
      <dgm:prSet presAssocID="{F5A0C34D-0FB9-4F6C-B21D-74A703250CF3}" presName="vert1" presStyleCnt="0"/>
      <dgm:spPr/>
    </dgm:pt>
    <dgm:pt modelId="{C59BD4C9-1FCF-404F-9893-F03DE8871791}" type="pres">
      <dgm:prSet presAssocID="{21B198BC-3B8E-4BFE-807F-BD7C6666925C}" presName="thickLine" presStyleLbl="alignNode1" presStyleIdx="2" presStyleCnt="8" custLinFactNeighborY="-25008"/>
      <dgm:spPr/>
    </dgm:pt>
    <dgm:pt modelId="{13887D2B-8D07-4B69-B47F-63701C159724}" type="pres">
      <dgm:prSet presAssocID="{21B198BC-3B8E-4BFE-807F-BD7C6666925C}" presName="horz1" presStyleCnt="0"/>
      <dgm:spPr/>
    </dgm:pt>
    <dgm:pt modelId="{F6BC279E-133E-4069-8DC3-5C3518BC646B}" type="pres">
      <dgm:prSet presAssocID="{21B198BC-3B8E-4BFE-807F-BD7C6666925C}" presName="tx1" presStyleLbl="revTx" presStyleIdx="2" presStyleCnt="8" custScaleY="133827" custLinFactNeighborX="-179" custLinFactNeighborY="-14158"/>
      <dgm:spPr/>
    </dgm:pt>
    <dgm:pt modelId="{B5C04C89-1C3A-47AE-99EB-A2FA8F7AA1E7}" type="pres">
      <dgm:prSet presAssocID="{21B198BC-3B8E-4BFE-807F-BD7C6666925C}" presName="vert1" presStyleCnt="0"/>
      <dgm:spPr/>
    </dgm:pt>
    <dgm:pt modelId="{0731D6B2-8928-4EE0-8F1D-7F589B02671E}" type="pres">
      <dgm:prSet presAssocID="{58FC0365-3B30-4E74-A423-F1FDCD0CA822}" presName="thickLine" presStyleLbl="alignNode1" presStyleIdx="3" presStyleCnt="8"/>
      <dgm:spPr/>
    </dgm:pt>
    <dgm:pt modelId="{37C4D769-9704-4CC6-BEE9-050DD17AB291}" type="pres">
      <dgm:prSet presAssocID="{58FC0365-3B30-4E74-A423-F1FDCD0CA822}" presName="horz1" presStyleCnt="0"/>
      <dgm:spPr/>
    </dgm:pt>
    <dgm:pt modelId="{A72436F6-3ADD-4703-90F8-DA7F03030E17}" type="pres">
      <dgm:prSet presAssocID="{58FC0365-3B30-4E74-A423-F1FDCD0CA822}" presName="tx1" presStyleLbl="revTx" presStyleIdx="3" presStyleCnt="8" custScaleY="190037"/>
      <dgm:spPr/>
    </dgm:pt>
    <dgm:pt modelId="{C721B44A-9887-4F6D-8B2F-22AFA09B0F47}" type="pres">
      <dgm:prSet presAssocID="{58FC0365-3B30-4E74-A423-F1FDCD0CA822}" presName="vert1" presStyleCnt="0"/>
      <dgm:spPr/>
    </dgm:pt>
    <dgm:pt modelId="{F75723EE-DA06-4DA9-9E51-1E3AEFDABDF0}" type="pres">
      <dgm:prSet presAssocID="{2F5193A2-75EE-495D-BDAA-0AC8438835CF}" presName="thickLine" presStyleLbl="alignNode1" presStyleIdx="4" presStyleCnt="8"/>
      <dgm:spPr/>
    </dgm:pt>
    <dgm:pt modelId="{DD114531-314A-41D6-A088-46B791806673}" type="pres">
      <dgm:prSet presAssocID="{2F5193A2-75EE-495D-BDAA-0AC8438835CF}" presName="horz1" presStyleCnt="0"/>
      <dgm:spPr/>
    </dgm:pt>
    <dgm:pt modelId="{0147FE9A-25AD-474D-9177-48F0DD9A0150}" type="pres">
      <dgm:prSet presAssocID="{2F5193A2-75EE-495D-BDAA-0AC8438835CF}" presName="tx1" presStyleLbl="revTx" presStyleIdx="4" presStyleCnt="8" custScaleY="89478"/>
      <dgm:spPr/>
    </dgm:pt>
    <dgm:pt modelId="{E42B1347-BD60-4B3C-905A-B402BDC464BA}" type="pres">
      <dgm:prSet presAssocID="{2F5193A2-75EE-495D-BDAA-0AC8438835CF}" presName="vert1" presStyleCnt="0"/>
      <dgm:spPr/>
    </dgm:pt>
    <dgm:pt modelId="{862840BA-46F6-4672-ABE9-E3C5A2EBF193}" type="pres">
      <dgm:prSet presAssocID="{B3A1DD6C-F1D2-42DD-BB26-109C7D407DC7}" presName="thickLine" presStyleLbl="alignNode1" presStyleIdx="5" presStyleCnt="8"/>
      <dgm:spPr/>
    </dgm:pt>
    <dgm:pt modelId="{1216438F-1D0B-40DC-A6FC-3546C55BC46C}" type="pres">
      <dgm:prSet presAssocID="{B3A1DD6C-F1D2-42DD-BB26-109C7D407DC7}" presName="horz1" presStyleCnt="0"/>
      <dgm:spPr/>
    </dgm:pt>
    <dgm:pt modelId="{6713B543-32B6-403E-AFD0-44A5711F55A3}" type="pres">
      <dgm:prSet presAssocID="{B3A1DD6C-F1D2-42DD-BB26-109C7D407DC7}" presName="tx1" presStyleLbl="revTx" presStyleIdx="5" presStyleCnt="8" custScaleY="161532"/>
      <dgm:spPr/>
    </dgm:pt>
    <dgm:pt modelId="{7B453507-9751-4BF7-B12B-B23300A5CE24}" type="pres">
      <dgm:prSet presAssocID="{B3A1DD6C-F1D2-42DD-BB26-109C7D407DC7}" presName="vert1" presStyleCnt="0"/>
      <dgm:spPr/>
    </dgm:pt>
    <dgm:pt modelId="{27FBB675-D408-433A-BC1F-D60164044887}" type="pres">
      <dgm:prSet presAssocID="{19E667B3-7F70-41E4-AC66-A46B2FFB6B80}" presName="thickLine" presStyleLbl="alignNode1" presStyleIdx="6" presStyleCnt="8"/>
      <dgm:spPr/>
    </dgm:pt>
    <dgm:pt modelId="{1D3607EA-0AC8-4370-8CB1-EAAB8ED8FE14}" type="pres">
      <dgm:prSet presAssocID="{19E667B3-7F70-41E4-AC66-A46B2FFB6B80}" presName="horz1" presStyleCnt="0"/>
      <dgm:spPr/>
    </dgm:pt>
    <dgm:pt modelId="{1A685E44-E516-4B93-B90D-6BA410D949F7}" type="pres">
      <dgm:prSet presAssocID="{19E667B3-7F70-41E4-AC66-A46B2FFB6B80}" presName="tx1" presStyleLbl="revTx" presStyleIdx="6" presStyleCnt="8" custScaleY="138101"/>
      <dgm:spPr/>
    </dgm:pt>
    <dgm:pt modelId="{6425BD6E-9493-409D-8EF6-1B36DB998998}" type="pres">
      <dgm:prSet presAssocID="{19E667B3-7F70-41E4-AC66-A46B2FFB6B80}" presName="vert1" presStyleCnt="0"/>
      <dgm:spPr/>
    </dgm:pt>
    <dgm:pt modelId="{F6D0266A-94BC-4B64-BB40-3AEDB7A36830}" type="pres">
      <dgm:prSet presAssocID="{D7E62108-C904-47E8-9726-4FB4781CF3E2}" presName="thickLine" presStyleLbl="alignNode1" presStyleIdx="7" presStyleCnt="8"/>
      <dgm:spPr/>
    </dgm:pt>
    <dgm:pt modelId="{31D875B3-3D3A-4523-8BE8-B62957FE562F}" type="pres">
      <dgm:prSet presAssocID="{D7E62108-C904-47E8-9726-4FB4781CF3E2}" presName="horz1" presStyleCnt="0"/>
      <dgm:spPr/>
    </dgm:pt>
    <dgm:pt modelId="{5EF20A95-7544-4DFD-A530-3CB6BF28AF80}" type="pres">
      <dgm:prSet presAssocID="{D7E62108-C904-47E8-9726-4FB4781CF3E2}" presName="tx1" presStyleLbl="revTx" presStyleIdx="7" presStyleCnt="8"/>
      <dgm:spPr/>
    </dgm:pt>
    <dgm:pt modelId="{CE674C31-ECBE-4003-A60A-7FCBE1033B2A}" type="pres">
      <dgm:prSet presAssocID="{D7E62108-C904-47E8-9726-4FB4781CF3E2}" presName="vert1" presStyleCnt="0"/>
      <dgm:spPr/>
    </dgm:pt>
  </dgm:ptLst>
  <dgm:cxnLst>
    <dgm:cxn modelId="{2ABA7A01-5DAC-473E-9AE1-BA806AC20041}" srcId="{76CD07E5-8A5A-495B-931C-E0128CE60CAD}" destId="{B3A1DD6C-F1D2-42DD-BB26-109C7D407DC7}" srcOrd="5" destOrd="0" parTransId="{D318623C-D6CE-4530-8494-2CB307140651}" sibTransId="{B5DBD8E6-BFBB-4983-A19A-A419FB215E7D}"/>
    <dgm:cxn modelId="{375C040E-7773-4B36-B68B-CD099AC36E92}" type="presOf" srcId="{21B198BC-3B8E-4BFE-807F-BD7C6666925C}" destId="{F6BC279E-133E-4069-8DC3-5C3518BC646B}" srcOrd="0" destOrd="0" presId="urn:microsoft.com/office/officeart/2008/layout/LinedList"/>
    <dgm:cxn modelId="{4B0A4A12-549B-4BDB-8CE5-49D25549ED03}" srcId="{76CD07E5-8A5A-495B-931C-E0128CE60CAD}" destId="{BA4F1372-5A8F-46D2-8F91-7D2118F7CA3D}" srcOrd="0" destOrd="0" parTransId="{44064B44-08FA-458A-B84F-054775F24F55}" sibTransId="{8B68B7C3-7EF4-426E-8C1D-4E0B71BEB095}"/>
    <dgm:cxn modelId="{E28A9816-AB9D-4AB3-BE45-18F7C090B264}" srcId="{76CD07E5-8A5A-495B-931C-E0128CE60CAD}" destId="{58FC0365-3B30-4E74-A423-F1FDCD0CA822}" srcOrd="3" destOrd="0" parTransId="{3D6EE2A5-F6B5-4921-8195-ED107B1FB582}" sibTransId="{260EEB5A-75DF-4917-B6CB-4AC2656975DC}"/>
    <dgm:cxn modelId="{A68CE31B-C34E-4F93-AB49-AF8FD579CD54}" type="presOf" srcId="{B3A1DD6C-F1D2-42DD-BB26-109C7D407DC7}" destId="{6713B543-32B6-403E-AFD0-44A5711F55A3}" srcOrd="0" destOrd="0" presId="urn:microsoft.com/office/officeart/2008/layout/LinedList"/>
    <dgm:cxn modelId="{E8E1A832-4D79-43F6-9096-A4F4947CDFE3}" srcId="{76CD07E5-8A5A-495B-931C-E0128CE60CAD}" destId="{21B198BC-3B8E-4BFE-807F-BD7C6666925C}" srcOrd="2" destOrd="0" parTransId="{F8723CAC-58FF-4B76-A42F-EF9B08FFBDF8}" sibTransId="{4EEFB2CC-656A-4C53-A320-D53F1AF63B6D}"/>
    <dgm:cxn modelId="{CBDDA735-560E-4E04-BC43-33BE0EC6FD2E}" type="presOf" srcId="{58FC0365-3B30-4E74-A423-F1FDCD0CA822}" destId="{A72436F6-3ADD-4703-90F8-DA7F03030E17}" srcOrd="0" destOrd="0" presId="urn:microsoft.com/office/officeart/2008/layout/LinedList"/>
    <dgm:cxn modelId="{8D77D061-5B62-480F-BAE7-2955FDCA6FC6}" type="presOf" srcId="{19E667B3-7F70-41E4-AC66-A46B2FFB6B80}" destId="{1A685E44-E516-4B93-B90D-6BA410D949F7}" srcOrd="0" destOrd="0" presId="urn:microsoft.com/office/officeart/2008/layout/LinedList"/>
    <dgm:cxn modelId="{5F72B169-755E-41CD-921D-87DC0B9B6846}" type="presOf" srcId="{D7E62108-C904-47E8-9726-4FB4781CF3E2}" destId="{5EF20A95-7544-4DFD-A530-3CB6BF28AF80}" srcOrd="0" destOrd="0" presId="urn:microsoft.com/office/officeart/2008/layout/LinedList"/>
    <dgm:cxn modelId="{8239D452-16D5-4D18-A5C5-3710CE66960E}" type="presOf" srcId="{BA4F1372-5A8F-46D2-8F91-7D2118F7CA3D}" destId="{9ACACCF2-8ED0-47B9-9279-E867B37EED8A}" srcOrd="0" destOrd="0" presId="urn:microsoft.com/office/officeart/2008/layout/LinedList"/>
    <dgm:cxn modelId="{5D757B57-B04B-4B79-BD3E-B0CF709641D8}" type="presOf" srcId="{F5A0C34D-0FB9-4F6C-B21D-74A703250CF3}" destId="{CB72B754-D5D6-465E-90E7-84EE12B6CD82}" srcOrd="0" destOrd="0" presId="urn:microsoft.com/office/officeart/2008/layout/LinedList"/>
    <dgm:cxn modelId="{9D67BC8B-7131-473C-906C-82B963E6DD2B}" srcId="{76CD07E5-8A5A-495B-931C-E0128CE60CAD}" destId="{D7E62108-C904-47E8-9726-4FB4781CF3E2}" srcOrd="7" destOrd="0" parTransId="{8E304197-C0D6-4127-8D99-2A661EBA8F42}" sibTransId="{D2E34B12-9C73-481E-85F1-C6BAAD4473B3}"/>
    <dgm:cxn modelId="{69E45A8D-978E-4517-839A-00EECC0F934A}" srcId="{76CD07E5-8A5A-495B-931C-E0128CE60CAD}" destId="{F5A0C34D-0FB9-4F6C-B21D-74A703250CF3}" srcOrd="1" destOrd="0" parTransId="{0A286DED-65B5-4873-B655-23964B97F0F8}" sibTransId="{57D91D51-C4AD-4108-B4A2-170D52FD93DD}"/>
    <dgm:cxn modelId="{80BD15A6-F179-4DC7-9738-87512A05BB25}" type="presOf" srcId="{76CD07E5-8A5A-495B-931C-E0128CE60CAD}" destId="{6FE397DD-6D87-4320-9239-447F92B575A5}" srcOrd="0" destOrd="0" presId="urn:microsoft.com/office/officeart/2008/layout/LinedList"/>
    <dgm:cxn modelId="{F8C5DBB2-56A5-4DA4-989A-0EC8E8D9E68D}" srcId="{76CD07E5-8A5A-495B-931C-E0128CE60CAD}" destId="{2F5193A2-75EE-495D-BDAA-0AC8438835CF}" srcOrd="4" destOrd="0" parTransId="{DC1679F8-67E3-420C-959E-58147DAAEB94}" sibTransId="{8F96893E-161A-4467-9B0A-2330627164C6}"/>
    <dgm:cxn modelId="{27581AB8-6A03-4CED-9CD2-E27FCE6CB82A}" srcId="{76CD07E5-8A5A-495B-931C-E0128CE60CAD}" destId="{19E667B3-7F70-41E4-AC66-A46B2FFB6B80}" srcOrd="6" destOrd="0" parTransId="{9631C8A9-AFE0-4E6C-904A-3B328F5E6896}" sibTransId="{E2AFC00D-DB4E-48CC-B54B-526F8AF5F1C7}"/>
    <dgm:cxn modelId="{ED70A1F3-905C-49BA-9E5A-A70D468CF1A1}" type="presOf" srcId="{2F5193A2-75EE-495D-BDAA-0AC8438835CF}" destId="{0147FE9A-25AD-474D-9177-48F0DD9A0150}" srcOrd="0" destOrd="0" presId="urn:microsoft.com/office/officeart/2008/layout/LinedList"/>
    <dgm:cxn modelId="{492CC7CA-C539-4764-834A-33442DB4F032}" type="presParOf" srcId="{6FE397DD-6D87-4320-9239-447F92B575A5}" destId="{3CA9F75F-51CB-4F3B-96FB-8A36AC5CD635}" srcOrd="0" destOrd="0" presId="urn:microsoft.com/office/officeart/2008/layout/LinedList"/>
    <dgm:cxn modelId="{C50CF561-EE5B-49E3-811D-B425335A212E}" type="presParOf" srcId="{6FE397DD-6D87-4320-9239-447F92B575A5}" destId="{021F565E-6B74-42DF-AD91-54BBA6017FA2}" srcOrd="1" destOrd="0" presId="urn:microsoft.com/office/officeart/2008/layout/LinedList"/>
    <dgm:cxn modelId="{2F9BB2C1-ED51-4394-97F8-78BBA61858D7}" type="presParOf" srcId="{021F565E-6B74-42DF-AD91-54BBA6017FA2}" destId="{9ACACCF2-8ED0-47B9-9279-E867B37EED8A}" srcOrd="0" destOrd="0" presId="urn:microsoft.com/office/officeart/2008/layout/LinedList"/>
    <dgm:cxn modelId="{74B3EA89-091F-4669-949E-339DE70DD616}" type="presParOf" srcId="{021F565E-6B74-42DF-AD91-54BBA6017FA2}" destId="{C1623738-DB1D-4FDC-9AD0-C32F7A63672E}" srcOrd="1" destOrd="0" presId="urn:microsoft.com/office/officeart/2008/layout/LinedList"/>
    <dgm:cxn modelId="{1B70C742-E8F1-4A43-A293-977CC7B4A394}" type="presParOf" srcId="{6FE397DD-6D87-4320-9239-447F92B575A5}" destId="{38102430-F9E8-474C-ADD0-39ADC47C7D6C}" srcOrd="2" destOrd="0" presId="urn:microsoft.com/office/officeart/2008/layout/LinedList"/>
    <dgm:cxn modelId="{07F3578A-39D1-4BF0-97F9-0CD3A775F6A9}" type="presParOf" srcId="{6FE397DD-6D87-4320-9239-447F92B575A5}" destId="{C2AF7CB5-68A8-4615-B19F-FD82BBD6601E}" srcOrd="3" destOrd="0" presId="urn:microsoft.com/office/officeart/2008/layout/LinedList"/>
    <dgm:cxn modelId="{FDA43835-923E-4A68-92B9-61DE9109EDEE}" type="presParOf" srcId="{C2AF7CB5-68A8-4615-B19F-FD82BBD6601E}" destId="{CB72B754-D5D6-465E-90E7-84EE12B6CD82}" srcOrd="0" destOrd="0" presId="urn:microsoft.com/office/officeart/2008/layout/LinedList"/>
    <dgm:cxn modelId="{5013B0B9-6875-4217-A7AC-77B36B1D4F45}" type="presParOf" srcId="{C2AF7CB5-68A8-4615-B19F-FD82BBD6601E}" destId="{33919817-794E-4F98-AED7-4F5A93BAAC77}" srcOrd="1" destOrd="0" presId="urn:microsoft.com/office/officeart/2008/layout/LinedList"/>
    <dgm:cxn modelId="{709357B2-9CA0-4702-BF48-F617A077CA75}" type="presParOf" srcId="{6FE397DD-6D87-4320-9239-447F92B575A5}" destId="{C59BD4C9-1FCF-404F-9893-F03DE8871791}" srcOrd="4" destOrd="0" presId="urn:microsoft.com/office/officeart/2008/layout/LinedList"/>
    <dgm:cxn modelId="{9E85BA35-174C-4C86-AAAE-F72AD10D7B66}" type="presParOf" srcId="{6FE397DD-6D87-4320-9239-447F92B575A5}" destId="{13887D2B-8D07-4B69-B47F-63701C159724}" srcOrd="5" destOrd="0" presId="urn:microsoft.com/office/officeart/2008/layout/LinedList"/>
    <dgm:cxn modelId="{AD93EDE6-A14C-48AE-9903-9F0BA6048E46}" type="presParOf" srcId="{13887D2B-8D07-4B69-B47F-63701C159724}" destId="{F6BC279E-133E-4069-8DC3-5C3518BC646B}" srcOrd="0" destOrd="0" presId="urn:microsoft.com/office/officeart/2008/layout/LinedList"/>
    <dgm:cxn modelId="{550E5BDC-2FE4-45B1-BA56-B14092F7ADA5}" type="presParOf" srcId="{13887D2B-8D07-4B69-B47F-63701C159724}" destId="{B5C04C89-1C3A-47AE-99EB-A2FA8F7AA1E7}" srcOrd="1" destOrd="0" presId="urn:microsoft.com/office/officeart/2008/layout/LinedList"/>
    <dgm:cxn modelId="{6EC75A23-C9F8-43CD-A16A-C3E593609426}" type="presParOf" srcId="{6FE397DD-6D87-4320-9239-447F92B575A5}" destId="{0731D6B2-8928-4EE0-8F1D-7F589B02671E}" srcOrd="6" destOrd="0" presId="urn:microsoft.com/office/officeart/2008/layout/LinedList"/>
    <dgm:cxn modelId="{7848B9A3-A1CF-4F37-9375-FA2AA6BE68B8}" type="presParOf" srcId="{6FE397DD-6D87-4320-9239-447F92B575A5}" destId="{37C4D769-9704-4CC6-BEE9-050DD17AB291}" srcOrd="7" destOrd="0" presId="urn:microsoft.com/office/officeart/2008/layout/LinedList"/>
    <dgm:cxn modelId="{985436CB-D713-4959-9EB8-2FBD4043D3BF}" type="presParOf" srcId="{37C4D769-9704-4CC6-BEE9-050DD17AB291}" destId="{A72436F6-3ADD-4703-90F8-DA7F03030E17}" srcOrd="0" destOrd="0" presId="urn:microsoft.com/office/officeart/2008/layout/LinedList"/>
    <dgm:cxn modelId="{96618E66-B966-48AD-B6CD-F09C35F80BFC}" type="presParOf" srcId="{37C4D769-9704-4CC6-BEE9-050DD17AB291}" destId="{C721B44A-9887-4F6D-8B2F-22AFA09B0F47}" srcOrd="1" destOrd="0" presId="urn:microsoft.com/office/officeart/2008/layout/LinedList"/>
    <dgm:cxn modelId="{4D5D6295-99A8-408A-8D05-F821AA0CE0EF}" type="presParOf" srcId="{6FE397DD-6D87-4320-9239-447F92B575A5}" destId="{F75723EE-DA06-4DA9-9E51-1E3AEFDABDF0}" srcOrd="8" destOrd="0" presId="urn:microsoft.com/office/officeart/2008/layout/LinedList"/>
    <dgm:cxn modelId="{827826C0-07F8-46EE-8C76-56AD6C286419}" type="presParOf" srcId="{6FE397DD-6D87-4320-9239-447F92B575A5}" destId="{DD114531-314A-41D6-A088-46B791806673}" srcOrd="9" destOrd="0" presId="urn:microsoft.com/office/officeart/2008/layout/LinedList"/>
    <dgm:cxn modelId="{EDCEE1D8-45B9-4054-90EE-745AE2050412}" type="presParOf" srcId="{DD114531-314A-41D6-A088-46B791806673}" destId="{0147FE9A-25AD-474D-9177-48F0DD9A0150}" srcOrd="0" destOrd="0" presId="urn:microsoft.com/office/officeart/2008/layout/LinedList"/>
    <dgm:cxn modelId="{D8C4FD36-E8A1-4760-B5B3-5E20828ABB78}" type="presParOf" srcId="{DD114531-314A-41D6-A088-46B791806673}" destId="{E42B1347-BD60-4B3C-905A-B402BDC464BA}" srcOrd="1" destOrd="0" presId="urn:microsoft.com/office/officeart/2008/layout/LinedList"/>
    <dgm:cxn modelId="{C34A1ACA-163E-47A2-A85C-1FB17E2D583C}" type="presParOf" srcId="{6FE397DD-6D87-4320-9239-447F92B575A5}" destId="{862840BA-46F6-4672-ABE9-E3C5A2EBF193}" srcOrd="10" destOrd="0" presId="urn:microsoft.com/office/officeart/2008/layout/LinedList"/>
    <dgm:cxn modelId="{7DA79758-1B49-4A2A-A00A-AB2B87D9E178}" type="presParOf" srcId="{6FE397DD-6D87-4320-9239-447F92B575A5}" destId="{1216438F-1D0B-40DC-A6FC-3546C55BC46C}" srcOrd="11" destOrd="0" presId="urn:microsoft.com/office/officeart/2008/layout/LinedList"/>
    <dgm:cxn modelId="{8452877F-7128-4CF2-B3B9-F4E1F9D45DDE}" type="presParOf" srcId="{1216438F-1D0B-40DC-A6FC-3546C55BC46C}" destId="{6713B543-32B6-403E-AFD0-44A5711F55A3}" srcOrd="0" destOrd="0" presId="urn:microsoft.com/office/officeart/2008/layout/LinedList"/>
    <dgm:cxn modelId="{6D51F2EE-E863-4D67-8032-57C57278D6E4}" type="presParOf" srcId="{1216438F-1D0B-40DC-A6FC-3546C55BC46C}" destId="{7B453507-9751-4BF7-B12B-B23300A5CE24}" srcOrd="1" destOrd="0" presId="urn:microsoft.com/office/officeart/2008/layout/LinedList"/>
    <dgm:cxn modelId="{CC1432A0-947C-41E3-A815-CE16A1228A29}" type="presParOf" srcId="{6FE397DD-6D87-4320-9239-447F92B575A5}" destId="{27FBB675-D408-433A-BC1F-D60164044887}" srcOrd="12" destOrd="0" presId="urn:microsoft.com/office/officeart/2008/layout/LinedList"/>
    <dgm:cxn modelId="{1F802402-CEEB-407E-B798-85E5948AEDB7}" type="presParOf" srcId="{6FE397DD-6D87-4320-9239-447F92B575A5}" destId="{1D3607EA-0AC8-4370-8CB1-EAAB8ED8FE14}" srcOrd="13" destOrd="0" presId="urn:microsoft.com/office/officeart/2008/layout/LinedList"/>
    <dgm:cxn modelId="{EFD68759-740C-42B2-BEA1-72D222C56F2E}" type="presParOf" srcId="{1D3607EA-0AC8-4370-8CB1-EAAB8ED8FE14}" destId="{1A685E44-E516-4B93-B90D-6BA410D949F7}" srcOrd="0" destOrd="0" presId="urn:microsoft.com/office/officeart/2008/layout/LinedList"/>
    <dgm:cxn modelId="{4A2A7F7A-BECC-4271-B4BD-DD0A0ECEC7E6}" type="presParOf" srcId="{1D3607EA-0AC8-4370-8CB1-EAAB8ED8FE14}" destId="{6425BD6E-9493-409D-8EF6-1B36DB998998}" srcOrd="1" destOrd="0" presId="urn:microsoft.com/office/officeart/2008/layout/LinedList"/>
    <dgm:cxn modelId="{28C3F356-FD50-44B3-8E58-B52E3ABE2813}" type="presParOf" srcId="{6FE397DD-6D87-4320-9239-447F92B575A5}" destId="{F6D0266A-94BC-4B64-BB40-3AEDB7A36830}" srcOrd="14" destOrd="0" presId="urn:microsoft.com/office/officeart/2008/layout/LinedList"/>
    <dgm:cxn modelId="{6A243421-4AA6-43BD-AB65-EA7B54454441}" type="presParOf" srcId="{6FE397DD-6D87-4320-9239-447F92B575A5}" destId="{31D875B3-3D3A-4523-8BE8-B62957FE562F}" srcOrd="15" destOrd="0" presId="urn:microsoft.com/office/officeart/2008/layout/LinedList"/>
    <dgm:cxn modelId="{01671371-5F53-49A4-88E9-CD238FF9EA81}" type="presParOf" srcId="{31D875B3-3D3A-4523-8BE8-B62957FE562F}" destId="{5EF20A95-7544-4DFD-A530-3CB6BF28AF80}" srcOrd="0" destOrd="0" presId="urn:microsoft.com/office/officeart/2008/layout/LinedList"/>
    <dgm:cxn modelId="{B9F0BD2F-6C49-43DD-8023-CA5BF914DADD}" type="presParOf" srcId="{31D875B3-3D3A-4523-8BE8-B62957FE562F}" destId="{CE674C31-ECBE-4003-A60A-7FCBE1033B2A}"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08857F-FC8C-4997-8671-20F1BAA7DFD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ACE58C9-B8EF-4FF2-84E8-6BDBAC28A014}">
      <dgm:prSet phldrT="[Text]"/>
      <dgm:spPr/>
      <dgm:t>
        <a:bodyPr/>
        <a:lstStyle/>
        <a:p>
          <a:r>
            <a:rPr lang="en-US" dirty="0"/>
            <a:t>Learning Rate</a:t>
          </a:r>
        </a:p>
      </dgm:t>
    </dgm:pt>
    <dgm:pt modelId="{FC4F9277-AA80-4162-AF2D-794390E0A9D3}" type="parTrans" cxnId="{39936760-2EC1-4F87-BCD3-03956890B399}">
      <dgm:prSet/>
      <dgm:spPr/>
      <dgm:t>
        <a:bodyPr/>
        <a:lstStyle/>
        <a:p>
          <a:endParaRPr lang="en-US"/>
        </a:p>
      </dgm:t>
    </dgm:pt>
    <dgm:pt modelId="{A8B3E22C-ED52-4047-8D89-845942D8585A}" type="sibTrans" cxnId="{39936760-2EC1-4F87-BCD3-03956890B399}">
      <dgm:prSet/>
      <dgm:spPr/>
      <dgm:t>
        <a:bodyPr/>
        <a:lstStyle/>
        <a:p>
          <a:endParaRPr lang="en-US"/>
        </a:p>
      </dgm:t>
    </dgm:pt>
    <dgm:pt modelId="{479B8324-0F6D-447A-8885-DD9AECADE26E}">
      <dgm:prSet phldrT="[Text]" custT="1"/>
      <dgm:spPr/>
      <dgm:t>
        <a:bodyPr/>
        <a:lstStyle/>
        <a:p>
          <a:r>
            <a:rPr lang="en-US" sz="2000" dirty="0"/>
            <a:t>0.5</a:t>
          </a:r>
        </a:p>
      </dgm:t>
    </dgm:pt>
    <dgm:pt modelId="{B91D4209-B05A-4296-A998-152F1A665541}" type="parTrans" cxnId="{FF3DEB98-F069-4A6B-9F3C-5E8B9009A899}">
      <dgm:prSet/>
      <dgm:spPr/>
      <dgm:t>
        <a:bodyPr/>
        <a:lstStyle/>
        <a:p>
          <a:endParaRPr lang="en-US"/>
        </a:p>
      </dgm:t>
    </dgm:pt>
    <dgm:pt modelId="{ACCEAB9D-0B6A-4FA7-AC99-571386746ED3}" type="sibTrans" cxnId="{FF3DEB98-F069-4A6B-9F3C-5E8B9009A899}">
      <dgm:prSet/>
      <dgm:spPr/>
      <dgm:t>
        <a:bodyPr/>
        <a:lstStyle/>
        <a:p>
          <a:endParaRPr lang="en-US"/>
        </a:p>
      </dgm:t>
    </dgm:pt>
    <dgm:pt modelId="{ECB16289-71F9-4551-8395-6C62A65E8B9B}">
      <dgm:prSet phldrT="[Text]"/>
      <dgm:spPr/>
      <dgm:t>
        <a:bodyPr/>
        <a:lstStyle/>
        <a:p>
          <a:r>
            <a:rPr lang="en-US" dirty="0"/>
            <a:t>Learning Rate Decay Factor</a:t>
          </a:r>
        </a:p>
      </dgm:t>
    </dgm:pt>
    <dgm:pt modelId="{0AA8FD6D-9E92-4885-99B8-EFD9E2FDF451}" type="parTrans" cxnId="{07174A60-6F9B-4A7C-AEA5-5E3AD09F92ED}">
      <dgm:prSet/>
      <dgm:spPr/>
      <dgm:t>
        <a:bodyPr/>
        <a:lstStyle/>
        <a:p>
          <a:endParaRPr lang="en-US"/>
        </a:p>
      </dgm:t>
    </dgm:pt>
    <dgm:pt modelId="{760508B3-6942-4028-B31A-D0CC2A3C87AD}" type="sibTrans" cxnId="{07174A60-6F9B-4A7C-AEA5-5E3AD09F92ED}">
      <dgm:prSet/>
      <dgm:spPr/>
      <dgm:t>
        <a:bodyPr/>
        <a:lstStyle/>
        <a:p>
          <a:endParaRPr lang="en-US"/>
        </a:p>
      </dgm:t>
    </dgm:pt>
    <dgm:pt modelId="{9A10B435-16A7-4A99-87FF-54C67F13B1B9}">
      <dgm:prSet phldrT="[Text]" custT="1"/>
      <dgm:spPr/>
      <dgm:t>
        <a:bodyPr/>
        <a:lstStyle/>
        <a:p>
          <a:r>
            <a:rPr lang="en-US" sz="2000" dirty="0"/>
            <a:t>0.99</a:t>
          </a:r>
        </a:p>
      </dgm:t>
    </dgm:pt>
    <dgm:pt modelId="{2ECCD3AF-621C-45A7-A275-2BBD600AEE93}" type="parTrans" cxnId="{ACFDA685-880E-4AA7-9C8F-C80246C7BE95}">
      <dgm:prSet/>
      <dgm:spPr/>
      <dgm:t>
        <a:bodyPr/>
        <a:lstStyle/>
        <a:p>
          <a:endParaRPr lang="en-US"/>
        </a:p>
      </dgm:t>
    </dgm:pt>
    <dgm:pt modelId="{E9D43BE5-B41D-471A-ACA3-237551BF03DC}" type="sibTrans" cxnId="{ACFDA685-880E-4AA7-9C8F-C80246C7BE95}">
      <dgm:prSet/>
      <dgm:spPr/>
      <dgm:t>
        <a:bodyPr/>
        <a:lstStyle/>
        <a:p>
          <a:endParaRPr lang="en-US"/>
        </a:p>
      </dgm:t>
    </dgm:pt>
    <dgm:pt modelId="{F2757A1D-75C4-42DB-9EE0-DA196F1D5162}">
      <dgm:prSet phldrT="[Text]"/>
      <dgm:spPr/>
      <dgm:t>
        <a:bodyPr/>
        <a:lstStyle/>
        <a:p>
          <a:r>
            <a:rPr lang="en-US" dirty="0"/>
            <a:t># Neurons per Layer</a:t>
          </a:r>
        </a:p>
      </dgm:t>
    </dgm:pt>
    <dgm:pt modelId="{3443B40B-152C-4CBA-9274-C7BD56C7FB1D}" type="parTrans" cxnId="{BACCE58C-AE56-4000-AD0F-0F490BB225D3}">
      <dgm:prSet/>
      <dgm:spPr/>
      <dgm:t>
        <a:bodyPr/>
        <a:lstStyle/>
        <a:p>
          <a:endParaRPr lang="en-US"/>
        </a:p>
      </dgm:t>
    </dgm:pt>
    <dgm:pt modelId="{3F5B24D7-E341-4535-9AB8-3D97D266E407}" type="sibTrans" cxnId="{BACCE58C-AE56-4000-AD0F-0F490BB225D3}">
      <dgm:prSet/>
      <dgm:spPr/>
      <dgm:t>
        <a:bodyPr/>
        <a:lstStyle/>
        <a:p>
          <a:endParaRPr lang="en-US"/>
        </a:p>
      </dgm:t>
    </dgm:pt>
    <dgm:pt modelId="{6259C2BC-E40C-4807-BFF1-FD301B922AA1}">
      <dgm:prSet phldrT="[Text]" custT="1"/>
      <dgm:spPr/>
      <dgm:t>
        <a:bodyPr/>
        <a:lstStyle/>
        <a:p>
          <a:r>
            <a:rPr lang="en-US" sz="2000" dirty="0"/>
            <a:t>128</a:t>
          </a:r>
        </a:p>
      </dgm:t>
    </dgm:pt>
    <dgm:pt modelId="{2412A226-2802-4BE5-91B1-3C95FBE43D2D}" type="parTrans" cxnId="{65863C32-D01B-47DD-8E80-29D6F6EEB788}">
      <dgm:prSet/>
      <dgm:spPr/>
      <dgm:t>
        <a:bodyPr/>
        <a:lstStyle/>
        <a:p>
          <a:endParaRPr lang="en-US"/>
        </a:p>
      </dgm:t>
    </dgm:pt>
    <dgm:pt modelId="{256F64FB-7564-4409-A0E5-267ADFB7353A}" type="sibTrans" cxnId="{65863C32-D01B-47DD-8E80-29D6F6EEB788}">
      <dgm:prSet/>
      <dgm:spPr/>
      <dgm:t>
        <a:bodyPr/>
        <a:lstStyle/>
        <a:p>
          <a:endParaRPr lang="en-US"/>
        </a:p>
      </dgm:t>
    </dgm:pt>
    <dgm:pt modelId="{A159343A-8B0D-465A-ABD7-703D5AF9CFB5}">
      <dgm:prSet phldrT="[Text]"/>
      <dgm:spPr/>
      <dgm:t>
        <a:bodyPr/>
        <a:lstStyle/>
        <a:p>
          <a:r>
            <a:rPr lang="en-US" dirty="0"/>
            <a:t># Layers</a:t>
          </a:r>
        </a:p>
      </dgm:t>
    </dgm:pt>
    <dgm:pt modelId="{2081A21F-D5A8-415C-B812-FD804E1F920A}" type="parTrans" cxnId="{547BDED5-4048-4A13-928E-FE338F90172E}">
      <dgm:prSet/>
      <dgm:spPr/>
      <dgm:t>
        <a:bodyPr/>
        <a:lstStyle/>
        <a:p>
          <a:endParaRPr lang="en-US"/>
        </a:p>
      </dgm:t>
    </dgm:pt>
    <dgm:pt modelId="{FBB6B78F-29BA-4F16-BA09-E4A5A211CF0A}" type="sibTrans" cxnId="{547BDED5-4048-4A13-928E-FE338F90172E}">
      <dgm:prSet/>
      <dgm:spPr/>
      <dgm:t>
        <a:bodyPr/>
        <a:lstStyle/>
        <a:p>
          <a:endParaRPr lang="en-US"/>
        </a:p>
      </dgm:t>
    </dgm:pt>
    <dgm:pt modelId="{F0373064-4ED8-4557-8EE8-FED1DA6BF6DA}">
      <dgm:prSet phldrT="[Text]" custT="1"/>
      <dgm:spPr/>
      <dgm:t>
        <a:bodyPr/>
        <a:lstStyle/>
        <a:p>
          <a:r>
            <a:rPr lang="en-US" sz="2000" dirty="0"/>
            <a:t>2</a:t>
          </a:r>
        </a:p>
      </dgm:t>
    </dgm:pt>
    <dgm:pt modelId="{701794A0-356C-4079-9B40-3160BBDF57ED}" type="parTrans" cxnId="{277BC75F-7CA9-476A-B2FE-F90599E53095}">
      <dgm:prSet/>
      <dgm:spPr/>
      <dgm:t>
        <a:bodyPr/>
        <a:lstStyle/>
        <a:p>
          <a:endParaRPr lang="en-US"/>
        </a:p>
      </dgm:t>
    </dgm:pt>
    <dgm:pt modelId="{E48D2329-22D7-4F06-A774-BB0E67F1D636}" type="sibTrans" cxnId="{277BC75F-7CA9-476A-B2FE-F90599E53095}">
      <dgm:prSet/>
      <dgm:spPr/>
      <dgm:t>
        <a:bodyPr/>
        <a:lstStyle/>
        <a:p>
          <a:endParaRPr lang="en-US"/>
        </a:p>
      </dgm:t>
    </dgm:pt>
    <dgm:pt modelId="{B3E40D35-39EB-40CC-AC8B-745D0A86C2FB}">
      <dgm:prSet phldrT="[Text]"/>
      <dgm:spPr/>
      <dgm:t>
        <a:bodyPr/>
        <a:lstStyle/>
        <a:p>
          <a:r>
            <a:rPr lang="en-US" dirty="0"/>
            <a:t>Batch Size</a:t>
          </a:r>
        </a:p>
      </dgm:t>
    </dgm:pt>
    <dgm:pt modelId="{35293661-6DB0-4798-93F7-9A275BAE06E0}" type="parTrans" cxnId="{6B674D20-3AE7-4F7A-83FB-C9D75E934B95}">
      <dgm:prSet/>
      <dgm:spPr/>
      <dgm:t>
        <a:bodyPr/>
        <a:lstStyle/>
        <a:p>
          <a:endParaRPr lang="en-US"/>
        </a:p>
      </dgm:t>
    </dgm:pt>
    <dgm:pt modelId="{EA270C39-3D0D-4CCB-BEE6-DB509E2B2D06}" type="sibTrans" cxnId="{6B674D20-3AE7-4F7A-83FB-C9D75E934B95}">
      <dgm:prSet/>
      <dgm:spPr/>
      <dgm:t>
        <a:bodyPr/>
        <a:lstStyle/>
        <a:p>
          <a:endParaRPr lang="en-US"/>
        </a:p>
      </dgm:t>
    </dgm:pt>
    <dgm:pt modelId="{1DDA0409-17F2-41BC-87F8-F563DA28D453}">
      <dgm:prSet phldrT="[Text]" custT="1"/>
      <dgm:spPr/>
      <dgm:t>
        <a:bodyPr/>
        <a:lstStyle/>
        <a:p>
          <a:r>
            <a:rPr lang="en-US" sz="2000" dirty="0"/>
            <a:t>16</a:t>
          </a:r>
        </a:p>
      </dgm:t>
    </dgm:pt>
    <dgm:pt modelId="{9D99B884-0263-42D5-9035-A4D8513A0018}" type="parTrans" cxnId="{B3393AE2-A821-41CD-9995-961A7D4631EB}">
      <dgm:prSet/>
      <dgm:spPr/>
      <dgm:t>
        <a:bodyPr/>
        <a:lstStyle/>
        <a:p>
          <a:endParaRPr lang="en-US"/>
        </a:p>
      </dgm:t>
    </dgm:pt>
    <dgm:pt modelId="{63D96753-5B35-44D6-9254-88B388C5A4D5}" type="sibTrans" cxnId="{B3393AE2-A821-41CD-9995-961A7D4631EB}">
      <dgm:prSet/>
      <dgm:spPr/>
      <dgm:t>
        <a:bodyPr/>
        <a:lstStyle/>
        <a:p>
          <a:endParaRPr lang="en-US"/>
        </a:p>
      </dgm:t>
    </dgm:pt>
    <dgm:pt modelId="{70F7B7BF-C989-4C75-AAC0-D10ACD48C881}">
      <dgm:prSet phldrT="[Text]"/>
      <dgm:spPr/>
      <dgm:t>
        <a:bodyPr/>
        <a:lstStyle/>
        <a:p>
          <a:r>
            <a:rPr lang="en-US" dirty="0"/>
            <a:t>Max Gradient Norm</a:t>
          </a:r>
        </a:p>
      </dgm:t>
    </dgm:pt>
    <dgm:pt modelId="{205277B9-F9D9-4A29-88E2-368900258CE5}" type="parTrans" cxnId="{5AB1C37B-7A0C-4D49-9F91-46577F734117}">
      <dgm:prSet/>
      <dgm:spPr/>
      <dgm:t>
        <a:bodyPr/>
        <a:lstStyle/>
        <a:p>
          <a:endParaRPr lang="en-US"/>
        </a:p>
      </dgm:t>
    </dgm:pt>
    <dgm:pt modelId="{0D8F5FCA-3648-4910-9931-F7C697614201}" type="sibTrans" cxnId="{5AB1C37B-7A0C-4D49-9F91-46577F734117}">
      <dgm:prSet/>
      <dgm:spPr/>
      <dgm:t>
        <a:bodyPr/>
        <a:lstStyle/>
        <a:p>
          <a:endParaRPr lang="en-US"/>
        </a:p>
      </dgm:t>
    </dgm:pt>
    <dgm:pt modelId="{F1D776DE-E951-41B9-B122-118064950EAA}">
      <dgm:prSet phldrT="[Text]" custT="1"/>
      <dgm:spPr/>
      <dgm:t>
        <a:bodyPr/>
        <a:lstStyle/>
        <a:p>
          <a:r>
            <a:rPr lang="en-US" sz="2000" dirty="0"/>
            <a:t>5.0</a:t>
          </a:r>
        </a:p>
      </dgm:t>
    </dgm:pt>
    <dgm:pt modelId="{EFF33FA5-BC4C-41FE-8BD4-44B88E355404}" type="parTrans" cxnId="{E03B7FFA-5CB5-4E10-BA42-AE62C098707F}">
      <dgm:prSet/>
      <dgm:spPr/>
      <dgm:t>
        <a:bodyPr/>
        <a:lstStyle/>
        <a:p>
          <a:endParaRPr lang="en-US"/>
        </a:p>
      </dgm:t>
    </dgm:pt>
    <dgm:pt modelId="{687EFCA2-7534-4BDE-A3F9-F99481FB36BA}" type="sibTrans" cxnId="{E03B7FFA-5CB5-4E10-BA42-AE62C098707F}">
      <dgm:prSet/>
      <dgm:spPr/>
      <dgm:t>
        <a:bodyPr/>
        <a:lstStyle/>
        <a:p>
          <a:endParaRPr lang="en-US"/>
        </a:p>
      </dgm:t>
    </dgm:pt>
    <dgm:pt modelId="{89A9FD3F-E956-48B7-A994-1D811A9893D1}" type="pres">
      <dgm:prSet presAssocID="{C408857F-FC8C-4997-8671-20F1BAA7DFDA}" presName="Name0" presStyleCnt="0">
        <dgm:presLayoutVars>
          <dgm:dir/>
          <dgm:animLvl val="lvl"/>
          <dgm:resizeHandles val="exact"/>
        </dgm:presLayoutVars>
      </dgm:prSet>
      <dgm:spPr/>
    </dgm:pt>
    <dgm:pt modelId="{06DEFBF1-3468-425D-BC26-9CC34BCD993C}" type="pres">
      <dgm:prSet presAssocID="{9ACE58C9-B8EF-4FF2-84E8-6BDBAC28A014}" presName="composite" presStyleCnt="0"/>
      <dgm:spPr/>
    </dgm:pt>
    <dgm:pt modelId="{D7FDC253-1F0B-43C7-914B-AD3DC4DD7025}" type="pres">
      <dgm:prSet presAssocID="{9ACE58C9-B8EF-4FF2-84E8-6BDBAC28A014}" presName="parTx" presStyleLbl="alignNode1" presStyleIdx="0" presStyleCnt="6">
        <dgm:presLayoutVars>
          <dgm:chMax val="0"/>
          <dgm:chPref val="0"/>
          <dgm:bulletEnabled val="1"/>
        </dgm:presLayoutVars>
      </dgm:prSet>
      <dgm:spPr/>
    </dgm:pt>
    <dgm:pt modelId="{64C123ED-5526-4439-8229-CDFCC2FD414D}" type="pres">
      <dgm:prSet presAssocID="{9ACE58C9-B8EF-4FF2-84E8-6BDBAC28A014}" presName="desTx" presStyleLbl="alignAccFollowNode1" presStyleIdx="0" presStyleCnt="6">
        <dgm:presLayoutVars>
          <dgm:bulletEnabled val="1"/>
        </dgm:presLayoutVars>
      </dgm:prSet>
      <dgm:spPr/>
    </dgm:pt>
    <dgm:pt modelId="{2541C523-A922-4C8F-A0F0-0C840099C393}" type="pres">
      <dgm:prSet presAssocID="{A8B3E22C-ED52-4047-8D89-845942D8585A}" presName="space" presStyleCnt="0"/>
      <dgm:spPr/>
    </dgm:pt>
    <dgm:pt modelId="{03CE4A97-E6A1-4310-A08C-08293C5E18C2}" type="pres">
      <dgm:prSet presAssocID="{ECB16289-71F9-4551-8395-6C62A65E8B9B}" presName="composite" presStyleCnt="0"/>
      <dgm:spPr/>
    </dgm:pt>
    <dgm:pt modelId="{B00DF5CE-5260-4CB5-B446-82232FF614DF}" type="pres">
      <dgm:prSet presAssocID="{ECB16289-71F9-4551-8395-6C62A65E8B9B}" presName="parTx" presStyleLbl="alignNode1" presStyleIdx="1" presStyleCnt="6">
        <dgm:presLayoutVars>
          <dgm:chMax val="0"/>
          <dgm:chPref val="0"/>
          <dgm:bulletEnabled val="1"/>
        </dgm:presLayoutVars>
      </dgm:prSet>
      <dgm:spPr/>
    </dgm:pt>
    <dgm:pt modelId="{BEE4BD90-E016-4877-BC48-52B7F393ADDD}" type="pres">
      <dgm:prSet presAssocID="{ECB16289-71F9-4551-8395-6C62A65E8B9B}" presName="desTx" presStyleLbl="alignAccFollowNode1" presStyleIdx="1" presStyleCnt="6">
        <dgm:presLayoutVars>
          <dgm:bulletEnabled val="1"/>
        </dgm:presLayoutVars>
      </dgm:prSet>
      <dgm:spPr/>
    </dgm:pt>
    <dgm:pt modelId="{F0E98019-5C2A-4A87-A77B-5692AF8AB210}" type="pres">
      <dgm:prSet presAssocID="{760508B3-6942-4028-B31A-D0CC2A3C87AD}" presName="space" presStyleCnt="0"/>
      <dgm:spPr/>
    </dgm:pt>
    <dgm:pt modelId="{87B27AF2-77E6-4415-B53C-9B951C5A94DE}" type="pres">
      <dgm:prSet presAssocID="{A159343A-8B0D-465A-ABD7-703D5AF9CFB5}" presName="composite" presStyleCnt="0"/>
      <dgm:spPr/>
    </dgm:pt>
    <dgm:pt modelId="{81E4123C-BEC8-499A-9184-EA75D1BE54D3}" type="pres">
      <dgm:prSet presAssocID="{A159343A-8B0D-465A-ABD7-703D5AF9CFB5}" presName="parTx" presStyleLbl="alignNode1" presStyleIdx="2" presStyleCnt="6">
        <dgm:presLayoutVars>
          <dgm:chMax val="0"/>
          <dgm:chPref val="0"/>
          <dgm:bulletEnabled val="1"/>
        </dgm:presLayoutVars>
      </dgm:prSet>
      <dgm:spPr/>
    </dgm:pt>
    <dgm:pt modelId="{0928EDE3-683F-4A20-AE46-8B06CEDE8F06}" type="pres">
      <dgm:prSet presAssocID="{A159343A-8B0D-465A-ABD7-703D5AF9CFB5}" presName="desTx" presStyleLbl="alignAccFollowNode1" presStyleIdx="2" presStyleCnt="6">
        <dgm:presLayoutVars>
          <dgm:bulletEnabled val="1"/>
        </dgm:presLayoutVars>
      </dgm:prSet>
      <dgm:spPr/>
    </dgm:pt>
    <dgm:pt modelId="{44EF40A3-DC9D-402A-9113-6F9B2C639EA1}" type="pres">
      <dgm:prSet presAssocID="{FBB6B78F-29BA-4F16-BA09-E4A5A211CF0A}" presName="space" presStyleCnt="0"/>
      <dgm:spPr/>
    </dgm:pt>
    <dgm:pt modelId="{84EDBA7F-7F89-4928-9555-F80D8841F27E}" type="pres">
      <dgm:prSet presAssocID="{B3E40D35-39EB-40CC-AC8B-745D0A86C2FB}" presName="composite" presStyleCnt="0"/>
      <dgm:spPr/>
    </dgm:pt>
    <dgm:pt modelId="{A257D0EC-64E5-475A-9AD0-1622D5F34E07}" type="pres">
      <dgm:prSet presAssocID="{B3E40D35-39EB-40CC-AC8B-745D0A86C2FB}" presName="parTx" presStyleLbl="alignNode1" presStyleIdx="3" presStyleCnt="6">
        <dgm:presLayoutVars>
          <dgm:chMax val="0"/>
          <dgm:chPref val="0"/>
          <dgm:bulletEnabled val="1"/>
        </dgm:presLayoutVars>
      </dgm:prSet>
      <dgm:spPr/>
    </dgm:pt>
    <dgm:pt modelId="{168123BC-63FE-407A-A9BC-B1AA44D3B2FC}" type="pres">
      <dgm:prSet presAssocID="{B3E40D35-39EB-40CC-AC8B-745D0A86C2FB}" presName="desTx" presStyleLbl="alignAccFollowNode1" presStyleIdx="3" presStyleCnt="6">
        <dgm:presLayoutVars>
          <dgm:bulletEnabled val="1"/>
        </dgm:presLayoutVars>
      </dgm:prSet>
      <dgm:spPr/>
    </dgm:pt>
    <dgm:pt modelId="{BAF05CFB-9239-4F72-936F-05A35A30CF65}" type="pres">
      <dgm:prSet presAssocID="{EA270C39-3D0D-4CCB-BEE6-DB509E2B2D06}" presName="space" presStyleCnt="0"/>
      <dgm:spPr/>
    </dgm:pt>
    <dgm:pt modelId="{ACB8FF5B-D9C4-4B76-B28E-61711525D4A0}" type="pres">
      <dgm:prSet presAssocID="{70F7B7BF-C989-4C75-AAC0-D10ACD48C881}" presName="composite" presStyleCnt="0"/>
      <dgm:spPr/>
    </dgm:pt>
    <dgm:pt modelId="{9FBE4F6C-C0B8-49A9-BF34-DA04217B8126}" type="pres">
      <dgm:prSet presAssocID="{70F7B7BF-C989-4C75-AAC0-D10ACD48C881}" presName="parTx" presStyleLbl="alignNode1" presStyleIdx="4" presStyleCnt="6">
        <dgm:presLayoutVars>
          <dgm:chMax val="0"/>
          <dgm:chPref val="0"/>
          <dgm:bulletEnabled val="1"/>
        </dgm:presLayoutVars>
      </dgm:prSet>
      <dgm:spPr/>
    </dgm:pt>
    <dgm:pt modelId="{7ED0EAFD-27E4-4298-A15B-92A986A8AF6D}" type="pres">
      <dgm:prSet presAssocID="{70F7B7BF-C989-4C75-AAC0-D10ACD48C881}" presName="desTx" presStyleLbl="alignAccFollowNode1" presStyleIdx="4" presStyleCnt="6">
        <dgm:presLayoutVars>
          <dgm:bulletEnabled val="1"/>
        </dgm:presLayoutVars>
      </dgm:prSet>
      <dgm:spPr/>
    </dgm:pt>
    <dgm:pt modelId="{0E52DFB5-8BA5-46DE-ACD0-0C3D9A42C768}" type="pres">
      <dgm:prSet presAssocID="{0D8F5FCA-3648-4910-9931-F7C697614201}" presName="space" presStyleCnt="0"/>
      <dgm:spPr/>
    </dgm:pt>
    <dgm:pt modelId="{8F01E7DB-659A-4451-8AF4-891318AC85B4}" type="pres">
      <dgm:prSet presAssocID="{F2757A1D-75C4-42DB-9EE0-DA196F1D5162}" presName="composite" presStyleCnt="0"/>
      <dgm:spPr/>
    </dgm:pt>
    <dgm:pt modelId="{E642770B-10F4-4C81-84B8-AD64008BCE45}" type="pres">
      <dgm:prSet presAssocID="{F2757A1D-75C4-42DB-9EE0-DA196F1D5162}" presName="parTx" presStyleLbl="alignNode1" presStyleIdx="5" presStyleCnt="6">
        <dgm:presLayoutVars>
          <dgm:chMax val="0"/>
          <dgm:chPref val="0"/>
          <dgm:bulletEnabled val="1"/>
        </dgm:presLayoutVars>
      </dgm:prSet>
      <dgm:spPr/>
    </dgm:pt>
    <dgm:pt modelId="{2E3F1E4F-E512-4177-913B-C758D736B747}" type="pres">
      <dgm:prSet presAssocID="{F2757A1D-75C4-42DB-9EE0-DA196F1D5162}" presName="desTx" presStyleLbl="alignAccFollowNode1" presStyleIdx="5" presStyleCnt="6">
        <dgm:presLayoutVars>
          <dgm:bulletEnabled val="1"/>
        </dgm:presLayoutVars>
      </dgm:prSet>
      <dgm:spPr/>
    </dgm:pt>
  </dgm:ptLst>
  <dgm:cxnLst>
    <dgm:cxn modelId="{F74B9F09-CA7A-48A8-B0B5-B145546C6B06}" type="presOf" srcId="{A159343A-8B0D-465A-ABD7-703D5AF9CFB5}" destId="{81E4123C-BEC8-499A-9184-EA75D1BE54D3}" srcOrd="0" destOrd="0" presId="urn:microsoft.com/office/officeart/2005/8/layout/hList1"/>
    <dgm:cxn modelId="{9285B414-4753-4FC2-807D-2D5C8876C964}" type="presOf" srcId="{479B8324-0F6D-447A-8885-DD9AECADE26E}" destId="{64C123ED-5526-4439-8229-CDFCC2FD414D}" srcOrd="0" destOrd="0" presId="urn:microsoft.com/office/officeart/2005/8/layout/hList1"/>
    <dgm:cxn modelId="{6B674D20-3AE7-4F7A-83FB-C9D75E934B95}" srcId="{C408857F-FC8C-4997-8671-20F1BAA7DFDA}" destId="{B3E40D35-39EB-40CC-AC8B-745D0A86C2FB}" srcOrd="3" destOrd="0" parTransId="{35293661-6DB0-4798-93F7-9A275BAE06E0}" sibTransId="{EA270C39-3D0D-4CCB-BEE6-DB509E2B2D06}"/>
    <dgm:cxn modelId="{65863C32-D01B-47DD-8E80-29D6F6EEB788}" srcId="{F2757A1D-75C4-42DB-9EE0-DA196F1D5162}" destId="{6259C2BC-E40C-4807-BFF1-FD301B922AA1}" srcOrd="0" destOrd="0" parTransId="{2412A226-2802-4BE5-91B1-3C95FBE43D2D}" sibTransId="{256F64FB-7564-4409-A0E5-267ADFB7353A}"/>
    <dgm:cxn modelId="{277BC75F-7CA9-476A-B2FE-F90599E53095}" srcId="{A159343A-8B0D-465A-ABD7-703D5AF9CFB5}" destId="{F0373064-4ED8-4557-8EE8-FED1DA6BF6DA}" srcOrd="0" destOrd="0" parTransId="{701794A0-356C-4079-9B40-3160BBDF57ED}" sibTransId="{E48D2329-22D7-4F06-A774-BB0E67F1D636}"/>
    <dgm:cxn modelId="{39936760-2EC1-4F87-BCD3-03956890B399}" srcId="{C408857F-FC8C-4997-8671-20F1BAA7DFDA}" destId="{9ACE58C9-B8EF-4FF2-84E8-6BDBAC28A014}" srcOrd="0" destOrd="0" parTransId="{FC4F9277-AA80-4162-AF2D-794390E0A9D3}" sibTransId="{A8B3E22C-ED52-4047-8D89-845942D8585A}"/>
    <dgm:cxn modelId="{07174A60-6F9B-4A7C-AEA5-5E3AD09F92ED}" srcId="{C408857F-FC8C-4997-8671-20F1BAA7DFDA}" destId="{ECB16289-71F9-4551-8395-6C62A65E8B9B}" srcOrd="1" destOrd="0" parTransId="{0AA8FD6D-9E92-4885-99B8-EFD9E2FDF451}" sibTransId="{760508B3-6942-4028-B31A-D0CC2A3C87AD}"/>
    <dgm:cxn modelId="{42805F65-31A1-4C81-874E-637D6336B9B4}" type="presOf" srcId="{B3E40D35-39EB-40CC-AC8B-745D0A86C2FB}" destId="{A257D0EC-64E5-475A-9AD0-1622D5F34E07}" srcOrd="0" destOrd="0" presId="urn:microsoft.com/office/officeart/2005/8/layout/hList1"/>
    <dgm:cxn modelId="{7B776D65-A7B7-496B-8748-D0EC520D57A2}" type="presOf" srcId="{ECB16289-71F9-4551-8395-6C62A65E8B9B}" destId="{B00DF5CE-5260-4CB5-B446-82232FF614DF}" srcOrd="0" destOrd="0" presId="urn:microsoft.com/office/officeart/2005/8/layout/hList1"/>
    <dgm:cxn modelId="{EBFB1751-4900-4CEB-9423-3F4DA8AC10D4}" type="presOf" srcId="{F1D776DE-E951-41B9-B122-118064950EAA}" destId="{7ED0EAFD-27E4-4298-A15B-92A986A8AF6D}" srcOrd="0" destOrd="0" presId="urn:microsoft.com/office/officeart/2005/8/layout/hList1"/>
    <dgm:cxn modelId="{5AB1C37B-7A0C-4D49-9F91-46577F734117}" srcId="{C408857F-FC8C-4997-8671-20F1BAA7DFDA}" destId="{70F7B7BF-C989-4C75-AAC0-D10ACD48C881}" srcOrd="4" destOrd="0" parTransId="{205277B9-F9D9-4A29-88E2-368900258CE5}" sibTransId="{0D8F5FCA-3648-4910-9931-F7C697614201}"/>
    <dgm:cxn modelId="{F8D2BC7F-1FC4-4BCC-9D3B-3CFEC0AAA52E}" type="presOf" srcId="{F2757A1D-75C4-42DB-9EE0-DA196F1D5162}" destId="{E642770B-10F4-4C81-84B8-AD64008BCE45}" srcOrd="0" destOrd="0" presId="urn:microsoft.com/office/officeart/2005/8/layout/hList1"/>
    <dgm:cxn modelId="{ACFDA685-880E-4AA7-9C8F-C80246C7BE95}" srcId="{ECB16289-71F9-4551-8395-6C62A65E8B9B}" destId="{9A10B435-16A7-4A99-87FF-54C67F13B1B9}" srcOrd="0" destOrd="0" parTransId="{2ECCD3AF-621C-45A7-A275-2BBD600AEE93}" sibTransId="{E9D43BE5-B41D-471A-ACA3-237551BF03DC}"/>
    <dgm:cxn modelId="{62CC3788-CC1C-4B2B-93A8-4467032AA5E1}" type="presOf" srcId="{F0373064-4ED8-4557-8EE8-FED1DA6BF6DA}" destId="{0928EDE3-683F-4A20-AE46-8B06CEDE8F06}" srcOrd="0" destOrd="0" presId="urn:microsoft.com/office/officeart/2005/8/layout/hList1"/>
    <dgm:cxn modelId="{BACCE58C-AE56-4000-AD0F-0F490BB225D3}" srcId="{C408857F-FC8C-4997-8671-20F1BAA7DFDA}" destId="{F2757A1D-75C4-42DB-9EE0-DA196F1D5162}" srcOrd="5" destOrd="0" parTransId="{3443B40B-152C-4CBA-9274-C7BD56C7FB1D}" sibTransId="{3F5B24D7-E341-4535-9AB8-3D97D266E407}"/>
    <dgm:cxn modelId="{21EF4592-EF1F-43B6-8F71-CD2E7092F411}" type="presOf" srcId="{9A10B435-16A7-4A99-87FF-54C67F13B1B9}" destId="{BEE4BD90-E016-4877-BC48-52B7F393ADDD}" srcOrd="0" destOrd="0" presId="urn:microsoft.com/office/officeart/2005/8/layout/hList1"/>
    <dgm:cxn modelId="{FF3DEB98-F069-4A6B-9F3C-5E8B9009A899}" srcId="{9ACE58C9-B8EF-4FF2-84E8-6BDBAC28A014}" destId="{479B8324-0F6D-447A-8885-DD9AECADE26E}" srcOrd="0" destOrd="0" parTransId="{B91D4209-B05A-4296-A998-152F1A665541}" sibTransId="{ACCEAB9D-0B6A-4FA7-AC99-571386746ED3}"/>
    <dgm:cxn modelId="{663F27B0-10AB-424C-8224-1691C51AEF8C}" type="presOf" srcId="{9ACE58C9-B8EF-4FF2-84E8-6BDBAC28A014}" destId="{D7FDC253-1F0B-43C7-914B-AD3DC4DD7025}" srcOrd="0" destOrd="0" presId="urn:microsoft.com/office/officeart/2005/8/layout/hList1"/>
    <dgm:cxn modelId="{75D2B6B3-72A6-4EA3-AE2E-EFFF741AA4FE}" type="presOf" srcId="{70F7B7BF-C989-4C75-AAC0-D10ACD48C881}" destId="{9FBE4F6C-C0B8-49A9-BF34-DA04217B8126}" srcOrd="0" destOrd="0" presId="urn:microsoft.com/office/officeart/2005/8/layout/hList1"/>
    <dgm:cxn modelId="{393A4DC7-7E07-4519-AB83-E929E4D658F3}" type="presOf" srcId="{1DDA0409-17F2-41BC-87F8-F563DA28D453}" destId="{168123BC-63FE-407A-A9BC-B1AA44D3B2FC}" srcOrd="0" destOrd="0" presId="urn:microsoft.com/office/officeart/2005/8/layout/hList1"/>
    <dgm:cxn modelId="{547BDED5-4048-4A13-928E-FE338F90172E}" srcId="{C408857F-FC8C-4997-8671-20F1BAA7DFDA}" destId="{A159343A-8B0D-465A-ABD7-703D5AF9CFB5}" srcOrd="2" destOrd="0" parTransId="{2081A21F-D5A8-415C-B812-FD804E1F920A}" sibTransId="{FBB6B78F-29BA-4F16-BA09-E4A5A211CF0A}"/>
    <dgm:cxn modelId="{B3393AE2-A821-41CD-9995-961A7D4631EB}" srcId="{B3E40D35-39EB-40CC-AC8B-745D0A86C2FB}" destId="{1DDA0409-17F2-41BC-87F8-F563DA28D453}" srcOrd="0" destOrd="0" parTransId="{9D99B884-0263-42D5-9035-A4D8513A0018}" sibTransId="{63D96753-5B35-44D6-9254-88B388C5A4D5}"/>
    <dgm:cxn modelId="{689E07E6-72C6-4C4A-BA74-7CF236D58604}" type="presOf" srcId="{6259C2BC-E40C-4807-BFF1-FD301B922AA1}" destId="{2E3F1E4F-E512-4177-913B-C758D736B747}" srcOrd="0" destOrd="0" presId="urn:microsoft.com/office/officeart/2005/8/layout/hList1"/>
    <dgm:cxn modelId="{D8C012F6-D719-4239-A3F2-BD201D20803F}" type="presOf" srcId="{C408857F-FC8C-4997-8671-20F1BAA7DFDA}" destId="{89A9FD3F-E956-48B7-A994-1D811A9893D1}" srcOrd="0" destOrd="0" presId="urn:microsoft.com/office/officeart/2005/8/layout/hList1"/>
    <dgm:cxn modelId="{E03B7FFA-5CB5-4E10-BA42-AE62C098707F}" srcId="{70F7B7BF-C989-4C75-AAC0-D10ACD48C881}" destId="{F1D776DE-E951-41B9-B122-118064950EAA}" srcOrd="0" destOrd="0" parTransId="{EFF33FA5-BC4C-41FE-8BD4-44B88E355404}" sibTransId="{687EFCA2-7534-4BDE-A3F9-F99481FB36BA}"/>
    <dgm:cxn modelId="{6A42B169-02F2-4498-9D9E-D8CD0D16AB76}" type="presParOf" srcId="{89A9FD3F-E956-48B7-A994-1D811A9893D1}" destId="{06DEFBF1-3468-425D-BC26-9CC34BCD993C}" srcOrd="0" destOrd="0" presId="urn:microsoft.com/office/officeart/2005/8/layout/hList1"/>
    <dgm:cxn modelId="{90B21BDE-1D9D-43B6-82FC-7030EE8B29C2}" type="presParOf" srcId="{06DEFBF1-3468-425D-BC26-9CC34BCD993C}" destId="{D7FDC253-1F0B-43C7-914B-AD3DC4DD7025}" srcOrd="0" destOrd="0" presId="urn:microsoft.com/office/officeart/2005/8/layout/hList1"/>
    <dgm:cxn modelId="{9288EE5E-7DEA-4EFF-B0CF-ED9CE07DF8DC}" type="presParOf" srcId="{06DEFBF1-3468-425D-BC26-9CC34BCD993C}" destId="{64C123ED-5526-4439-8229-CDFCC2FD414D}" srcOrd="1" destOrd="0" presId="urn:microsoft.com/office/officeart/2005/8/layout/hList1"/>
    <dgm:cxn modelId="{6BBB4BE3-DC44-4FA7-A8DA-664EC56FBCDD}" type="presParOf" srcId="{89A9FD3F-E956-48B7-A994-1D811A9893D1}" destId="{2541C523-A922-4C8F-A0F0-0C840099C393}" srcOrd="1" destOrd="0" presId="urn:microsoft.com/office/officeart/2005/8/layout/hList1"/>
    <dgm:cxn modelId="{F0744383-5C87-47DD-ACD4-D9DC99E9285C}" type="presParOf" srcId="{89A9FD3F-E956-48B7-A994-1D811A9893D1}" destId="{03CE4A97-E6A1-4310-A08C-08293C5E18C2}" srcOrd="2" destOrd="0" presId="urn:microsoft.com/office/officeart/2005/8/layout/hList1"/>
    <dgm:cxn modelId="{1BBFAB87-8C9A-41B1-9D8A-BAE38FB42B7F}" type="presParOf" srcId="{03CE4A97-E6A1-4310-A08C-08293C5E18C2}" destId="{B00DF5CE-5260-4CB5-B446-82232FF614DF}" srcOrd="0" destOrd="0" presId="urn:microsoft.com/office/officeart/2005/8/layout/hList1"/>
    <dgm:cxn modelId="{46751FE3-7834-4EFF-A519-00B6A1A1FCBA}" type="presParOf" srcId="{03CE4A97-E6A1-4310-A08C-08293C5E18C2}" destId="{BEE4BD90-E016-4877-BC48-52B7F393ADDD}" srcOrd="1" destOrd="0" presId="urn:microsoft.com/office/officeart/2005/8/layout/hList1"/>
    <dgm:cxn modelId="{F9CE26C1-7A68-4588-973D-192C6632F021}" type="presParOf" srcId="{89A9FD3F-E956-48B7-A994-1D811A9893D1}" destId="{F0E98019-5C2A-4A87-A77B-5692AF8AB210}" srcOrd="3" destOrd="0" presId="urn:microsoft.com/office/officeart/2005/8/layout/hList1"/>
    <dgm:cxn modelId="{A8F53B3B-61EC-4B0D-8BA3-248C739B76CF}" type="presParOf" srcId="{89A9FD3F-E956-48B7-A994-1D811A9893D1}" destId="{87B27AF2-77E6-4415-B53C-9B951C5A94DE}" srcOrd="4" destOrd="0" presId="urn:microsoft.com/office/officeart/2005/8/layout/hList1"/>
    <dgm:cxn modelId="{BE96B249-6307-4A6F-8FDE-679D1BCB067B}" type="presParOf" srcId="{87B27AF2-77E6-4415-B53C-9B951C5A94DE}" destId="{81E4123C-BEC8-499A-9184-EA75D1BE54D3}" srcOrd="0" destOrd="0" presId="urn:microsoft.com/office/officeart/2005/8/layout/hList1"/>
    <dgm:cxn modelId="{1B4279DD-E0CE-4452-BEDA-CC48089F5385}" type="presParOf" srcId="{87B27AF2-77E6-4415-B53C-9B951C5A94DE}" destId="{0928EDE3-683F-4A20-AE46-8B06CEDE8F06}" srcOrd="1" destOrd="0" presId="urn:microsoft.com/office/officeart/2005/8/layout/hList1"/>
    <dgm:cxn modelId="{3BF5181D-183B-47D1-955C-F78C4D34E838}" type="presParOf" srcId="{89A9FD3F-E956-48B7-A994-1D811A9893D1}" destId="{44EF40A3-DC9D-402A-9113-6F9B2C639EA1}" srcOrd="5" destOrd="0" presId="urn:microsoft.com/office/officeart/2005/8/layout/hList1"/>
    <dgm:cxn modelId="{D1472EF0-7132-40C8-B0E0-E81D34D0E369}" type="presParOf" srcId="{89A9FD3F-E956-48B7-A994-1D811A9893D1}" destId="{84EDBA7F-7F89-4928-9555-F80D8841F27E}" srcOrd="6" destOrd="0" presId="urn:microsoft.com/office/officeart/2005/8/layout/hList1"/>
    <dgm:cxn modelId="{ABCE74CD-7810-47F5-91F2-88F1E0746BC7}" type="presParOf" srcId="{84EDBA7F-7F89-4928-9555-F80D8841F27E}" destId="{A257D0EC-64E5-475A-9AD0-1622D5F34E07}" srcOrd="0" destOrd="0" presId="urn:microsoft.com/office/officeart/2005/8/layout/hList1"/>
    <dgm:cxn modelId="{B022BDCE-4FCC-4751-9C6E-AD5B24F48675}" type="presParOf" srcId="{84EDBA7F-7F89-4928-9555-F80D8841F27E}" destId="{168123BC-63FE-407A-A9BC-B1AA44D3B2FC}" srcOrd="1" destOrd="0" presId="urn:microsoft.com/office/officeart/2005/8/layout/hList1"/>
    <dgm:cxn modelId="{98CA4089-0EB8-48B3-8CE3-5A226677A6D3}" type="presParOf" srcId="{89A9FD3F-E956-48B7-A994-1D811A9893D1}" destId="{BAF05CFB-9239-4F72-936F-05A35A30CF65}" srcOrd="7" destOrd="0" presId="urn:microsoft.com/office/officeart/2005/8/layout/hList1"/>
    <dgm:cxn modelId="{6B1D2705-A9B6-43CB-80F5-589431AD3A77}" type="presParOf" srcId="{89A9FD3F-E956-48B7-A994-1D811A9893D1}" destId="{ACB8FF5B-D9C4-4B76-B28E-61711525D4A0}" srcOrd="8" destOrd="0" presId="urn:microsoft.com/office/officeart/2005/8/layout/hList1"/>
    <dgm:cxn modelId="{B7F91395-2D93-400A-B651-F59368EB7F0E}" type="presParOf" srcId="{ACB8FF5B-D9C4-4B76-B28E-61711525D4A0}" destId="{9FBE4F6C-C0B8-49A9-BF34-DA04217B8126}" srcOrd="0" destOrd="0" presId="urn:microsoft.com/office/officeart/2005/8/layout/hList1"/>
    <dgm:cxn modelId="{02E98062-8F85-4973-B5CC-7CAB59114F1D}" type="presParOf" srcId="{ACB8FF5B-D9C4-4B76-B28E-61711525D4A0}" destId="{7ED0EAFD-27E4-4298-A15B-92A986A8AF6D}" srcOrd="1" destOrd="0" presId="urn:microsoft.com/office/officeart/2005/8/layout/hList1"/>
    <dgm:cxn modelId="{76B32516-C24B-430F-BE02-4EF5C8EC6F00}" type="presParOf" srcId="{89A9FD3F-E956-48B7-A994-1D811A9893D1}" destId="{0E52DFB5-8BA5-46DE-ACD0-0C3D9A42C768}" srcOrd="9" destOrd="0" presId="urn:microsoft.com/office/officeart/2005/8/layout/hList1"/>
    <dgm:cxn modelId="{653EAB9F-09B9-42EA-904F-91774D870CD8}" type="presParOf" srcId="{89A9FD3F-E956-48B7-A994-1D811A9893D1}" destId="{8F01E7DB-659A-4451-8AF4-891318AC85B4}" srcOrd="10" destOrd="0" presId="urn:microsoft.com/office/officeart/2005/8/layout/hList1"/>
    <dgm:cxn modelId="{9333B611-AC53-4A5D-A131-CD895BAD8644}" type="presParOf" srcId="{8F01E7DB-659A-4451-8AF4-891318AC85B4}" destId="{E642770B-10F4-4C81-84B8-AD64008BCE45}" srcOrd="0" destOrd="0" presId="urn:microsoft.com/office/officeart/2005/8/layout/hList1"/>
    <dgm:cxn modelId="{FBA4C78E-3495-4194-BD1E-D04B03147652}" type="presParOf" srcId="{8F01E7DB-659A-4451-8AF4-891318AC85B4}" destId="{2E3F1E4F-E512-4177-913B-C758D736B747}" srcOrd="1" destOrd="0" presId="urn:microsoft.com/office/officeart/2005/8/layout/h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372200-5A46-4613-B914-519B1BCCA9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425DF2A-55E5-4EEC-97B8-E1DB29C58C82}">
      <dgm:prSet/>
      <dgm:spPr/>
      <dgm:t>
        <a:bodyPr/>
        <a:lstStyle/>
        <a:p>
          <a:r>
            <a:rPr lang="en-US" dirty="0"/>
            <a:t>The sampled </a:t>
          </a:r>
          <a:r>
            <a:rPr lang="en-US" dirty="0" err="1"/>
            <a:t>softmax</a:t>
          </a:r>
          <a:r>
            <a:rPr lang="en-US" dirty="0"/>
            <a:t> loss should serve as a good general indicator of how the model is performing as it approximates how many parts/tokens of a translated command matches with the target command</a:t>
          </a:r>
        </a:p>
      </dgm:t>
    </dgm:pt>
    <dgm:pt modelId="{B7D137C6-1D11-4025-9E0D-637D774639E0}" type="parTrans" cxnId="{268EB6E4-55AD-4822-89E8-1A9542B2ABEF}">
      <dgm:prSet/>
      <dgm:spPr/>
      <dgm:t>
        <a:bodyPr/>
        <a:lstStyle/>
        <a:p>
          <a:endParaRPr lang="en-US"/>
        </a:p>
      </dgm:t>
    </dgm:pt>
    <dgm:pt modelId="{69F13960-CFA6-47BA-9109-3F1FDD1B6A37}" type="sibTrans" cxnId="{268EB6E4-55AD-4822-89E8-1A9542B2ABEF}">
      <dgm:prSet/>
      <dgm:spPr/>
      <dgm:t>
        <a:bodyPr/>
        <a:lstStyle/>
        <a:p>
          <a:endParaRPr lang="en-US"/>
        </a:p>
      </dgm:t>
    </dgm:pt>
    <dgm:pt modelId="{8371E80F-BDC5-404F-8B98-1226E8918A24}" type="pres">
      <dgm:prSet presAssocID="{48372200-5A46-4613-B914-519B1BCCA926}" presName="linear" presStyleCnt="0">
        <dgm:presLayoutVars>
          <dgm:animLvl val="lvl"/>
          <dgm:resizeHandles val="exact"/>
        </dgm:presLayoutVars>
      </dgm:prSet>
      <dgm:spPr/>
    </dgm:pt>
    <dgm:pt modelId="{59516624-3E09-4384-890B-C70EBD81BFE0}" type="pres">
      <dgm:prSet presAssocID="{5425DF2A-55E5-4EEC-97B8-E1DB29C58C82}" presName="parentText" presStyleLbl="node1" presStyleIdx="0" presStyleCnt="1">
        <dgm:presLayoutVars>
          <dgm:chMax val="0"/>
          <dgm:bulletEnabled val="1"/>
        </dgm:presLayoutVars>
      </dgm:prSet>
      <dgm:spPr/>
    </dgm:pt>
  </dgm:ptLst>
  <dgm:cxnLst>
    <dgm:cxn modelId="{A891A21A-BED1-4EC8-B955-BA5E9E322F88}" type="presOf" srcId="{48372200-5A46-4613-B914-519B1BCCA926}" destId="{8371E80F-BDC5-404F-8B98-1226E8918A24}" srcOrd="0" destOrd="0" presId="urn:microsoft.com/office/officeart/2005/8/layout/vList2"/>
    <dgm:cxn modelId="{6F913651-3B1E-4E7D-AFFD-5E4779083A40}" type="presOf" srcId="{5425DF2A-55E5-4EEC-97B8-E1DB29C58C82}" destId="{59516624-3E09-4384-890B-C70EBD81BFE0}" srcOrd="0" destOrd="0" presId="urn:microsoft.com/office/officeart/2005/8/layout/vList2"/>
    <dgm:cxn modelId="{268EB6E4-55AD-4822-89E8-1A9542B2ABEF}" srcId="{48372200-5A46-4613-B914-519B1BCCA926}" destId="{5425DF2A-55E5-4EEC-97B8-E1DB29C58C82}" srcOrd="0" destOrd="0" parTransId="{B7D137C6-1D11-4025-9E0D-637D774639E0}" sibTransId="{69F13960-CFA6-47BA-9109-3F1FDD1B6A37}"/>
    <dgm:cxn modelId="{585A88CB-4D41-42C8-B009-1FCBAB81772D}" type="presParOf" srcId="{8371E80F-BDC5-404F-8B98-1226E8918A24}" destId="{59516624-3E09-4384-890B-C70EBD81BFE0}"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0598E7-0A85-4B05-ACD4-E123FAC637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BFAC02-F1FB-43B2-90F9-E1E34179E645}">
      <dgm:prSet/>
      <dgm:spPr/>
      <dgm:t>
        <a:bodyPr/>
        <a:lstStyle/>
        <a:p>
          <a:r>
            <a:rPr lang="en-US" dirty="0"/>
            <a:t>Our implementation</a:t>
          </a:r>
        </a:p>
      </dgm:t>
    </dgm:pt>
    <dgm:pt modelId="{4CDA35AA-850A-4F77-992D-F49555D3B27E}" type="parTrans" cxnId="{FAB2595F-DFB0-4134-804F-051AFD24C459}">
      <dgm:prSet/>
      <dgm:spPr/>
      <dgm:t>
        <a:bodyPr/>
        <a:lstStyle/>
        <a:p>
          <a:endParaRPr lang="en-US"/>
        </a:p>
      </dgm:t>
    </dgm:pt>
    <dgm:pt modelId="{E04841B5-AE64-40CF-80D7-1993C69C16E9}" type="sibTrans" cxnId="{FAB2595F-DFB0-4134-804F-051AFD24C459}">
      <dgm:prSet/>
      <dgm:spPr/>
      <dgm:t>
        <a:bodyPr/>
        <a:lstStyle/>
        <a:p>
          <a:endParaRPr lang="en-US"/>
        </a:p>
      </dgm:t>
    </dgm:pt>
    <dgm:pt modelId="{6852C787-1278-4654-98FE-869C73DB429A}" type="pres">
      <dgm:prSet presAssocID="{180598E7-0A85-4B05-ACD4-E123FAC63721}" presName="linear" presStyleCnt="0">
        <dgm:presLayoutVars>
          <dgm:animLvl val="lvl"/>
          <dgm:resizeHandles val="exact"/>
        </dgm:presLayoutVars>
      </dgm:prSet>
      <dgm:spPr/>
    </dgm:pt>
    <dgm:pt modelId="{3F4A93A3-8ACB-4605-B567-702CB05DADAA}" type="pres">
      <dgm:prSet presAssocID="{4DBFAC02-F1FB-43B2-90F9-E1E34179E645}" presName="parentText" presStyleLbl="node1" presStyleIdx="0" presStyleCnt="1">
        <dgm:presLayoutVars>
          <dgm:chMax val="0"/>
          <dgm:bulletEnabled val="1"/>
        </dgm:presLayoutVars>
      </dgm:prSet>
      <dgm:spPr/>
    </dgm:pt>
  </dgm:ptLst>
  <dgm:cxnLst>
    <dgm:cxn modelId="{FAB2595F-DFB0-4134-804F-051AFD24C459}" srcId="{180598E7-0A85-4B05-ACD4-E123FAC63721}" destId="{4DBFAC02-F1FB-43B2-90F9-E1E34179E645}" srcOrd="0" destOrd="0" parTransId="{4CDA35AA-850A-4F77-992D-F49555D3B27E}" sibTransId="{E04841B5-AE64-40CF-80D7-1993C69C16E9}"/>
    <dgm:cxn modelId="{BD292FA3-DC82-43EB-AF3D-0CE474FC2489}" type="presOf" srcId="{180598E7-0A85-4B05-ACD4-E123FAC63721}" destId="{6852C787-1278-4654-98FE-869C73DB429A}" srcOrd="0" destOrd="0" presId="urn:microsoft.com/office/officeart/2005/8/layout/vList2"/>
    <dgm:cxn modelId="{728404E8-74BE-443E-8FEE-7C8A58997D7F}" type="presOf" srcId="{4DBFAC02-F1FB-43B2-90F9-E1E34179E645}" destId="{3F4A93A3-8ACB-4605-B567-702CB05DADAA}" srcOrd="0" destOrd="0" presId="urn:microsoft.com/office/officeart/2005/8/layout/vList2"/>
    <dgm:cxn modelId="{2BEDDBEA-EB56-459E-8069-E637B12AEC6A}" type="presParOf" srcId="{6852C787-1278-4654-98FE-869C73DB429A}" destId="{3F4A93A3-8ACB-4605-B567-702CB05DADAA}"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7BD506-1CB7-4723-A5E7-D4C329C75D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A5093C-3D62-4663-B58F-438143B82F99}">
      <dgm:prSet/>
      <dgm:spPr/>
      <dgm:t>
        <a:bodyPr/>
        <a:lstStyle/>
        <a:p>
          <a:r>
            <a:rPr lang="en-US" dirty="0"/>
            <a:t>Linear Regression/Baseline</a:t>
          </a:r>
        </a:p>
      </dgm:t>
    </dgm:pt>
    <dgm:pt modelId="{838149C8-D834-4116-9D0E-5AF9948EF99E}" type="parTrans" cxnId="{DF904747-1520-471D-94F2-E3B1A762925A}">
      <dgm:prSet/>
      <dgm:spPr/>
      <dgm:t>
        <a:bodyPr/>
        <a:lstStyle/>
        <a:p>
          <a:endParaRPr lang="en-US"/>
        </a:p>
      </dgm:t>
    </dgm:pt>
    <dgm:pt modelId="{55551BA4-91CD-462F-9AD8-1F59B58D22AB}" type="sibTrans" cxnId="{DF904747-1520-471D-94F2-E3B1A762925A}">
      <dgm:prSet/>
      <dgm:spPr/>
      <dgm:t>
        <a:bodyPr/>
        <a:lstStyle/>
        <a:p>
          <a:endParaRPr lang="en-US"/>
        </a:p>
      </dgm:t>
    </dgm:pt>
    <dgm:pt modelId="{BF333EC0-85EF-4B99-AB6C-C80260BC8CD3}" type="pres">
      <dgm:prSet presAssocID="{C37BD506-1CB7-4723-A5E7-D4C329C75DEE}" presName="linear" presStyleCnt="0">
        <dgm:presLayoutVars>
          <dgm:animLvl val="lvl"/>
          <dgm:resizeHandles val="exact"/>
        </dgm:presLayoutVars>
      </dgm:prSet>
      <dgm:spPr/>
    </dgm:pt>
    <dgm:pt modelId="{FDFB4DF1-FDBE-4924-8A75-901129ECCC9F}" type="pres">
      <dgm:prSet presAssocID="{ECA5093C-3D62-4663-B58F-438143B82F99}" presName="parentText" presStyleLbl="node1" presStyleIdx="0" presStyleCnt="1">
        <dgm:presLayoutVars>
          <dgm:chMax val="0"/>
          <dgm:bulletEnabled val="1"/>
        </dgm:presLayoutVars>
      </dgm:prSet>
      <dgm:spPr/>
    </dgm:pt>
  </dgm:ptLst>
  <dgm:cxnLst>
    <dgm:cxn modelId="{DF904747-1520-471D-94F2-E3B1A762925A}" srcId="{C37BD506-1CB7-4723-A5E7-D4C329C75DEE}" destId="{ECA5093C-3D62-4663-B58F-438143B82F99}" srcOrd="0" destOrd="0" parTransId="{838149C8-D834-4116-9D0E-5AF9948EF99E}" sibTransId="{55551BA4-91CD-462F-9AD8-1F59B58D22AB}"/>
    <dgm:cxn modelId="{E8F08A82-3182-464F-910B-9CBF78F0597E}" type="presOf" srcId="{ECA5093C-3D62-4663-B58F-438143B82F99}" destId="{FDFB4DF1-FDBE-4924-8A75-901129ECCC9F}" srcOrd="0" destOrd="0" presId="urn:microsoft.com/office/officeart/2005/8/layout/vList2"/>
    <dgm:cxn modelId="{98F6EAAF-E5F1-4F07-A437-2EB0E9F7C9BF}" type="presOf" srcId="{C37BD506-1CB7-4723-A5E7-D4C329C75DEE}" destId="{BF333EC0-85EF-4B99-AB6C-C80260BC8CD3}" srcOrd="0" destOrd="0" presId="urn:microsoft.com/office/officeart/2005/8/layout/vList2"/>
    <dgm:cxn modelId="{38B394EB-28C3-4A91-BBC4-391D12D30C6D}" type="presParOf" srcId="{BF333EC0-85EF-4B99-AB6C-C80260BC8CD3}" destId="{FDFB4DF1-FDBE-4924-8A75-901129ECCC9F}" srcOrd="0" destOrd="0" presId="urn:microsoft.com/office/officeart/2005/8/layout/vList2"/>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2500" y="131459"/>
          <a:ext cx="2437804"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Argument Detection</a:t>
          </a:r>
        </a:p>
      </dsp:txBody>
      <dsp:txXfrm>
        <a:off x="2500" y="131459"/>
        <a:ext cx="2437804" cy="432000"/>
      </dsp:txXfrm>
    </dsp:sp>
    <dsp:sp modelId="{DE65B54D-BB89-4898-B770-68834B90CB27}">
      <dsp:nvSpPr>
        <dsp:cNvPr id="0" name=""/>
        <dsp:cNvSpPr/>
      </dsp:nvSpPr>
      <dsp:spPr>
        <a:xfrm>
          <a:off x="2500" y="563459"/>
          <a:ext cx="2437804" cy="27999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During pre-processing of data, use a linear classifier with feature extraction to detect whether a segment in instructions/commands is an argument or not.</a:t>
          </a:r>
        </a:p>
        <a:p>
          <a:pPr marL="114300" lvl="1" indent="-114300" algn="l" defTabSz="666750">
            <a:lnSpc>
              <a:spcPct val="90000"/>
            </a:lnSpc>
            <a:spcBef>
              <a:spcPct val="0"/>
            </a:spcBef>
            <a:spcAft>
              <a:spcPct val="15000"/>
            </a:spcAft>
            <a:buChar char="•"/>
          </a:pPr>
          <a:r>
            <a:rPr lang="en-US" sz="1500" kern="1200" dirty="0"/>
            <a:t>Examples of argument: “somefile.txt” in “can you please fine somefile.txt for me”; “</a:t>
          </a:r>
          <a:r>
            <a:rPr lang="en-US" sz="1500" kern="1200" dirty="0" err="1"/>
            <a:t>somefolder</a:t>
          </a:r>
          <a:r>
            <a:rPr lang="en-US" sz="1500" kern="1200" dirty="0"/>
            <a:t>” in “can you open </a:t>
          </a:r>
          <a:r>
            <a:rPr lang="en-US" sz="1500" kern="1200" dirty="0" err="1"/>
            <a:t>somefolder</a:t>
          </a:r>
          <a:r>
            <a:rPr lang="en-US" sz="1500" kern="1200" dirty="0"/>
            <a:t>”.</a:t>
          </a:r>
        </a:p>
      </dsp:txBody>
      <dsp:txXfrm>
        <a:off x="2500" y="563459"/>
        <a:ext cx="2437804" cy="2799900"/>
      </dsp:txXfrm>
    </dsp:sp>
    <dsp:sp modelId="{E01B3154-0666-4584-9FC4-432DE00CC402}">
      <dsp:nvSpPr>
        <dsp:cNvPr id="0" name=""/>
        <dsp:cNvSpPr/>
      </dsp:nvSpPr>
      <dsp:spPr>
        <a:xfrm>
          <a:off x="2781597" y="131459"/>
          <a:ext cx="2437804"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Semantic Equivalence</a:t>
          </a:r>
        </a:p>
      </dsp:txBody>
      <dsp:txXfrm>
        <a:off x="2781597" y="131459"/>
        <a:ext cx="2437804" cy="432000"/>
      </dsp:txXfrm>
    </dsp:sp>
    <dsp:sp modelId="{6EC96761-7A7E-46B1-9A31-B92F49834D5A}">
      <dsp:nvSpPr>
        <dsp:cNvPr id="0" name=""/>
        <dsp:cNvSpPr/>
      </dsp:nvSpPr>
      <dsp:spPr>
        <a:xfrm>
          <a:off x="2781597" y="563459"/>
          <a:ext cx="2437804" cy="27999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Try to uncover meaning of numbers in English instructions, e.g. “go up 3 levels” which suggests a loop structure</a:t>
          </a:r>
        </a:p>
        <a:p>
          <a:pPr marL="114300" lvl="1" indent="-114300" algn="l" defTabSz="666750">
            <a:lnSpc>
              <a:spcPct val="90000"/>
            </a:lnSpc>
            <a:spcBef>
              <a:spcPct val="0"/>
            </a:spcBef>
            <a:spcAft>
              <a:spcPct val="15000"/>
            </a:spcAft>
            <a:buChar char="•"/>
          </a:pPr>
          <a:r>
            <a:rPr lang="en-US" sz="1500" kern="1200" dirty="0"/>
            <a:t>During pre-processing of data, map to equivalent flattened expressions, e.g. “go up levels </a:t>
          </a:r>
          <a:r>
            <a:rPr lang="en-US" sz="1500" kern="1200" dirty="0" err="1"/>
            <a:t>levels</a:t>
          </a:r>
          <a:r>
            <a:rPr lang="en-US" sz="1500" kern="1200" dirty="0"/>
            <a:t> </a:t>
          </a:r>
          <a:r>
            <a:rPr lang="en-US" sz="1500" kern="1200" dirty="0" err="1"/>
            <a:t>levels</a:t>
          </a:r>
          <a:r>
            <a:rPr lang="en-US" sz="1500" kern="1200" dirty="0"/>
            <a:t>”, for better Sequence to Sequence translation performance</a:t>
          </a:r>
        </a:p>
      </dsp:txBody>
      <dsp:txXfrm>
        <a:off x="2781597" y="563459"/>
        <a:ext cx="2437804" cy="2799900"/>
      </dsp:txXfrm>
    </dsp:sp>
    <dsp:sp modelId="{64DD6D48-227C-4434-BED8-F49C9D4F4F7E}">
      <dsp:nvSpPr>
        <dsp:cNvPr id="0" name=""/>
        <dsp:cNvSpPr/>
      </dsp:nvSpPr>
      <dsp:spPr>
        <a:xfrm>
          <a:off x="5560695" y="131459"/>
          <a:ext cx="2437804"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Early Stopping</a:t>
          </a:r>
        </a:p>
      </dsp:txBody>
      <dsp:txXfrm>
        <a:off x="5560695" y="131459"/>
        <a:ext cx="2437804" cy="432000"/>
      </dsp:txXfrm>
    </dsp:sp>
    <dsp:sp modelId="{98860936-C475-4184-9A9D-2F4B5D8B0BC7}">
      <dsp:nvSpPr>
        <dsp:cNvPr id="0" name=""/>
        <dsp:cNvSpPr/>
      </dsp:nvSpPr>
      <dsp:spPr>
        <a:xfrm>
          <a:off x="5560695" y="563459"/>
          <a:ext cx="2437804" cy="27999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Prevent overfitting to training data, better validation set performance</a:t>
          </a:r>
        </a:p>
        <a:p>
          <a:pPr marL="114300" lvl="1" indent="-114300" algn="l" defTabSz="666750">
            <a:lnSpc>
              <a:spcPct val="90000"/>
            </a:lnSpc>
            <a:spcBef>
              <a:spcPct val="0"/>
            </a:spcBef>
            <a:spcAft>
              <a:spcPct val="15000"/>
            </a:spcAft>
            <a:buChar char="•"/>
          </a:pPr>
          <a:r>
            <a:rPr lang="en-US" sz="1500" kern="1200" dirty="0"/>
            <a:t>Stop when the current evaluation/dev loss is larger than all past 10 values</a:t>
          </a:r>
        </a:p>
        <a:p>
          <a:pPr marL="114300" lvl="1" indent="-114300" algn="l" defTabSz="666750">
            <a:lnSpc>
              <a:spcPct val="90000"/>
            </a:lnSpc>
            <a:spcBef>
              <a:spcPct val="0"/>
            </a:spcBef>
            <a:spcAft>
              <a:spcPct val="15000"/>
            </a:spcAft>
            <a:buChar char="•"/>
          </a:pPr>
          <a:r>
            <a:rPr lang="en-US" sz="1500" kern="1200" dirty="0"/>
            <a:t>Usually stops at around 1500 iterations</a:t>
          </a:r>
        </a:p>
      </dsp:txBody>
      <dsp:txXfrm>
        <a:off x="5560695" y="563459"/>
        <a:ext cx="2437804" cy="2799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9F75F-51CB-4F3B-96FB-8A36AC5CD635}">
      <dsp:nvSpPr>
        <dsp:cNvPr id="0" name=""/>
        <dsp:cNvSpPr/>
      </dsp:nvSpPr>
      <dsp:spPr>
        <a:xfrm>
          <a:off x="0" y="223"/>
          <a:ext cx="8001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ACCF2-8ED0-47B9-9279-E867B37EED8A}">
      <dsp:nvSpPr>
        <dsp:cNvPr id="0" name=""/>
        <dsp:cNvSpPr/>
      </dsp:nvSpPr>
      <dsp:spPr>
        <a:xfrm>
          <a:off x="0" y="223"/>
          <a:ext cx="7993186" cy="573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Each small rectangle represent a hidden state, implemented with a LSTM cell. </a:t>
          </a:r>
        </a:p>
      </dsp:txBody>
      <dsp:txXfrm>
        <a:off x="0" y="223"/>
        <a:ext cx="7993186" cy="573004"/>
      </dsp:txXfrm>
    </dsp:sp>
    <dsp:sp modelId="{38102430-F9E8-474C-ADD0-39ADC47C7D6C}">
      <dsp:nvSpPr>
        <dsp:cNvPr id="0" name=""/>
        <dsp:cNvSpPr/>
      </dsp:nvSpPr>
      <dsp:spPr>
        <a:xfrm>
          <a:off x="0" y="435426"/>
          <a:ext cx="8001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72B754-D5D6-465E-90E7-84EE12B6CD82}">
      <dsp:nvSpPr>
        <dsp:cNvPr id="0" name=""/>
        <dsp:cNvSpPr/>
      </dsp:nvSpPr>
      <dsp:spPr>
        <a:xfrm>
          <a:off x="0" y="443250"/>
          <a:ext cx="7993186" cy="76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Each English Instruction (input sequence) and each Unix command (output/target sequence) need to be encoded into a sequence of integers.</a:t>
          </a:r>
        </a:p>
      </dsp:txBody>
      <dsp:txXfrm>
        <a:off x="0" y="443250"/>
        <a:ext cx="7993186" cy="761295"/>
      </dsp:txXfrm>
    </dsp:sp>
    <dsp:sp modelId="{C59BD4C9-1FCF-404F-9893-F03DE8871791}">
      <dsp:nvSpPr>
        <dsp:cNvPr id="0" name=""/>
        <dsp:cNvSpPr/>
      </dsp:nvSpPr>
      <dsp:spPr>
        <a:xfrm>
          <a:off x="0" y="1173744"/>
          <a:ext cx="8001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C279E-133E-4069-8DC3-5C3518BC646B}">
      <dsp:nvSpPr>
        <dsp:cNvPr id="0" name=""/>
        <dsp:cNvSpPr/>
      </dsp:nvSpPr>
      <dsp:spPr>
        <a:xfrm>
          <a:off x="0" y="1266508"/>
          <a:ext cx="7993186" cy="642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 special integer ARG_ID is reserved to denote the “argument” in the instructions (see “Argument Detection” in the “Key improvements” section)</a:t>
          </a:r>
        </a:p>
      </dsp:txBody>
      <dsp:txXfrm>
        <a:off x="0" y="1266508"/>
        <a:ext cx="7993186" cy="642913"/>
      </dsp:txXfrm>
    </dsp:sp>
    <dsp:sp modelId="{0731D6B2-8928-4EE0-8F1D-7F589B02671E}">
      <dsp:nvSpPr>
        <dsp:cNvPr id="0" name=""/>
        <dsp:cNvSpPr/>
      </dsp:nvSpPr>
      <dsp:spPr>
        <a:xfrm>
          <a:off x="0" y="1977437"/>
          <a:ext cx="8001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2436F6-3ADD-4703-90F8-DA7F03030E17}">
      <dsp:nvSpPr>
        <dsp:cNvPr id="0" name=""/>
        <dsp:cNvSpPr/>
      </dsp:nvSpPr>
      <dsp:spPr>
        <a:xfrm>
          <a:off x="0" y="1977437"/>
          <a:ext cx="7993186" cy="912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Since usually we need one RNN model for every pair of (input length, output length), both input sequences and output sequences are padded, with special character ‘PAD’, to length 50, so only 1 model is needed to handle the (50, 50) case.</a:t>
          </a:r>
        </a:p>
      </dsp:txBody>
      <dsp:txXfrm>
        <a:off x="0" y="1977437"/>
        <a:ext cx="7993186" cy="912950"/>
      </dsp:txXfrm>
    </dsp:sp>
    <dsp:sp modelId="{F75723EE-DA06-4DA9-9E51-1E3AEFDABDF0}">
      <dsp:nvSpPr>
        <dsp:cNvPr id="0" name=""/>
        <dsp:cNvSpPr/>
      </dsp:nvSpPr>
      <dsp:spPr>
        <a:xfrm>
          <a:off x="0" y="2890387"/>
          <a:ext cx="8001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47FE9A-25AD-474D-9177-48F0DD9A0150}">
      <dsp:nvSpPr>
        <dsp:cNvPr id="0" name=""/>
        <dsp:cNvSpPr/>
      </dsp:nvSpPr>
      <dsp:spPr>
        <a:xfrm>
          <a:off x="0" y="2890387"/>
          <a:ext cx="8001000" cy="429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RNN is bi-directional, though not shown on above graph</a:t>
          </a:r>
        </a:p>
      </dsp:txBody>
      <dsp:txXfrm>
        <a:off x="0" y="2890387"/>
        <a:ext cx="8001000" cy="429858"/>
      </dsp:txXfrm>
    </dsp:sp>
    <dsp:sp modelId="{862840BA-46F6-4672-ABE9-E3C5A2EBF193}">
      <dsp:nvSpPr>
        <dsp:cNvPr id="0" name=""/>
        <dsp:cNvSpPr/>
      </dsp:nvSpPr>
      <dsp:spPr>
        <a:xfrm>
          <a:off x="0" y="3320246"/>
          <a:ext cx="8001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3B543-32B6-403E-AFD0-44A5711F55A3}">
      <dsp:nvSpPr>
        <dsp:cNvPr id="0" name=""/>
        <dsp:cNvSpPr/>
      </dsp:nvSpPr>
      <dsp:spPr>
        <a:xfrm>
          <a:off x="0" y="3320246"/>
          <a:ext cx="7993186" cy="776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&lt;go&gt; represents a special end-of-line character, signaling the end of this input sequence, and the decoder part of the RNN will begin</a:t>
          </a:r>
        </a:p>
      </dsp:txBody>
      <dsp:txXfrm>
        <a:off x="0" y="3320246"/>
        <a:ext cx="7993186" cy="776010"/>
      </dsp:txXfrm>
    </dsp:sp>
    <dsp:sp modelId="{27FBB675-D408-433A-BC1F-D60164044887}">
      <dsp:nvSpPr>
        <dsp:cNvPr id="0" name=""/>
        <dsp:cNvSpPr/>
      </dsp:nvSpPr>
      <dsp:spPr>
        <a:xfrm>
          <a:off x="0" y="4096256"/>
          <a:ext cx="8001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685E44-E516-4B93-B90D-6BA410D949F7}">
      <dsp:nvSpPr>
        <dsp:cNvPr id="0" name=""/>
        <dsp:cNvSpPr/>
      </dsp:nvSpPr>
      <dsp:spPr>
        <a:xfrm>
          <a:off x="0" y="4096256"/>
          <a:ext cx="7993186" cy="66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For each of encoder and decoder, the weights on the edge between any time t-1 and t is the same, by the definition of RNN</a:t>
          </a:r>
        </a:p>
      </dsp:txBody>
      <dsp:txXfrm>
        <a:off x="0" y="4096256"/>
        <a:ext cx="7993186" cy="663446"/>
      </dsp:txXfrm>
    </dsp:sp>
    <dsp:sp modelId="{F6D0266A-94BC-4B64-BB40-3AEDB7A36830}">
      <dsp:nvSpPr>
        <dsp:cNvPr id="0" name=""/>
        <dsp:cNvSpPr/>
      </dsp:nvSpPr>
      <dsp:spPr>
        <a:xfrm>
          <a:off x="0" y="4759702"/>
          <a:ext cx="8001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F20A95-7544-4DFD-A530-3CB6BF28AF80}">
      <dsp:nvSpPr>
        <dsp:cNvPr id="0" name=""/>
        <dsp:cNvSpPr/>
      </dsp:nvSpPr>
      <dsp:spPr>
        <a:xfrm>
          <a:off x="0" y="4759702"/>
          <a:ext cx="8001000" cy="480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encoder portion and decoder portion do not share weights</a:t>
          </a:r>
        </a:p>
      </dsp:txBody>
      <dsp:txXfrm>
        <a:off x="0" y="4759702"/>
        <a:ext cx="8001000" cy="480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DC253-1F0B-43C7-914B-AD3DC4DD7025}">
      <dsp:nvSpPr>
        <dsp:cNvPr id="0" name=""/>
        <dsp:cNvSpPr/>
      </dsp:nvSpPr>
      <dsp:spPr>
        <a:xfrm>
          <a:off x="2246" y="88659"/>
          <a:ext cx="1193508" cy="4156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Learning Rate</a:t>
          </a:r>
        </a:p>
      </dsp:txBody>
      <dsp:txXfrm>
        <a:off x="2246" y="88659"/>
        <a:ext cx="1193508" cy="415620"/>
      </dsp:txXfrm>
    </dsp:sp>
    <dsp:sp modelId="{64C123ED-5526-4439-8229-CDFCC2FD414D}">
      <dsp:nvSpPr>
        <dsp:cNvPr id="0" name=""/>
        <dsp:cNvSpPr/>
      </dsp:nvSpPr>
      <dsp:spPr>
        <a:xfrm>
          <a:off x="2246" y="504279"/>
          <a:ext cx="1193508" cy="5435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0.5</a:t>
          </a:r>
        </a:p>
      </dsp:txBody>
      <dsp:txXfrm>
        <a:off x="2246" y="504279"/>
        <a:ext cx="1193508" cy="543510"/>
      </dsp:txXfrm>
    </dsp:sp>
    <dsp:sp modelId="{B00DF5CE-5260-4CB5-B446-82232FF614DF}">
      <dsp:nvSpPr>
        <dsp:cNvPr id="0" name=""/>
        <dsp:cNvSpPr/>
      </dsp:nvSpPr>
      <dsp:spPr>
        <a:xfrm>
          <a:off x="1362846" y="88659"/>
          <a:ext cx="1193508" cy="4156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Learning Rate Decay Factor</a:t>
          </a:r>
        </a:p>
      </dsp:txBody>
      <dsp:txXfrm>
        <a:off x="1362846" y="88659"/>
        <a:ext cx="1193508" cy="415620"/>
      </dsp:txXfrm>
    </dsp:sp>
    <dsp:sp modelId="{BEE4BD90-E016-4877-BC48-52B7F393ADDD}">
      <dsp:nvSpPr>
        <dsp:cNvPr id="0" name=""/>
        <dsp:cNvSpPr/>
      </dsp:nvSpPr>
      <dsp:spPr>
        <a:xfrm>
          <a:off x="1362846" y="504279"/>
          <a:ext cx="1193508" cy="5435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0.99</a:t>
          </a:r>
        </a:p>
      </dsp:txBody>
      <dsp:txXfrm>
        <a:off x="1362846" y="504279"/>
        <a:ext cx="1193508" cy="543510"/>
      </dsp:txXfrm>
    </dsp:sp>
    <dsp:sp modelId="{81E4123C-BEC8-499A-9184-EA75D1BE54D3}">
      <dsp:nvSpPr>
        <dsp:cNvPr id="0" name=""/>
        <dsp:cNvSpPr/>
      </dsp:nvSpPr>
      <dsp:spPr>
        <a:xfrm>
          <a:off x="2723445" y="88659"/>
          <a:ext cx="1193508" cy="4156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 Layers</a:t>
          </a:r>
        </a:p>
      </dsp:txBody>
      <dsp:txXfrm>
        <a:off x="2723445" y="88659"/>
        <a:ext cx="1193508" cy="415620"/>
      </dsp:txXfrm>
    </dsp:sp>
    <dsp:sp modelId="{0928EDE3-683F-4A20-AE46-8B06CEDE8F06}">
      <dsp:nvSpPr>
        <dsp:cNvPr id="0" name=""/>
        <dsp:cNvSpPr/>
      </dsp:nvSpPr>
      <dsp:spPr>
        <a:xfrm>
          <a:off x="2723445" y="504279"/>
          <a:ext cx="1193508" cy="5435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2</a:t>
          </a:r>
        </a:p>
      </dsp:txBody>
      <dsp:txXfrm>
        <a:off x="2723445" y="504279"/>
        <a:ext cx="1193508" cy="543510"/>
      </dsp:txXfrm>
    </dsp:sp>
    <dsp:sp modelId="{A257D0EC-64E5-475A-9AD0-1622D5F34E07}">
      <dsp:nvSpPr>
        <dsp:cNvPr id="0" name=""/>
        <dsp:cNvSpPr/>
      </dsp:nvSpPr>
      <dsp:spPr>
        <a:xfrm>
          <a:off x="4084045" y="88659"/>
          <a:ext cx="1193508" cy="4156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Batch Size</a:t>
          </a:r>
        </a:p>
      </dsp:txBody>
      <dsp:txXfrm>
        <a:off x="4084045" y="88659"/>
        <a:ext cx="1193508" cy="415620"/>
      </dsp:txXfrm>
    </dsp:sp>
    <dsp:sp modelId="{168123BC-63FE-407A-A9BC-B1AA44D3B2FC}">
      <dsp:nvSpPr>
        <dsp:cNvPr id="0" name=""/>
        <dsp:cNvSpPr/>
      </dsp:nvSpPr>
      <dsp:spPr>
        <a:xfrm>
          <a:off x="4084045" y="504279"/>
          <a:ext cx="1193508" cy="5435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16</a:t>
          </a:r>
        </a:p>
      </dsp:txBody>
      <dsp:txXfrm>
        <a:off x="4084045" y="504279"/>
        <a:ext cx="1193508" cy="543510"/>
      </dsp:txXfrm>
    </dsp:sp>
    <dsp:sp modelId="{9FBE4F6C-C0B8-49A9-BF34-DA04217B8126}">
      <dsp:nvSpPr>
        <dsp:cNvPr id="0" name=""/>
        <dsp:cNvSpPr/>
      </dsp:nvSpPr>
      <dsp:spPr>
        <a:xfrm>
          <a:off x="5444645" y="88659"/>
          <a:ext cx="1193508" cy="4156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Max Gradient Norm</a:t>
          </a:r>
        </a:p>
      </dsp:txBody>
      <dsp:txXfrm>
        <a:off x="5444645" y="88659"/>
        <a:ext cx="1193508" cy="415620"/>
      </dsp:txXfrm>
    </dsp:sp>
    <dsp:sp modelId="{7ED0EAFD-27E4-4298-A15B-92A986A8AF6D}">
      <dsp:nvSpPr>
        <dsp:cNvPr id="0" name=""/>
        <dsp:cNvSpPr/>
      </dsp:nvSpPr>
      <dsp:spPr>
        <a:xfrm>
          <a:off x="5444645" y="504279"/>
          <a:ext cx="1193508" cy="5435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5.0</a:t>
          </a:r>
        </a:p>
      </dsp:txBody>
      <dsp:txXfrm>
        <a:off x="5444645" y="504279"/>
        <a:ext cx="1193508" cy="543510"/>
      </dsp:txXfrm>
    </dsp:sp>
    <dsp:sp modelId="{E642770B-10F4-4C81-84B8-AD64008BCE45}">
      <dsp:nvSpPr>
        <dsp:cNvPr id="0" name=""/>
        <dsp:cNvSpPr/>
      </dsp:nvSpPr>
      <dsp:spPr>
        <a:xfrm>
          <a:off x="6805245" y="88659"/>
          <a:ext cx="1193508" cy="4156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 Neurons per Layer</a:t>
          </a:r>
        </a:p>
      </dsp:txBody>
      <dsp:txXfrm>
        <a:off x="6805245" y="88659"/>
        <a:ext cx="1193508" cy="415620"/>
      </dsp:txXfrm>
    </dsp:sp>
    <dsp:sp modelId="{2E3F1E4F-E512-4177-913B-C758D736B747}">
      <dsp:nvSpPr>
        <dsp:cNvPr id="0" name=""/>
        <dsp:cNvSpPr/>
      </dsp:nvSpPr>
      <dsp:spPr>
        <a:xfrm>
          <a:off x="6805245" y="504279"/>
          <a:ext cx="1193508" cy="5435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128</a:t>
          </a:r>
        </a:p>
      </dsp:txBody>
      <dsp:txXfrm>
        <a:off x="6805245" y="504279"/>
        <a:ext cx="1193508" cy="543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16624-3E09-4384-890B-C70EBD81BFE0}">
      <dsp:nvSpPr>
        <dsp:cNvPr id="0" name=""/>
        <dsp:cNvSpPr/>
      </dsp:nvSpPr>
      <dsp:spPr>
        <a:xfrm>
          <a:off x="0" y="11679"/>
          <a:ext cx="3117849" cy="1684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sampled </a:t>
          </a:r>
          <a:r>
            <a:rPr lang="en-US" sz="1500" kern="1200" dirty="0" err="1"/>
            <a:t>softmax</a:t>
          </a:r>
          <a:r>
            <a:rPr lang="en-US" sz="1500" kern="1200" dirty="0"/>
            <a:t> loss should serve as a good general indicator of how the model is performing as it approximates how many parts/tokens of a translated command matches with the target command</a:t>
          </a:r>
        </a:p>
      </dsp:txBody>
      <dsp:txXfrm>
        <a:off x="82245" y="93924"/>
        <a:ext cx="2953359" cy="1520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A93A3-8ACB-4605-B567-702CB05DADAA}">
      <dsp:nvSpPr>
        <dsp:cNvPr id="0" name=""/>
        <dsp:cNvSpPr/>
      </dsp:nvSpPr>
      <dsp:spPr>
        <a:xfrm>
          <a:off x="0" y="9482"/>
          <a:ext cx="1700213"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Our implementation</a:t>
          </a:r>
        </a:p>
      </dsp:txBody>
      <dsp:txXfrm>
        <a:off x="14850" y="24332"/>
        <a:ext cx="1670513" cy="274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B4DF1-FDBE-4924-8A75-901129ECCC9F}">
      <dsp:nvSpPr>
        <dsp:cNvPr id="0" name=""/>
        <dsp:cNvSpPr/>
      </dsp:nvSpPr>
      <dsp:spPr>
        <a:xfrm>
          <a:off x="0" y="56282"/>
          <a:ext cx="1502227" cy="210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Linear Regression/Baseline</a:t>
          </a:r>
        </a:p>
      </dsp:txBody>
      <dsp:txXfrm>
        <a:off x="10281" y="66563"/>
        <a:ext cx="1481665" cy="19003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12/3/2017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544251" rtl="0" eaLnBrk="1" latinLnBrk="0" hangingPunct="1">
      <a:defRPr sz="714" kern="1200">
        <a:solidFill>
          <a:schemeClr val="tx1"/>
        </a:solidFill>
        <a:latin typeface="+mn-lt"/>
        <a:ea typeface="+mn-ea"/>
        <a:cs typeface="+mn-cs"/>
      </a:defRPr>
    </a:lvl1pPr>
    <a:lvl2pPr marL="272125" algn="l" defTabSz="544251" rtl="0" eaLnBrk="1" latinLnBrk="0" hangingPunct="1">
      <a:defRPr sz="714" kern="1200">
        <a:solidFill>
          <a:schemeClr val="tx1"/>
        </a:solidFill>
        <a:latin typeface="+mn-lt"/>
        <a:ea typeface="+mn-ea"/>
        <a:cs typeface="+mn-cs"/>
      </a:defRPr>
    </a:lvl2pPr>
    <a:lvl3pPr marL="544251" algn="l" defTabSz="544251" rtl="0" eaLnBrk="1" latinLnBrk="0" hangingPunct="1">
      <a:defRPr sz="714" kern="1200">
        <a:solidFill>
          <a:schemeClr val="tx1"/>
        </a:solidFill>
        <a:latin typeface="+mn-lt"/>
        <a:ea typeface="+mn-ea"/>
        <a:cs typeface="+mn-cs"/>
      </a:defRPr>
    </a:lvl3pPr>
    <a:lvl4pPr marL="816376" algn="l" defTabSz="544251" rtl="0" eaLnBrk="1" latinLnBrk="0" hangingPunct="1">
      <a:defRPr sz="714" kern="1200">
        <a:solidFill>
          <a:schemeClr val="tx1"/>
        </a:solidFill>
        <a:latin typeface="+mn-lt"/>
        <a:ea typeface="+mn-ea"/>
        <a:cs typeface="+mn-cs"/>
      </a:defRPr>
    </a:lvl4pPr>
    <a:lvl5pPr marL="1088502" algn="l" defTabSz="544251" rtl="0" eaLnBrk="1" latinLnBrk="0" hangingPunct="1">
      <a:defRPr sz="714" kern="1200">
        <a:solidFill>
          <a:schemeClr val="tx1"/>
        </a:solidFill>
        <a:latin typeface="+mn-lt"/>
        <a:ea typeface="+mn-ea"/>
        <a:cs typeface="+mn-cs"/>
      </a:defRPr>
    </a:lvl5pPr>
    <a:lvl6pPr marL="1360627" algn="l" defTabSz="544251" rtl="0" eaLnBrk="1" latinLnBrk="0" hangingPunct="1">
      <a:defRPr sz="714" kern="1200">
        <a:solidFill>
          <a:schemeClr val="tx1"/>
        </a:solidFill>
        <a:latin typeface="+mn-lt"/>
        <a:ea typeface="+mn-ea"/>
        <a:cs typeface="+mn-cs"/>
      </a:defRPr>
    </a:lvl6pPr>
    <a:lvl7pPr marL="1632753" algn="l" defTabSz="544251" rtl="0" eaLnBrk="1" latinLnBrk="0" hangingPunct="1">
      <a:defRPr sz="714" kern="1200">
        <a:solidFill>
          <a:schemeClr val="tx1"/>
        </a:solidFill>
        <a:latin typeface="+mn-lt"/>
        <a:ea typeface="+mn-ea"/>
        <a:cs typeface="+mn-cs"/>
      </a:defRPr>
    </a:lvl7pPr>
    <a:lvl8pPr marL="1904878" algn="l" defTabSz="544251" rtl="0" eaLnBrk="1" latinLnBrk="0" hangingPunct="1">
      <a:defRPr sz="714" kern="1200">
        <a:solidFill>
          <a:schemeClr val="tx1"/>
        </a:solidFill>
        <a:latin typeface="+mn-lt"/>
        <a:ea typeface="+mn-ea"/>
        <a:cs typeface="+mn-cs"/>
      </a:defRPr>
    </a:lvl8pPr>
    <a:lvl9pPr marL="2177004" algn="l" defTabSz="544251" rtl="0" eaLnBrk="1" latinLnBrk="0" hangingPunct="1">
      <a:defRPr sz="71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27689175" y="-1"/>
            <a:ext cx="7779544"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52400" rIns="152400" rtlCol="0" anchor="t"/>
          <a:lstStyle/>
          <a:p>
            <a:pPr lvl="0">
              <a:spcBef>
                <a:spcPts val="667"/>
              </a:spcBef>
            </a:pPr>
            <a:r>
              <a:rPr sz="5334" dirty="0">
                <a:solidFill>
                  <a:prstClr val="white">
                    <a:lumMod val="50000"/>
                  </a:prstClr>
                </a:solidFill>
                <a:latin typeface="Calibri Light" panose="020F0302020204030204" pitchFamily="34" charset="0"/>
                <a:cs typeface="Calibri" panose="020F0502020204030204" pitchFamily="34" charset="0"/>
              </a:rPr>
              <a:t>Printing:</a:t>
            </a:r>
          </a:p>
          <a:p>
            <a:pPr lvl="0">
              <a:spcBef>
                <a:spcPts val="667"/>
              </a:spcBef>
            </a:pPr>
            <a:r>
              <a:rPr lang="en-US" sz="3667"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67"/>
              </a:spcBef>
            </a:pPr>
            <a:endParaRPr sz="3334" dirty="0">
              <a:solidFill>
                <a:prstClr val="white">
                  <a:lumMod val="50000"/>
                </a:prstClr>
              </a:solidFill>
              <a:latin typeface="Calibri Light" panose="020F0302020204030204" pitchFamily="34" charset="0"/>
              <a:cs typeface="Calibri" panose="020F0502020204030204" pitchFamily="34" charset="0"/>
            </a:endParaRPr>
          </a:p>
          <a:p>
            <a:pPr lvl="0">
              <a:spcBef>
                <a:spcPts val="667"/>
              </a:spcBef>
            </a:pPr>
            <a:r>
              <a:rPr sz="4889"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67"/>
              </a:spcBef>
            </a:pPr>
            <a:r>
              <a:rPr sz="3667"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3667" dirty="0">
                <a:solidFill>
                  <a:prstClr val="white">
                    <a:lumMod val="50000"/>
                  </a:prstClr>
                </a:solidFill>
                <a:latin typeface="Calibri Light" panose="020F0302020204030204" pitchFamily="34" charset="0"/>
                <a:cs typeface="Calibri" panose="020F0502020204030204" pitchFamily="34" charset="0"/>
              </a:rPr>
              <a:t>poster </a:t>
            </a:r>
            <a:r>
              <a:rPr sz="3667" dirty="0">
                <a:solidFill>
                  <a:prstClr val="white">
                    <a:lumMod val="50000"/>
                  </a:prstClr>
                </a:solidFill>
                <a:latin typeface="Calibri Light" panose="020F0302020204030204" pitchFamily="34" charset="0"/>
                <a:cs typeface="Calibri" panose="020F0502020204030204" pitchFamily="34" charset="0"/>
              </a:rPr>
              <a:t>are formatted for you. </a:t>
            </a:r>
            <a:r>
              <a:rPr lang="en-US" sz="3667" dirty="0">
                <a:solidFill>
                  <a:prstClr val="white">
                    <a:lumMod val="50000"/>
                  </a:prstClr>
                </a:solidFill>
                <a:latin typeface="Calibri Light" panose="020F0302020204030204" pitchFamily="34" charset="0"/>
                <a:cs typeface="Calibri" panose="020F0502020204030204" pitchFamily="34" charset="0"/>
              </a:rPr>
              <a:t>Type</a:t>
            </a:r>
            <a:r>
              <a:rPr lang="en-US" sz="3667"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3667" dirty="0">
                <a:solidFill>
                  <a:prstClr val="white">
                    <a:lumMod val="50000"/>
                  </a:prstClr>
                </a:solidFill>
                <a:latin typeface="Calibri Light" panose="020F0302020204030204" pitchFamily="34" charset="0"/>
                <a:cs typeface="Calibri" panose="020F0502020204030204" pitchFamily="34" charset="0"/>
              </a:rPr>
              <a:t>to add text, or c</a:t>
            </a:r>
            <a:r>
              <a:rPr lang="en-US" sz="3667"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333"/>
              </a:spcBef>
            </a:pPr>
            <a:r>
              <a:rPr lang="en-US" sz="3667" dirty="0">
                <a:solidFill>
                  <a:prstClr val="white">
                    <a:lumMod val="50000"/>
                  </a:prstClr>
                </a:solidFill>
                <a:latin typeface="Calibri Light" panose="020F0302020204030204" pitchFamily="34" charset="0"/>
                <a:cs typeface="Calibri" panose="020F0502020204030204" pitchFamily="34" charset="0"/>
              </a:rPr>
              <a:t>T</a:t>
            </a:r>
            <a:r>
              <a:rPr sz="3667"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1333"/>
              </a:spcBef>
            </a:pPr>
            <a:r>
              <a:rPr sz="3667"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3667" dirty="0">
                <a:solidFill>
                  <a:prstClr val="white">
                    <a:lumMod val="50000"/>
                  </a:prstClr>
                </a:solidFill>
                <a:latin typeface="Calibri Light" panose="020F0302020204030204" pitchFamily="34" charset="0"/>
                <a:cs typeface="Calibri" panose="020F0502020204030204" pitchFamily="34" charset="0"/>
              </a:rPr>
              <a:t>content</a:t>
            </a:r>
            <a:r>
              <a:rPr sz="3667"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1333"/>
              </a:spcBef>
            </a:pPr>
            <a:r>
              <a:rPr sz="3667"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3667" dirty="0">
                <a:solidFill>
                  <a:prstClr val="white">
                    <a:lumMod val="50000"/>
                  </a:prstClr>
                </a:solidFill>
                <a:latin typeface="Calibri Light" panose="020F0302020204030204" pitchFamily="34" charset="0"/>
                <a:cs typeface="Calibri" panose="020F0502020204030204" pitchFamily="34" charset="0"/>
              </a:rPr>
              <a:t>s</a:t>
            </a:r>
            <a:r>
              <a:rPr sz="3667"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3667"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3667"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723900" y="2274392"/>
            <a:ext cx="18859008" cy="359073"/>
          </a:xfrm>
        </p:spPr>
        <p:txBody>
          <a:bodyPr anchor="ctr">
            <a:noAutofit/>
          </a:bodyPr>
          <a:lstStyle>
            <a:lvl1pPr marL="0" indent="0">
              <a:spcBef>
                <a:spcPts val="0"/>
              </a:spcBef>
              <a:buNone/>
              <a:defRPr sz="2000">
                <a:solidFill>
                  <a:schemeClr val="bg1">
                    <a:lumMod val="75000"/>
                  </a:schemeClr>
                </a:solidFill>
              </a:defRPr>
            </a:lvl1pPr>
            <a:lvl2pPr marL="0" indent="0">
              <a:spcBef>
                <a:spcPts val="0"/>
              </a:spcBef>
              <a:buNone/>
              <a:defRPr sz="1333">
                <a:solidFill>
                  <a:schemeClr val="bg1"/>
                </a:solidFill>
              </a:defRPr>
            </a:lvl2pPr>
            <a:lvl3pPr marL="0" indent="0">
              <a:spcBef>
                <a:spcPts val="0"/>
              </a:spcBef>
              <a:buNone/>
              <a:defRPr sz="1333">
                <a:solidFill>
                  <a:schemeClr val="bg1"/>
                </a:solidFill>
              </a:defRPr>
            </a:lvl3pPr>
            <a:lvl4pPr marL="0" indent="0">
              <a:spcBef>
                <a:spcPts val="0"/>
              </a:spcBef>
              <a:buNone/>
              <a:defRPr sz="1333">
                <a:solidFill>
                  <a:schemeClr val="bg1"/>
                </a:solidFill>
              </a:defRPr>
            </a:lvl4pPr>
            <a:lvl5pPr marL="0" indent="0">
              <a:spcBef>
                <a:spcPts val="0"/>
              </a:spcBef>
              <a:buNone/>
              <a:defRPr sz="1333">
                <a:solidFill>
                  <a:schemeClr val="bg1"/>
                </a:solidFill>
              </a:defRPr>
            </a:lvl5pPr>
            <a:lvl6pPr marL="0" indent="0">
              <a:spcBef>
                <a:spcPts val="0"/>
              </a:spcBef>
              <a:buNone/>
              <a:defRPr sz="1333">
                <a:solidFill>
                  <a:schemeClr val="bg1"/>
                </a:solidFill>
              </a:defRPr>
            </a:lvl6pPr>
            <a:lvl7pPr marL="0" indent="0">
              <a:spcBef>
                <a:spcPts val="0"/>
              </a:spcBef>
              <a:buNone/>
              <a:defRPr sz="1333">
                <a:solidFill>
                  <a:schemeClr val="bg1"/>
                </a:solidFill>
              </a:defRPr>
            </a:lvl7pPr>
            <a:lvl8pPr marL="0" indent="0">
              <a:spcBef>
                <a:spcPts val="0"/>
              </a:spcBef>
              <a:buNone/>
              <a:defRPr sz="1333">
                <a:solidFill>
                  <a:schemeClr val="bg1"/>
                </a:solidFill>
              </a:defRPr>
            </a:lvl8pPr>
            <a:lvl9pPr marL="0" indent="0">
              <a:spcBef>
                <a:spcPts val="0"/>
              </a:spcBef>
              <a:buNone/>
              <a:defRPr sz="1333">
                <a:solidFill>
                  <a:schemeClr val="bg1"/>
                </a:solidFill>
              </a:defRPr>
            </a:lvl9pPr>
          </a:lstStyle>
          <a:p>
            <a:pPr lvl="0"/>
            <a:r>
              <a:rPr lang="en-US"/>
              <a:t>Edit Master text styles</a:t>
            </a:r>
          </a:p>
        </p:txBody>
      </p:sp>
      <p:sp>
        <p:nvSpPr>
          <p:cNvPr id="7" name="Text Placeholder 6"/>
          <p:cNvSpPr>
            <a:spLocks noGrp="1"/>
          </p:cNvSpPr>
          <p:nvPr>
            <p:ph type="body" sz="quarter" idx="13" hasCustomPrompt="1"/>
          </p:nvPr>
        </p:nvSpPr>
        <p:spPr>
          <a:xfrm>
            <a:off x="714375" y="3149600"/>
            <a:ext cx="8001000" cy="711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000" cap="none"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714375" y="3952240"/>
            <a:ext cx="8001000" cy="1518097"/>
          </a:xfrm>
          <a:solidFill>
            <a:schemeClr val="tx2">
              <a:lumMod val="10000"/>
              <a:lumOff val="90000"/>
            </a:schemeClr>
          </a:solidFill>
        </p:spPr>
        <p:txBody>
          <a:bodyPr lIns="365760" rIns="365760" anchor="ctr">
            <a:noAutofit/>
          </a:bodyPr>
          <a:lstStyle>
            <a:lvl1pPr marL="0" indent="0">
              <a:spcBef>
                <a:spcPts val="667"/>
              </a:spcBef>
              <a:buFont typeface="Arial" panose="020B0604020202020204" pitchFamily="34" charset="0"/>
              <a:buNone/>
              <a:defRPr sz="2445" baseline="0"/>
            </a:lvl1pPr>
            <a:lvl2pPr marL="317525" indent="-317525">
              <a:spcBef>
                <a:spcPts val="667"/>
              </a:spcBef>
              <a:buFont typeface="Arial" panose="020B0604020202020204" pitchFamily="34" charset="0"/>
              <a:buChar char="•"/>
              <a:defRPr sz="2445"/>
            </a:lvl2pPr>
            <a:lvl3pPr marL="317525" indent="-317525">
              <a:spcBef>
                <a:spcPts val="667"/>
              </a:spcBef>
              <a:buFont typeface="Arial" panose="020B0604020202020204" pitchFamily="34" charset="0"/>
              <a:buChar char="•"/>
              <a:defRPr sz="2445"/>
            </a:lvl3pPr>
            <a:lvl4pPr marL="0" indent="0">
              <a:spcBef>
                <a:spcPts val="667"/>
              </a:spcBef>
              <a:buNone/>
              <a:defRPr sz="2445"/>
            </a:lvl4pPr>
            <a:lvl5pPr marL="0" indent="0">
              <a:spcBef>
                <a:spcPts val="667"/>
              </a:spcBef>
              <a:buNone/>
              <a:defRPr sz="2445"/>
            </a:lvl5pPr>
            <a:lvl6pPr marL="0" indent="0">
              <a:spcBef>
                <a:spcPts val="667"/>
              </a:spcBef>
              <a:buNone/>
              <a:defRPr sz="2445"/>
            </a:lvl6pPr>
            <a:lvl7pPr marL="0" indent="0">
              <a:spcBef>
                <a:spcPts val="667"/>
              </a:spcBef>
              <a:buNone/>
              <a:defRPr sz="2445"/>
            </a:lvl7pPr>
            <a:lvl8pPr marL="0" indent="0">
              <a:spcBef>
                <a:spcPts val="667"/>
              </a:spcBef>
              <a:buNone/>
              <a:defRPr sz="2445"/>
            </a:lvl8pPr>
            <a:lvl9pPr marL="0" indent="0">
              <a:spcBef>
                <a:spcPts val="667"/>
              </a:spcBef>
              <a:buNone/>
              <a:defRPr sz="2445"/>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714375" y="5831840"/>
            <a:ext cx="8001000" cy="711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000" cap="none"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714375" y="6593840"/>
            <a:ext cx="8001000" cy="1559726"/>
          </a:xfrm>
        </p:spPr>
        <p:txBody>
          <a:bodyPr lIns="91440" tIns="182880"/>
          <a:lstStyle>
            <a:lvl1pPr>
              <a:defRPr sz="1778" baseline="0"/>
            </a:lvl1pPr>
            <a:lvl2pPr>
              <a:defRPr sz="1556"/>
            </a:lvl2pPr>
            <a:lvl3pPr>
              <a:defRPr sz="1556"/>
            </a:lvl3pPr>
            <a:lvl4pPr>
              <a:defRPr sz="1556"/>
            </a:lvl4pPr>
            <a:lvl5pPr>
              <a:defRPr sz="1556"/>
            </a:lvl5pPr>
            <a:lvl6pPr>
              <a:defRPr sz="1556"/>
            </a:lvl6pPr>
            <a:lvl7pPr>
              <a:defRPr sz="1556"/>
            </a:lvl7pPr>
            <a:lvl8pPr>
              <a:defRPr sz="1556"/>
            </a:lvl8pPr>
            <a:lvl9pPr>
              <a:defRPr sz="1556"/>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714375" y="8305800"/>
            <a:ext cx="8001000" cy="677333"/>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000" cap="none"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14375" y="9133841"/>
            <a:ext cx="8001000" cy="3348589"/>
          </a:xfrm>
        </p:spPr>
        <p:txBody>
          <a:bodyPr lIns="91440" tIns="182880"/>
          <a:lstStyle>
            <a:lvl1pPr>
              <a:defRPr sz="1778" baseline="0"/>
            </a:lvl1pPr>
            <a:lvl2pPr>
              <a:defRPr sz="1556"/>
            </a:lvl2pPr>
            <a:lvl3pPr>
              <a:defRPr sz="1556"/>
            </a:lvl3pPr>
            <a:lvl4pPr>
              <a:defRPr sz="1556"/>
            </a:lvl4pPr>
            <a:lvl5pPr>
              <a:defRPr sz="1556"/>
            </a:lvl5pPr>
            <a:lvl6pPr>
              <a:defRPr sz="1556"/>
            </a:lvl6pPr>
            <a:lvl7pPr>
              <a:defRPr sz="1556"/>
            </a:lvl7pPr>
            <a:lvl8pPr>
              <a:defRPr sz="1556"/>
            </a:lvl8pPr>
            <a:lvl9pPr>
              <a:defRPr sz="1556"/>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14375" y="12715240"/>
            <a:ext cx="8001000" cy="677333"/>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000" cap="none"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14375" y="13517880"/>
            <a:ext cx="8001000" cy="4053840"/>
          </a:xfrm>
        </p:spPr>
        <p:txBody>
          <a:bodyPr lIns="91440" tIns="182880"/>
          <a:lstStyle>
            <a:lvl1pPr>
              <a:defRPr sz="1778" baseline="0"/>
            </a:lvl1pPr>
            <a:lvl2pPr>
              <a:defRPr sz="1556"/>
            </a:lvl2pPr>
            <a:lvl3pPr>
              <a:defRPr sz="1556"/>
            </a:lvl3pPr>
            <a:lvl4pPr>
              <a:defRPr sz="1556"/>
            </a:lvl4pPr>
            <a:lvl5pPr>
              <a:defRPr sz="1556"/>
            </a:lvl5pPr>
            <a:lvl6pPr>
              <a:defRPr sz="1556"/>
            </a:lvl6pPr>
            <a:lvl7pPr>
              <a:defRPr sz="1556"/>
            </a:lvl7pPr>
            <a:lvl8pPr>
              <a:defRPr sz="1556"/>
            </a:lvl8pPr>
            <a:lvl9pPr>
              <a:defRPr sz="1556"/>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9715500" y="3149600"/>
            <a:ext cx="8001000" cy="677333"/>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000" cap="none"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9715500" y="3952240"/>
            <a:ext cx="8001000" cy="3775309"/>
          </a:xfrm>
        </p:spPr>
        <p:txBody>
          <a:bodyPr lIns="91440" tIns="182880"/>
          <a:lstStyle>
            <a:lvl1pPr>
              <a:defRPr sz="1778" baseline="0"/>
            </a:lvl1pPr>
            <a:lvl2pPr>
              <a:defRPr sz="1556"/>
            </a:lvl2pPr>
            <a:lvl3pPr>
              <a:defRPr sz="1556"/>
            </a:lvl3pPr>
            <a:lvl4pPr>
              <a:defRPr sz="1556"/>
            </a:lvl4pPr>
            <a:lvl5pPr>
              <a:defRPr sz="1556"/>
            </a:lvl5pPr>
            <a:lvl6pPr>
              <a:defRPr sz="1556"/>
            </a:lvl6pPr>
            <a:lvl7pPr>
              <a:defRPr sz="1556"/>
            </a:lvl7pPr>
            <a:lvl8pPr>
              <a:defRPr sz="1556"/>
            </a:lvl8pPr>
            <a:lvl9pPr>
              <a:defRPr sz="1556"/>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9715500" y="7960360"/>
            <a:ext cx="8001000" cy="677333"/>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000" cap="none"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9715500" y="8763000"/>
            <a:ext cx="8001000" cy="3719429"/>
          </a:xfrm>
        </p:spPr>
        <p:txBody>
          <a:bodyPr lIns="91440" tIns="182880"/>
          <a:lstStyle>
            <a:lvl1pPr>
              <a:defRPr sz="1778" baseline="0"/>
            </a:lvl1pPr>
            <a:lvl2pPr>
              <a:defRPr sz="1556"/>
            </a:lvl2pPr>
            <a:lvl3pPr>
              <a:defRPr sz="1556"/>
            </a:lvl3pPr>
            <a:lvl4pPr>
              <a:defRPr sz="1556"/>
            </a:lvl4pPr>
            <a:lvl5pPr>
              <a:defRPr sz="1556"/>
            </a:lvl5pPr>
            <a:lvl6pPr>
              <a:defRPr sz="1556"/>
            </a:lvl6pPr>
            <a:lvl7pPr>
              <a:defRPr sz="1556"/>
            </a:lvl7pPr>
            <a:lvl8pPr>
              <a:defRPr sz="1556"/>
            </a:lvl8pPr>
            <a:lvl9pPr>
              <a:defRPr sz="1556"/>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9715500" y="12715240"/>
            <a:ext cx="8001000" cy="677333"/>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000" cap="none"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9715500" y="13517880"/>
            <a:ext cx="8001000" cy="4053840"/>
          </a:xfrm>
        </p:spPr>
        <p:txBody>
          <a:bodyPr lIns="91440" tIns="182880"/>
          <a:lstStyle>
            <a:lvl1pPr>
              <a:defRPr sz="1778" baseline="0"/>
            </a:lvl1pPr>
            <a:lvl2pPr>
              <a:defRPr sz="1556"/>
            </a:lvl2pPr>
            <a:lvl3pPr>
              <a:defRPr sz="1556"/>
            </a:lvl3pPr>
            <a:lvl4pPr>
              <a:defRPr sz="1556"/>
            </a:lvl4pPr>
            <a:lvl5pPr>
              <a:defRPr sz="1556"/>
            </a:lvl5pPr>
            <a:lvl6pPr>
              <a:defRPr sz="1556"/>
            </a:lvl6pPr>
            <a:lvl7pPr>
              <a:defRPr sz="1556"/>
            </a:lvl7pPr>
            <a:lvl8pPr>
              <a:defRPr sz="1556"/>
            </a:lvl8pPr>
            <a:lvl9pPr>
              <a:defRPr sz="1556"/>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18688050" y="3149600"/>
            <a:ext cx="8001000" cy="677333"/>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000" cap="none"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18688050" y="3952240"/>
            <a:ext cx="8001000" cy="4064000"/>
          </a:xfrm>
        </p:spPr>
        <p:txBody>
          <a:bodyPr lIns="91440" tIns="182880"/>
          <a:lstStyle>
            <a:lvl1pPr>
              <a:defRPr sz="1778" baseline="0"/>
            </a:lvl1pPr>
            <a:lvl2pPr>
              <a:defRPr sz="1556"/>
            </a:lvl2pPr>
            <a:lvl3pPr>
              <a:defRPr sz="1556"/>
            </a:lvl3pPr>
            <a:lvl4pPr>
              <a:defRPr sz="1556"/>
            </a:lvl4pPr>
            <a:lvl5pPr>
              <a:defRPr sz="1556"/>
            </a:lvl5pPr>
            <a:lvl6pPr>
              <a:defRPr sz="1556"/>
            </a:lvl6pPr>
            <a:lvl7pPr>
              <a:defRPr sz="1556"/>
            </a:lvl7pPr>
            <a:lvl8pPr>
              <a:defRPr sz="1556"/>
            </a:lvl8pPr>
            <a:lvl9pPr>
              <a:defRPr sz="1556"/>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18688050" y="8286019"/>
            <a:ext cx="8001000" cy="2521450"/>
          </a:xfrm>
        </p:spPr>
        <p:txBody>
          <a:bodyPr lIns="91440" tIns="182880"/>
          <a:lstStyle>
            <a:lvl1pPr>
              <a:defRPr sz="1778" baseline="0"/>
            </a:lvl1pPr>
            <a:lvl2pPr>
              <a:defRPr sz="1556"/>
            </a:lvl2pPr>
            <a:lvl3pPr>
              <a:defRPr sz="1556"/>
            </a:lvl3pPr>
            <a:lvl4pPr>
              <a:defRPr sz="1556"/>
            </a:lvl4pPr>
            <a:lvl5pPr>
              <a:defRPr sz="1556"/>
            </a:lvl5pPr>
            <a:lvl6pPr>
              <a:defRPr sz="1556"/>
            </a:lvl6pPr>
            <a:lvl7pPr>
              <a:defRPr sz="1556"/>
            </a:lvl7pPr>
            <a:lvl8pPr>
              <a:defRPr sz="1556"/>
            </a:lvl8pPr>
            <a:lvl9pPr>
              <a:defRPr sz="1556"/>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18688050" y="10981998"/>
            <a:ext cx="8001000" cy="677333"/>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000" cap="none"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18688050" y="11784638"/>
            <a:ext cx="8001000" cy="2413770"/>
          </a:xfrm>
        </p:spPr>
        <p:txBody>
          <a:bodyPr lIns="91440" tIns="182880"/>
          <a:lstStyle>
            <a:lvl1pPr>
              <a:defRPr sz="1778" baseline="0"/>
            </a:lvl1pPr>
            <a:lvl2pPr>
              <a:defRPr sz="1556"/>
            </a:lvl2pPr>
            <a:lvl3pPr>
              <a:defRPr sz="1556"/>
            </a:lvl3pPr>
            <a:lvl4pPr>
              <a:defRPr sz="1556"/>
            </a:lvl4pPr>
            <a:lvl5pPr>
              <a:defRPr sz="1556"/>
            </a:lvl5pPr>
            <a:lvl6pPr>
              <a:defRPr sz="1556"/>
            </a:lvl6pPr>
            <a:lvl7pPr>
              <a:defRPr sz="1556"/>
            </a:lvl7pPr>
            <a:lvl8pPr>
              <a:defRPr sz="1556"/>
            </a:lvl8pPr>
            <a:lvl9pPr>
              <a:defRPr sz="1556"/>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18688050" y="14290040"/>
            <a:ext cx="8001000" cy="677333"/>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000" cap="none"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18688050" y="15092680"/>
            <a:ext cx="8001000" cy="2479040"/>
          </a:xfrm>
        </p:spPr>
        <p:txBody>
          <a:bodyPr lIns="91440" tIns="182880"/>
          <a:lstStyle>
            <a:lvl1pPr>
              <a:defRPr sz="1778" baseline="0"/>
            </a:lvl1pPr>
            <a:lvl2pPr>
              <a:defRPr sz="1556"/>
            </a:lvl2pPr>
            <a:lvl3pPr>
              <a:defRPr sz="1556"/>
            </a:lvl3pPr>
            <a:lvl4pPr>
              <a:defRPr sz="1556"/>
            </a:lvl4pPr>
            <a:lvl5pPr>
              <a:defRPr sz="1556"/>
            </a:lvl5pPr>
            <a:lvl6pPr>
              <a:defRPr sz="1556"/>
            </a:lvl6pPr>
            <a:lvl7pPr>
              <a:defRPr sz="1556"/>
            </a:lvl7pPr>
            <a:lvl8pPr>
              <a:defRPr sz="1556"/>
            </a:lvl8pPr>
            <a:lvl9pPr>
              <a:defRPr sz="1556"/>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20169187" y="0"/>
            <a:ext cx="7262813" cy="2134692"/>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5730" userDrawn="1">
          <p15:clr>
            <a:srgbClr val="A4A3A4"/>
          </p15:clr>
        </p15:guide>
        <p15:guide id="2" pos="1155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27432000" cy="279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auto">
          <a:xfrm>
            <a:off x="723900" y="381033"/>
            <a:ext cx="18859500" cy="165096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723900" y="3344333"/>
            <a:ext cx="25993725" cy="13127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4375" y="17841499"/>
            <a:ext cx="6172200" cy="254000"/>
          </a:xfrm>
          <a:prstGeom prst="rect">
            <a:avLst/>
          </a:prstGeom>
        </p:spPr>
        <p:txBody>
          <a:bodyPr vert="horz" lIns="91440" tIns="45720" rIns="91440" bIns="45720" rtlCol="0" anchor="ctr"/>
          <a:lstStyle>
            <a:lvl1pPr algn="l">
              <a:defRPr sz="889">
                <a:solidFill>
                  <a:schemeClr val="tx1">
                    <a:tint val="75000"/>
                  </a:schemeClr>
                </a:solidFill>
              </a:defRPr>
            </a:lvl1pPr>
          </a:lstStyle>
          <a:p>
            <a:fld id="{ECAA57DF-1C19-4726-AB84-014692BAD8F5}" type="datetimeFigureOut">
              <a:rPr lang="en-US" smtClean="0"/>
              <a:pPr/>
              <a:t>12/3/2017</a:t>
            </a:fld>
            <a:endParaRPr lang="en-US"/>
          </a:p>
        </p:txBody>
      </p:sp>
      <p:sp>
        <p:nvSpPr>
          <p:cNvPr id="5" name="Footer Placeholder 4"/>
          <p:cNvSpPr>
            <a:spLocks noGrp="1"/>
          </p:cNvSpPr>
          <p:nvPr>
            <p:ph type="ftr" sz="quarter" idx="3"/>
          </p:nvPr>
        </p:nvSpPr>
        <p:spPr>
          <a:xfrm>
            <a:off x="6886575" y="17841499"/>
            <a:ext cx="13658850" cy="254000"/>
          </a:xfrm>
          <a:prstGeom prst="rect">
            <a:avLst/>
          </a:prstGeom>
        </p:spPr>
        <p:txBody>
          <a:bodyPr vert="horz" lIns="91440" tIns="45720" rIns="91440" bIns="45720" rtlCol="0" anchor="ctr"/>
          <a:lstStyle>
            <a:lvl1pPr algn="ctr">
              <a:defRPr sz="88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545425" y="17841499"/>
            <a:ext cx="6172200" cy="254000"/>
          </a:xfrm>
          <a:prstGeom prst="rect">
            <a:avLst/>
          </a:prstGeom>
        </p:spPr>
        <p:txBody>
          <a:bodyPr vert="horz" lIns="91440" tIns="45720" rIns="91440" bIns="45720" rtlCol="0" anchor="ctr"/>
          <a:lstStyle>
            <a:lvl1pPr algn="r">
              <a:defRPr sz="889">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2159000"/>
            <a:ext cx="27432000" cy="635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9" name="Straight Connector 8"/>
          <p:cNvCxnSpPr/>
          <p:nvPr userDrawn="1"/>
        </p:nvCxnSpPr>
        <p:spPr>
          <a:xfrm>
            <a:off x="0" y="2159000"/>
            <a:ext cx="274320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438595" rtl="0" eaLnBrk="1" latinLnBrk="0" hangingPunct="1">
        <a:lnSpc>
          <a:spcPct val="90000"/>
        </a:lnSpc>
        <a:spcBef>
          <a:spcPct val="0"/>
        </a:spcBef>
        <a:buNone/>
        <a:defRPr sz="6389" b="0" kern="1200">
          <a:solidFill>
            <a:schemeClr val="bg1"/>
          </a:solidFill>
          <a:latin typeface="+mj-lt"/>
          <a:ea typeface="+mj-ea"/>
          <a:cs typeface="+mj-cs"/>
        </a:defRPr>
      </a:lvl1pPr>
    </p:titleStyle>
    <p:bodyStyle>
      <a:lvl1pPr marL="254020" indent="-254020" algn="l" defTabSz="2438595" rtl="0" eaLnBrk="1" latinLnBrk="0" hangingPunct="1">
        <a:lnSpc>
          <a:spcPct val="100000"/>
        </a:lnSpc>
        <a:spcBef>
          <a:spcPts val="667"/>
        </a:spcBef>
        <a:buClr>
          <a:schemeClr val="bg1">
            <a:lumMod val="65000"/>
          </a:schemeClr>
        </a:buClr>
        <a:buFont typeface="Arial" panose="020B0604020202020204" pitchFamily="34" charset="0"/>
        <a:buChar char="•"/>
        <a:defRPr sz="1556" kern="1200">
          <a:solidFill>
            <a:schemeClr val="tx1"/>
          </a:solidFill>
          <a:latin typeface="+mn-lt"/>
          <a:ea typeface="+mn-ea"/>
          <a:cs typeface="+mn-cs"/>
        </a:defRPr>
      </a:lvl1pPr>
      <a:lvl2pPr marL="609649" indent="-254020" algn="l" defTabSz="2438595" rtl="0" eaLnBrk="1" latinLnBrk="0" hangingPunct="1">
        <a:lnSpc>
          <a:spcPct val="100000"/>
        </a:lnSpc>
        <a:spcBef>
          <a:spcPts val="667"/>
        </a:spcBef>
        <a:buClr>
          <a:schemeClr val="bg1">
            <a:lumMod val="65000"/>
          </a:schemeClr>
        </a:buClr>
        <a:buFont typeface="Arial" panose="020B0604020202020204" pitchFamily="34" charset="0"/>
        <a:buChar char="•"/>
        <a:defRPr sz="1333" kern="1200">
          <a:solidFill>
            <a:schemeClr val="tx1"/>
          </a:solidFill>
          <a:latin typeface="+mn-lt"/>
          <a:ea typeface="+mn-ea"/>
          <a:cs typeface="+mn-cs"/>
        </a:defRPr>
      </a:lvl2pPr>
      <a:lvl3pPr marL="609649" indent="-254020" algn="l" defTabSz="2438595" rtl="0" eaLnBrk="1" latinLnBrk="0" hangingPunct="1">
        <a:lnSpc>
          <a:spcPct val="100000"/>
        </a:lnSpc>
        <a:spcBef>
          <a:spcPts val="667"/>
        </a:spcBef>
        <a:buClr>
          <a:schemeClr val="bg1">
            <a:lumMod val="65000"/>
          </a:schemeClr>
        </a:buClr>
        <a:buFont typeface="Arial" panose="020B0604020202020204" pitchFamily="34" charset="0"/>
        <a:buChar char="•"/>
        <a:defRPr sz="1333" kern="1200">
          <a:solidFill>
            <a:schemeClr val="tx1"/>
          </a:solidFill>
          <a:latin typeface="+mn-lt"/>
          <a:ea typeface="+mn-ea"/>
          <a:cs typeface="+mn-cs"/>
        </a:defRPr>
      </a:lvl3pPr>
      <a:lvl4pPr marL="609649" indent="-254020" algn="l" defTabSz="2438595" rtl="0" eaLnBrk="1" latinLnBrk="0" hangingPunct="1">
        <a:lnSpc>
          <a:spcPct val="100000"/>
        </a:lnSpc>
        <a:spcBef>
          <a:spcPts val="667"/>
        </a:spcBef>
        <a:buClr>
          <a:schemeClr val="bg1">
            <a:lumMod val="65000"/>
          </a:schemeClr>
        </a:buClr>
        <a:buFont typeface="Arial" panose="020B0604020202020204" pitchFamily="34" charset="0"/>
        <a:buChar char="•"/>
        <a:defRPr sz="1333" kern="1200">
          <a:solidFill>
            <a:schemeClr val="tx1"/>
          </a:solidFill>
          <a:latin typeface="+mn-lt"/>
          <a:ea typeface="+mn-ea"/>
          <a:cs typeface="+mn-cs"/>
        </a:defRPr>
      </a:lvl4pPr>
      <a:lvl5pPr marL="609649" indent="-254020" algn="l" defTabSz="2438595" rtl="0" eaLnBrk="1" latinLnBrk="0" hangingPunct="1">
        <a:lnSpc>
          <a:spcPct val="100000"/>
        </a:lnSpc>
        <a:spcBef>
          <a:spcPts val="667"/>
        </a:spcBef>
        <a:buClr>
          <a:schemeClr val="bg1">
            <a:lumMod val="65000"/>
          </a:schemeClr>
        </a:buClr>
        <a:buFont typeface="Arial" panose="020B0604020202020204" pitchFamily="34" charset="0"/>
        <a:buChar char="•"/>
        <a:defRPr sz="1333" kern="1200">
          <a:solidFill>
            <a:schemeClr val="tx1"/>
          </a:solidFill>
          <a:latin typeface="+mn-lt"/>
          <a:ea typeface="+mn-ea"/>
          <a:cs typeface="+mn-cs"/>
        </a:defRPr>
      </a:lvl5pPr>
      <a:lvl6pPr marL="609649" indent="-254020" algn="l" defTabSz="2438595" rtl="0" eaLnBrk="1" latinLnBrk="0" hangingPunct="1">
        <a:lnSpc>
          <a:spcPct val="100000"/>
        </a:lnSpc>
        <a:spcBef>
          <a:spcPts val="667"/>
        </a:spcBef>
        <a:buClr>
          <a:schemeClr val="bg1">
            <a:lumMod val="65000"/>
          </a:schemeClr>
        </a:buClr>
        <a:buFont typeface="Arial" panose="020B0604020202020204" pitchFamily="34" charset="0"/>
        <a:buChar char="•"/>
        <a:defRPr sz="1333" kern="1200">
          <a:solidFill>
            <a:schemeClr val="tx1"/>
          </a:solidFill>
          <a:latin typeface="+mn-lt"/>
          <a:ea typeface="+mn-ea"/>
          <a:cs typeface="+mn-cs"/>
        </a:defRPr>
      </a:lvl6pPr>
      <a:lvl7pPr marL="609649" indent="-254020" algn="l" defTabSz="2438595" rtl="0" eaLnBrk="1" latinLnBrk="0" hangingPunct="1">
        <a:lnSpc>
          <a:spcPct val="100000"/>
        </a:lnSpc>
        <a:spcBef>
          <a:spcPts val="667"/>
        </a:spcBef>
        <a:buClr>
          <a:schemeClr val="bg1">
            <a:lumMod val="65000"/>
          </a:schemeClr>
        </a:buClr>
        <a:buFont typeface="Arial" panose="020B0604020202020204" pitchFamily="34" charset="0"/>
        <a:buChar char="•"/>
        <a:defRPr sz="1333" kern="1200">
          <a:solidFill>
            <a:schemeClr val="tx1"/>
          </a:solidFill>
          <a:latin typeface="+mn-lt"/>
          <a:ea typeface="+mn-ea"/>
          <a:cs typeface="+mn-cs"/>
        </a:defRPr>
      </a:lvl7pPr>
      <a:lvl8pPr marL="609649" indent="-254020" algn="l" defTabSz="2438595" rtl="0" eaLnBrk="1" latinLnBrk="0" hangingPunct="1">
        <a:lnSpc>
          <a:spcPct val="100000"/>
        </a:lnSpc>
        <a:spcBef>
          <a:spcPts val="667"/>
        </a:spcBef>
        <a:buClr>
          <a:schemeClr val="bg1">
            <a:lumMod val="65000"/>
          </a:schemeClr>
        </a:buClr>
        <a:buFont typeface="Arial" panose="020B0604020202020204" pitchFamily="34" charset="0"/>
        <a:buChar char="•"/>
        <a:defRPr sz="1333" kern="1200">
          <a:solidFill>
            <a:schemeClr val="tx1"/>
          </a:solidFill>
          <a:latin typeface="+mn-lt"/>
          <a:ea typeface="+mn-ea"/>
          <a:cs typeface="+mn-cs"/>
        </a:defRPr>
      </a:lvl8pPr>
      <a:lvl9pPr marL="609649" indent="-254020" algn="l" defTabSz="2438595" rtl="0" eaLnBrk="1" latinLnBrk="0" hangingPunct="1">
        <a:lnSpc>
          <a:spcPct val="100000"/>
        </a:lnSpc>
        <a:spcBef>
          <a:spcPts val="667"/>
        </a:spcBef>
        <a:buClr>
          <a:schemeClr val="bg1">
            <a:lumMod val="65000"/>
          </a:schemeClr>
        </a:buClr>
        <a:buFont typeface="Arial" panose="020B0604020202020204" pitchFamily="34" charset="0"/>
        <a:buChar char="•"/>
        <a:defRPr sz="1333" kern="1200">
          <a:solidFill>
            <a:schemeClr val="tx1"/>
          </a:solidFill>
          <a:latin typeface="+mn-lt"/>
          <a:ea typeface="+mn-ea"/>
          <a:cs typeface="+mn-cs"/>
        </a:defRPr>
      </a:lvl9pPr>
    </p:bodyStyle>
    <p:otherStyle>
      <a:defPPr>
        <a:defRPr lang="en-US"/>
      </a:defPPr>
      <a:lvl1pPr marL="0" algn="l" defTabSz="2438595" rtl="0" eaLnBrk="1" latinLnBrk="0" hangingPunct="1">
        <a:defRPr sz="4800" kern="1200">
          <a:solidFill>
            <a:schemeClr val="tx1"/>
          </a:solidFill>
          <a:latin typeface="+mn-lt"/>
          <a:ea typeface="+mn-ea"/>
          <a:cs typeface="+mn-cs"/>
        </a:defRPr>
      </a:lvl1pPr>
      <a:lvl2pPr marL="1219298" algn="l" defTabSz="2438595" rtl="0" eaLnBrk="1" latinLnBrk="0" hangingPunct="1">
        <a:defRPr sz="4800" kern="1200">
          <a:solidFill>
            <a:schemeClr val="tx1"/>
          </a:solidFill>
          <a:latin typeface="+mn-lt"/>
          <a:ea typeface="+mn-ea"/>
          <a:cs typeface="+mn-cs"/>
        </a:defRPr>
      </a:lvl2pPr>
      <a:lvl3pPr marL="2438595" algn="l" defTabSz="2438595" rtl="0" eaLnBrk="1" latinLnBrk="0" hangingPunct="1">
        <a:defRPr sz="4800" kern="1200">
          <a:solidFill>
            <a:schemeClr val="tx1"/>
          </a:solidFill>
          <a:latin typeface="+mn-lt"/>
          <a:ea typeface="+mn-ea"/>
          <a:cs typeface="+mn-cs"/>
        </a:defRPr>
      </a:lvl3pPr>
      <a:lvl4pPr marL="3657893" algn="l" defTabSz="2438595" rtl="0" eaLnBrk="1" latinLnBrk="0" hangingPunct="1">
        <a:defRPr sz="4800" kern="1200">
          <a:solidFill>
            <a:schemeClr val="tx1"/>
          </a:solidFill>
          <a:latin typeface="+mn-lt"/>
          <a:ea typeface="+mn-ea"/>
          <a:cs typeface="+mn-cs"/>
        </a:defRPr>
      </a:lvl4pPr>
      <a:lvl5pPr marL="4877190" algn="l" defTabSz="2438595" rtl="0" eaLnBrk="1" latinLnBrk="0" hangingPunct="1">
        <a:defRPr sz="4800" kern="1200">
          <a:solidFill>
            <a:schemeClr val="tx1"/>
          </a:solidFill>
          <a:latin typeface="+mn-lt"/>
          <a:ea typeface="+mn-ea"/>
          <a:cs typeface="+mn-cs"/>
        </a:defRPr>
      </a:lvl5pPr>
      <a:lvl6pPr marL="6096488" algn="l" defTabSz="2438595" rtl="0" eaLnBrk="1" latinLnBrk="0" hangingPunct="1">
        <a:defRPr sz="4800" kern="1200">
          <a:solidFill>
            <a:schemeClr val="tx1"/>
          </a:solidFill>
          <a:latin typeface="+mn-lt"/>
          <a:ea typeface="+mn-ea"/>
          <a:cs typeface="+mn-cs"/>
        </a:defRPr>
      </a:lvl6pPr>
      <a:lvl7pPr marL="7315785" algn="l" defTabSz="2438595" rtl="0" eaLnBrk="1" latinLnBrk="0" hangingPunct="1">
        <a:defRPr sz="4800" kern="1200">
          <a:solidFill>
            <a:schemeClr val="tx1"/>
          </a:solidFill>
          <a:latin typeface="+mn-lt"/>
          <a:ea typeface="+mn-ea"/>
          <a:cs typeface="+mn-cs"/>
        </a:defRPr>
      </a:lvl7pPr>
      <a:lvl8pPr marL="8535083" algn="l" defTabSz="2438595" rtl="0" eaLnBrk="1" latinLnBrk="0" hangingPunct="1">
        <a:defRPr sz="4800" kern="1200">
          <a:solidFill>
            <a:schemeClr val="tx1"/>
          </a:solidFill>
          <a:latin typeface="+mn-lt"/>
          <a:ea typeface="+mn-ea"/>
          <a:cs typeface="+mn-cs"/>
        </a:defRPr>
      </a:lvl8pPr>
      <a:lvl9pPr marL="9754380" algn="l" defTabSz="2438595"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60" userDrawn="1">
          <p15:clr>
            <a:srgbClr val="A4A3A4"/>
          </p15:clr>
        </p15:guide>
        <p15:guide id="2" pos="450" userDrawn="1">
          <p15:clr>
            <a:srgbClr val="A4A3A4"/>
          </p15:clr>
        </p15:guide>
        <p15:guide id="3" pos="16830" userDrawn="1">
          <p15:clr>
            <a:srgbClr val="A4A3A4"/>
          </p15:clr>
        </p15:guide>
        <p15:guide id="4" pos="8640" userDrawn="1">
          <p15:clr>
            <a:srgbClr val="A4A3A4"/>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diagramLayout" Target="../diagrams/layout2.xml"/><Relationship Id="rId18" Type="http://schemas.openxmlformats.org/officeDocument/2006/relationships/diagramLayout" Target="../diagrams/layout3.xml"/><Relationship Id="rId26" Type="http://schemas.microsoft.com/office/2007/relationships/diagramDrawing" Target="../diagrams/drawing4.xml"/><Relationship Id="rId21" Type="http://schemas.microsoft.com/office/2007/relationships/diagramDrawing" Target="../diagrams/drawing3.xml"/><Relationship Id="rId34" Type="http://schemas.openxmlformats.org/officeDocument/2006/relationships/diagramLayout" Target="../diagrams/layout6.xml"/><Relationship Id="rId7" Type="http://schemas.openxmlformats.org/officeDocument/2006/relationships/image" Target="../media/image1.png"/><Relationship Id="rId12" Type="http://schemas.openxmlformats.org/officeDocument/2006/relationships/diagramData" Target="../diagrams/data2.xml"/><Relationship Id="rId17" Type="http://schemas.openxmlformats.org/officeDocument/2006/relationships/diagramData" Target="../diagrams/data3.xml"/><Relationship Id="rId25" Type="http://schemas.openxmlformats.org/officeDocument/2006/relationships/diagramColors" Target="../diagrams/colors4.xml"/><Relationship Id="rId33" Type="http://schemas.openxmlformats.org/officeDocument/2006/relationships/diagramData" Target="../diagrams/data6.xml"/><Relationship Id="rId2" Type="http://schemas.openxmlformats.org/officeDocument/2006/relationships/diagramData" Target="../diagrams/data1.xml"/><Relationship Id="rId16" Type="http://schemas.microsoft.com/office/2007/relationships/diagramDrawing" Target="../diagrams/drawing2.xml"/><Relationship Id="rId20" Type="http://schemas.openxmlformats.org/officeDocument/2006/relationships/diagramColors" Target="../diagrams/colors3.xml"/><Relationship Id="rId29" Type="http://schemas.openxmlformats.org/officeDocument/2006/relationships/diagramQuickStyle" Target="../diagrams/quickStyle5.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3.png"/><Relationship Id="rId24" Type="http://schemas.openxmlformats.org/officeDocument/2006/relationships/diagramQuickStyle" Target="../diagrams/quickStyle4.xml"/><Relationship Id="rId32" Type="http://schemas.openxmlformats.org/officeDocument/2006/relationships/image" Target="../media/image4.png"/><Relationship Id="rId37" Type="http://schemas.microsoft.com/office/2007/relationships/diagramDrawing" Target="../diagrams/drawing6.xml"/><Relationship Id="rId5" Type="http://schemas.openxmlformats.org/officeDocument/2006/relationships/diagramColors" Target="../diagrams/colors1.xml"/><Relationship Id="rId15" Type="http://schemas.openxmlformats.org/officeDocument/2006/relationships/diagramColors" Target="../diagrams/colors2.xml"/><Relationship Id="rId23" Type="http://schemas.openxmlformats.org/officeDocument/2006/relationships/diagramLayout" Target="../diagrams/layout4.xml"/><Relationship Id="rId28" Type="http://schemas.openxmlformats.org/officeDocument/2006/relationships/diagramLayout" Target="../diagrams/layout5.xml"/><Relationship Id="rId36" Type="http://schemas.openxmlformats.org/officeDocument/2006/relationships/diagramColors" Target="../diagrams/colors6.xml"/><Relationship Id="rId10" Type="http://schemas.openxmlformats.org/officeDocument/2006/relationships/image" Target="../media/image2.jpeg"/><Relationship Id="rId19" Type="http://schemas.openxmlformats.org/officeDocument/2006/relationships/diagramQuickStyle" Target="../diagrams/quickStyle3.xml"/><Relationship Id="rId31" Type="http://schemas.microsoft.com/office/2007/relationships/diagramDrawing" Target="../diagrams/drawing5.xml"/><Relationship Id="rId4" Type="http://schemas.openxmlformats.org/officeDocument/2006/relationships/diagramQuickStyle" Target="../diagrams/quickStyle1.xml"/><Relationship Id="rId9" Type="http://schemas.openxmlformats.org/officeDocument/2006/relationships/hyperlink" Target="https://leonardoaraujosantos.gitbooks.io/artificial-inteligence/content/recurrent_neural_networks/machine-translation-using-rnn.html" TargetMode="External"/><Relationship Id="rId14" Type="http://schemas.openxmlformats.org/officeDocument/2006/relationships/diagramQuickStyle" Target="../diagrams/quickStyle2.xml"/><Relationship Id="rId22" Type="http://schemas.openxmlformats.org/officeDocument/2006/relationships/diagramData" Target="../diagrams/data4.xml"/><Relationship Id="rId27" Type="http://schemas.openxmlformats.org/officeDocument/2006/relationships/diagramData" Target="../diagrams/data5.xml"/><Relationship Id="rId30" Type="http://schemas.openxmlformats.org/officeDocument/2006/relationships/diagramColors" Target="../diagrams/colors5.xml"/><Relationship Id="rId35" Type="http://schemas.openxmlformats.org/officeDocument/2006/relationships/diagramQuickStyle" Target="../diagrams/quickStyle6.xml"/><Relationship Id="rId8" Type="http://schemas.openxmlformats.org/officeDocument/2006/relationships/hyperlink" Target="https://www.tensorflow.org/versions/r1.0/tutorials/seq2seq" TargetMode="External"/><Relationship Id="rId3"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English Instructions to Unix Commands Translation</a:t>
            </a:r>
            <a:endParaRPr lang="en-US" dirty="0"/>
          </a:p>
        </p:txBody>
      </p:sp>
      <p:sp>
        <p:nvSpPr>
          <p:cNvPr id="23" name="Text Placeholder 22"/>
          <p:cNvSpPr>
            <a:spLocks noGrp="1"/>
          </p:cNvSpPr>
          <p:nvPr>
            <p:ph type="body" sz="quarter" idx="36"/>
          </p:nvPr>
        </p:nvSpPr>
        <p:spPr/>
        <p:txBody>
          <a:bodyPr/>
          <a:lstStyle/>
          <a:p>
            <a:r>
              <a:rPr lang="en-US" dirty="0"/>
              <a:t>Hao Wu | CS221 | Mentor: Sydney Li</a:t>
            </a:r>
          </a:p>
        </p:txBody>
      </p:sp>
      <p:sp>
        <p:nvSpPr>
          <p:cNvPr id="67" name="Text Placeholder 66"/>
          <p:cNvSpPr>
            <a:spLocks noGrp="1"/>
          </p:cNvSpPr>
          <p:nvPr>
            <p:ph type="body" sz="quarter" idx="13"/>
          </p:nvPr>
        </p:nvSpPr>
        <p:spPr/>
        <p:txBody>
          <a:bodyPr/>
          <a:lstStyle/>
          <a:p>
            <a:r>
              <a:rPr lang="en-US" dirty="0"/>
              <a:t>Motivation &amp; Problem Definition</a:t>
            </a:r>
          </a:p>
        </p:txBody>
      </p:sp>
      <p:sp>
        <p:nvSpPr>
          <p:cNvPr id="69" name="Text Placeholder 68"/>
          <p:cNvSpPr>
            <a:spLocks noGrp="1"/>
          </p:cNvSpPr>
          <p:nvPr>
            <p:ph type="body" sz="quarter" idx="39"/>
          </p:nvPr>
        </p:nvSpPr>
        <p:spPr>
          <a:xfrm>
            <a:off x="714375" y="3952240"/>
            <a:ext cx="8001000" cy="4313743"/>
          </a:xfrm>
        </p:spPr>
        <p:txBody>
          <a:bodyPr/>
          <a:lstStyle/>
          <a:p>
            <a:r>
              <a:rPr lang="en-US" sz="1800" dirty="0"/>
              <a:t>From Amazon’s Alexa to </a:t>
            </a:r>
            <a:r>
              <a:rPr lang="en-US" sz="1800" dirty="0" err="1"/>
              <a:t>MicroSoft's</a:t>
            </a:r>
            <a:r>
              <a:rPr lang="en-US" sz="1800" dirty="0"/>
              <a:t> Cortana, these AI assistants rely on the ability to translate natural language instructions to machine commands, </a:t>
            </a:r>
            <a:r>
              <a:rPr lang="en-US" sz="1800" dirty="0" err="1"/>
              <a:t>e.g</a:t>
            </a:r>
            <a:r>
              <a:rPr lang="en-US" sz="1800" dirty="0"/>
              <a:t> launch </a:t>
            </a:r>
            <a:r>
              <a:rPr lang="en-US" sz="1800" dirty="0" err="1"/>
              <a:t>itunes</a:t>
            </a:r>
            <a:r>
              <a:rPr lang="en-US" sz="1800" dirty="0"/>
              <a:t>, search for the weather. The performance of these commercially available AI assistants are great, but they are not perfect. </a:t>
            </a:r>
          </a:p>
          <a:p>
            <a:r>
              <a:rPr lang="en-US" sz="1800" dirty="0"/>
              <a:t>Although this project does not aim to surpass Alexa or Cortana, it strives to come up with an AI program that can assist users of Unix systems by </a:t>
            </a:r>
            <a:r>
              <a:rPr lang="en-US" sz="1800" i="1" dirty="0"/>
              <a:t>translating English instructions to Unix commands; </a:t>
            </a:r>
            <a:r>
              <a:rPr lang="en-US" sz="1800" dirty="0"/>
              <a:t>specifically, instructions to navigate directories,  finding files, opening files and listing directory content. It will especially benefit users who are unfamiliar with or unaware of the command line utilities and would like to exploit such utilities. It will be a good aid to developers working in Unix environment, or simply serve as a shortcut to regular users.</a:t>
            </a:r>
          </a:p>
        </p:txBody>
      </p:sp>
      <p:sp>
        <p:nvSpPr>
          <p:cNvPr id="68" name="Text Placeholder 67"/>
          <p:cNvSpPr>
            <a:spLocks noGrp="1"/>
          </p:cNvSpPr>
          <p:nvPr>
            <p:ph type="body" sz="quarter" idx="37"/>
          </p:nvPr>
        </p:nvSpPr>
        <p:spPr>
          <a:xfrm>
            <a:off x="714375" y="8316783"/>
            <a:ext cx="8001000" cy="711200"/>
          </a:xfrm>
        </p:spPr>
        <p:txBody>
          <a:bodyPr/>
          <a:lstStyle/>
          <a:p>
            <a:r>
              <a:rPr lang="en-US" dirty="0"/>
              <a:t>Challenges</a:t>
            </a:r>
          </a:p>
        </p:txBody>
      </p:sp>
      <p:sp>
        <p:nvSpPr>
          <p:cNvPr id="11" name="Content Placeholder 10"/>
          <p:cNvSpPr>
            <a:spLocks noGrp="1"/>
          </p:cNvSpPr>
          <p:nvPr>
            <p:ph sz="quarter" idx="38"/>
          </p:nvPr>
        </p:nvSpPr>
        <p:spPr>
          <a:xfrm>
            <a:off x="714375" y="9078782"/>
            <a:ext cx="8001000" cy="2109677"/>
          </a:xfrm>
        </p:spPr>
        <p:txBody>
          <a:bodyPr>
            <a:normAutofit/>
          </a:bodyPr>
          <a:lstStyle/>
          <a:p>
            <a:r>
              <a:rPr lang="en-US" dirty="0"/>
              <a:t>Learning/extracting the same meaning behind different phrasings of an instruction</a:t>
            </a:r>
          </a:p>
          <a:p>
            <a:r>
              <a:rPr lang="en-US" dirty="0"/>
              <a:t>Distinguish actions, arguments, and rhetoric with in English instructions, ignore useless/decorative words/expressions, e.g. “please”, “can you”; while learning important things such as “find”, “go”.</a:t>
            </a:r>
          </a:p>
          <a:p>
            <a:r>
              <a:rPr lang="en-US" dirty="0"/>
              <a:t>Ensure correct ordering during translation</a:t>
            </a:r>
          </a:p>
          <a:p>
            <a:endParaRPr lang="en-US" dirty="0"/>
          </a:p>
        </p:txBody>
      </p:sp>
      <p:sp>
        <p:nvSpPr>
          <p:cNvPr id="7" name="Text Placeholder 6"/>
          <p:cNvSpPr>
            <a:spLocks noGrp="1"/>
          </p:cNvSpPr>
          <p:nvPr>
            <p:ph type="body" sz="quarter" idx="17"/>
          </p:nvPr>
        </p:nvSpPr>
        <p:spPr>
          <a:xfrm>
            <a:off x="714375" y="11261220"/>
            <a:ext cx="8001000" cy="677333"/>
          </a:xfrm>
        </p:spPr>
        <p:txBody>
          <a:bodyPr/>
          <a:lstStyle/>
          <a:p>
            <a:r>
              <a:rPr lang="en-US" dirty="0"/>
              <a:t>Data</a:t>
            </a:r>
          </a:p>
        </p:txBody>
      </p:sp>
      <p:sp>
        <p:nvSpPr>
          <p:cNvPr id="12" name="Content Placeholder 11"/>
          <p:cNvSpPr>
            <a:spLocks noGrp="1"/>
          </p:cNvSpPr>
          <p:nvPr>
            <p:ph sz="quarter" idx="25"/>
          </p:nvPr>
        </p:nvSpPr>
        <p:spPr>
          <a:xfrm>
            <a:off x="714375" y="12089261"/>
            <a:ext cx="8001000" cy="5482459"/>
          </a:xfrm>
        </p:spPr>
        <p:txBody>
          <a:bodyPr>
            <a:normAutofit lnSpcReduction="10000"/>
          </a:bodyPr>
          <a:lstStyle/>
          <a:p>
            <a:pPr marL="0" indent="0">
              <a:buNone/>
            </a:pPr>
            <a:r>
              <a:rPr lang="en-US" b="1" dirty="0"/>
              <a:t>Training set: 5035</a:t>
            </a:r>
            <a:r>
              <a:rPr lang="en-US" dirty="0"/>
              <a:t> pairs of instruction and command</a:t>
            </a:r>
          </a:p>
          <a:p>
            <a:pPr marL="0" indent="0">
              <a:buNone/>
            </a:pPr>
            <a:r>
              <a:rPr lang="en-US" b="1" dirty="0"/>
              <a:t>Validation set: 298</a:t>
            </a:r>
            <a:r>
              <a:rPr lang="en-US" dirty="0"/>
              <a:t> pairs. </a:t>
            </a:r>
          </a:p>
          <a:p>
            <a:pPr marL="0" indent="0">
              <a:buNone/>
            </a:pPr>
            <a:r>
              <a:rPr lang="en-US" dirty="0"/>
              <a:t>The types of instructions are: finding a file/folder, listing what’s in a directory or catting a file, go to certain directory, go certain levels up directory tree, and go back to previous folder.</a:t>
            </a:r>
          </a:p>
          <a:p>
            <a:pPr marL="0" indent="0">
              <a:buNone/>
            </a:pPr>
            <a:r>
              <a:rPr lang="en-US" b="1" dirty="0"/>
              <a:t>Note on Validation Set:</a:t>
            </a:r>
          </a:p>
          <a:p>
            <a:pPr marL="0" indent="0">
              <a:buNone/>
            </a:pPr>
            <a:r>
              <a:rPr lang="en-US" dirty="0"/>
              <a:t>The validation set contains only instructions that have structures/phrasing previously </a:t>
            </a:r>
            <a:r>
              <a:rPr lang="en-US" b="1" dirty="0"/>
              <a:t>unseen</a:t>
            </a:r>
            <a:r>
              <a:rPr lang="en-US" dirty="0"/>
              <a:t> in the training set to measure how good the model is at learning the underlying structures of this translation problem.</a:t>
            </a:r>
          </a:p>
          <a:p>
            <a:pPr marL="0" indent="0">
              <a:buNone/>
            </a:pPr>
            <a:r>
              <a:rPr lang="en-US" b="1" dirty="0"/>
              <a:t>Generation Method:</a:t>
            </a:r>
          </a:p>
          <a:p>
            <a:pPr marL="342900" indent="-342900">
              <a:buFont typeface="+mj-lt"/>
              <a:buAutoNum type="arabicPeriod"/>
            </a:pPr>
            <a:r>
              <a:rPr lang="en-US" dirty="0"/>
              <a:t>Collecting synonyms of different action words, e.g. find, and different structures of instructions, e.g. “Can you do something”, “do something for me”.</a:t>
            </a:r>
          </a:p>
          <a:p>
            <a:pPr marL="342900" indent="-342900">
              <a:buFont typeface="+mj-lt"/>
              <a:buAutoNum type="arabicPeriod"/>
            </a:pPr>
            <a:r>
              <a:rPr lang="en-US" dirty="0"/>
              <a:t>Plug in different action words into different phrasings in a meaningful way</a:t>
            </a:r>
          </a:p>
          <a:p>
            <a:pPr marL="342900" indent="-342900">
              <a:buFont typeface="+mj-lt"/>
              <a:buAutoNum type="arabicPeriod"/>
            </a:pPr>
            <a:r>
              <a:rPr lang="en-US" dirty="0"/>
              <a:t>For instructions involving arguments, e.g. find </a:t>
            </a:r>
            <a:r>
              <a:rPr lang="en-US" dirty="0" err="1"/>
              <a:t>somefile</a:t>
            </a:r>
            <a:r>
              <a:rPr lang="en-US" dirty="0"/>
              <a:t>, try different file names</a:t>
            </a:r>
          </a:p>
          <a:p>
            <a:pPr marL="342900" indent="-342900">
              <a:buFont typeface="+mj-lt"/>
              <a:buAutoNum type="arabicPeriod"/>
            </a:pPr>
            <a:r>
              <a:rPr lang="en-US" dirty="0"/>
              <a:t>For instructions of iterative nature, e.g. go up 3 levels, use different numbers</a:t>
            </a:r>
          </a:p>
        </p:txBody>
      </p:sp>
      <p:sp>
        <p:nvSpPr>
          <p:cNvPr id="8" name="Text Placeholder 7"/>
          <p:cNvSpPr>
            <a:spLocks noGrp="1"/>
          </p:cNvSpPr>
          <p:nvPr>
            <p:ph type="body" sz="quarter" idx="19"/>
          </p:nvPr>
        </p:nvSpPr>
        <p:spPr>
          <a:xfrm>
            <a:off x="9715500" y="13658427"/>
            <a:ext cx="8001000" cy="677333"/>
          </a:xfrm>
        </p:spPr>
        <p:txBody>
          <a:bodyPr/>
          <a:lstStyle/>
          <a:p>
            <a:r>
              <a:rPr lang="en-US" dirty="0"/>
              <a:t>Key Additions to Vanilla RNN</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821922790"/>
              </p:ext>
            </p:extLst>
          </p:nvPr>
        </p:nvGraphicFramePr>
        <p:xfrm>
          <a:off x="9715500" y="14412148"/>
          <a:ext cx="8001000" cy="3494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8"/>
          <p:cNvSpPr>
            <a:spLocks noGrp="1"/>
          </p:cNvSpPr>
          <p:nvPr>
            <p:ph type="body" sz="quarter" idx="21"/>
          </p:nvPr>
        </p:nvSpPr>
        <p:spPr/>
        <p:txBody>
          <a:bodyPr/>
          <a:lstStyle/>
          <a:p>
            <a:r>
              <a:rPr lang="en-US" dirty="0"/>
              <a:t>Implementation</a:t>
            </a:r>
          </a:p>
        </p:txBody>
      </p:sp>
      <p:sp>
        <p:nvSpPr>
          <p:cNvPr id="18" name="Text Placeholder 17"/>
          <p:cNvSpPr>
            <a:spLocks noGrp="1"/>
          </p:cNvSpPr>
          <p:nvPr>
            <p:ph type="body" sz="quarter" idx="31"/>
          </p:nvPr>
        </p:nvSpPr>
        <p:spPr/>
        <p:txBody>
          <a:bodyPr/>
          <a:lstStyle/>
          <a:p>
            <a:r>
              <a:rPr lang="en-US"/>
              <a:t>Results</a:t>
            </a:r>
            <a:endParaRPr lang="en-US" dirty="0"/>
          </a:p>
        </p:txBody>
      </p:sp>
      <p:pic>
        <p:nvPicPr>
          <p:cNvPr id="13" name="Content Placeholder 12">
            <a:extLst>
              <a:ext uri="{FF2B5EF4-FFF2-40B4-BE49-F238E27FC236}">
                <a16:creationId xmlns:a16="http://schemas.microsoft.com/office/drawing/2014/main" id="{F157465A-1776-47FB-BBE2-05F8F5D62142}"/>
              </a:ext>
            </a:extLst>
          </p:cNvPr>
          <p:cNvPicPr>
            <a:picLocks noGrp="1" noChangeAspect="1"/>
          </p:cNvPicPr>
          <p:nvPr>
            <p:ph sz="quarter" idx="33"/>
          </p:nvPr>
        </p:nvPicPr>
        <p:blipFill>
          <a:blip r:embed="rId7">
            <a:extLst>
              <a:ext uri="{28A0092B-C50C-407E-A947-70E740481C1C}">
                <a14:useLocalDpi xmlns:a14="http://schemas.microsoft.com/office/drawing/2010/main" val="0"/>
              </a:ext>
            </a:extLst>
          </a:blip>
          <a:stretch>
            <a:fillRect/>
          </a:stretch>
        </p:blipFill>
        <p:spPr>
          <a:xfrm>
            <a:off x="18716625" y="7366873"/>
            <a:ext cx="4690222" cy="3476179"/>
          </a:xfrm>
        </p:spPr>
      </p:pic>
      <p:sp>
        <p:nvSpPr>
          <p:cNvPr id="71" name="Text Placeholder 70"/>
          <p:cNvSpPr>
            <a:spLocks noGrp="1"/>
          </p:cNvSpPr>
          <p:nvPr>
            <p:ph type="body" sz="quarter" idx="41"/>
          </p:nvPr>
        </p:nvSpPr>
        <p:spPr/>
        <p:txBody>
          <a:bodyPr/>
          <a:lstStyle/>
          <a:p>
            <a:r>
              <a:rPr lang="en-US" dirty="0"/>
              <a:t>Analysis and Future Directions</a:t>
            </a:r>
          </a:p>
        </p:txBody>
      </p:sp>
      <p:sp>
        <p:nvSpPr>
          <p:cNvPr id="15" name="Content Placeholder 14"/>
          <p:cNvSpPr>
            <a:spLocks noGrp="1"/>
          </p:cNvSpPr>
          <p:nvPr>
            <p:ph sz="quarter" idx="42"/>
          </p:nvPr>
        </p:nvSpPr>
        <p:spPr>
          <a:xfrm>
            <a:off x="18688050" y="11784637"/>
            <a:ext cx="8001000" cy="3235983"/>
          </a:xfrm>
        </p:spPr>
        <p:txBody>
          <a:bodyPr>
            <a:normAutofit/>
          </a:bodyPr>
          <a:lstStyle/>
          <a:p>
            <a:pPr marL="0" indent="0">
              <a:buNone/>
            </a:pPr>
            <a:r>
              <a:rPr lang="en-US" dirty="0"/>
              <a:t>The 2 layered RNN is great at learning different phrasing and their underlying meanings. It especially produces good results with the “Key Additions”. After through examination, the model is able to detect arguments with high accuracy, and “flattening” iterative instructions also greatly improved the translation accuracy of them.</a:t>
            </a:r>
          </a:p>
          <a:p>
            <a:pPr marL="0" indent="0">
              <a:buNone/>
            </a:pPr>
            <a:r>
              <a:rPr lang="en-US" dirty="0"/>
              <a:t>Given the promising results of this project, it is possible that some of the techniques used can be extrapolated to other types of machine translations. There are still areas for improvement, such as detecting arguments considering the context rather than just analyzing the features of the argument alone, and I would love to continue exploring after this course.</a:t>
            </a:r>
          </a:p>
        </p:txBody>
      </p:sp>
      <p:sp>
        <p:nvSpPr>
          <p:cNvPr id="21" name="Text Placeholder 20"/>
          <p:cNvSpPr>
            <a:spLocks noGrp="1"/>
          </p:cNvSpPr>
          <p:nvPr>
            <p:ph type="body" sz="quarter" idx="34"/>
          </p:nvPr>
        </p:nvSpPr>
        <p:spPr>
          <a:xfrm>
            <a:off x="18688049" y="15224693"/>
            <a:ext cx="8001000" cy="473994"/>
          </a:xfrm>
        </p:spPr>
        <p:txBody>
          <a:bodyPr/>
          <a:lstStyle/>
          <a:p>
            <a:r>
              <a:rPr lang="en-US"/>
              <a:t>Works Cited</a:t>
            </a:r>
            <a:endParaRPr lang="en-US" dirty="0"/>
          </a:p>
        </p:txBody>
      </p:sp>
      <p:sp>
        <p:nvSpPr>
          <p:cNvPr id="22" name="Content Placeholder 21"/>
          <p:cNvSpPr>
            <a:spLocks noGrp="1"/>
          </p:cNvSpPr>
          <p:nvPr>
            <p:ph sz="quarter" idx="35"/>
          </p:nvPr>
        </p:nvSpPr>
        <p:spPr>
          <a:xfrm>
            <a:off x="18688050" y="15836900"/>
            <a:ext cx="8001000" cy="1734820"/>
          </a:xfrm>
        </p:spPr>
        <p:txBody>
          <a:bodyPr>
            <a:normAutofit fontScale="40000" lnSpcReduction="20000"/>
          </a:bodyPr>
          <a:lstStyle/>
          <a:p>
            <a:pPr marL="0" indent="0">
              <a:buNone/>
            </a:pPr>
            <a:r>
              <a:rPr lang="en-US" sz="3800" dirty="0" err="1"/>
              <a:t>TensorFlow</a:t>
            </a:r>
            <a:r>
              <a:rPr lang="en-US" sz="3800" dirty="0"/>
              <a:t>, </a:t>
            </a:r>
            <a:r>
              <a:rPr lang="en-US" sz="3800" i="1" dirty="0"/>
              <a:t>“Sequence-to-Sequence Models”</a:t>
            </a:r>
            <a:endParaRPr lang="en-US" sz="3800" dirty="0"/>
          </a:p>
          <a:p>
            <a:pPr marL="0" indent="0">
              <a:buNone/>
            </a:pPr>
            <a:r>
              <a:rPr lang="en-US" sz="3800" u="sng" dirty="0">
                <a:hlinkClick r:id="rId8"/>
              </a:rPr>
              <a:t>https://www.tensorflow.org/versions/r1.0/tutorials/seq2seq</a:t>
            </a:r>
            <a:endParaRPr lang="en-US" sz="3800" u="sng" dirty="0"/>
          </a:p>
          <a:p>
            <a:pPr marL="0" indent="0">
              <a:buNone/>
            </a:pPr>
            <a:r>
              <a:rPr lang="en-US" sz="3800" dirty="0"/>
              <a:t>Leonardo </a:t>
            </a:r>
            <a:r>
              <a:rPr lang="en-US" sz="3800" dirty="0" err="1"/>
              <a:t>Araujosantos</a:t>
            </a:r>
            <a:r>
              <a:rPr lang="en-US" sz="3800" dirty="0"/>
              <a:t>, </a:t>
            </a:r>
            <a:r>
              <a:rPr lang="en-US" sz="3800" i="1" dirty="0"/>
              <a:t>“Machine Translation Using Recurrent Neural Networks”</a:t>
            </a:r>
            <a:endParaRPr lang="en-US" sz="3800" dirty="0"/>
          </a:p>
          <a:p>
            <a:pPr marL="0" indent="0">
              <a:buNone/>
            </a:pPr>
            <a:r>
              <a:rPr lang="en-US" sz="3800" i="1" u="sng" dirty="0">
                <a:hlinkClick r:id="rId9"/>
              </a:rPr>
              <a:t>https://leonardoaraujosantos.gitbooks.io/artificial-inteligence/content/recurrent_neural_networks/machine-translation-using-rnn.html</a:t>
            </a:r>
            <a:endParaRPr lang="en-US" sz="3800" dirty="0"/>
          </a:p>
        </p:txBody>
      </p:sp>
      <p:pic>
        <p:nvPicPr>
          <p:cNvPr id="14" name="Picture Placeholder 13">
            <a:extLst>
              <a:ext uri="{FF2B5EF4-FFF2-40B4-BE49-F238E27FC236}">
                <a16:creationId xmlns:a16="http://schemas.microsoft.com/office/drawing/2014/main" id="{8EEBDDA4-78A3-4FC1-8F78-465DF8C81759}"/>
              </a:ext>
            </a:extLst>
          </p:cNvPr>
          <p:cNvPicPr>
            <a:picLocks noGrp="1" noChangeAspect="1"/>
          </p:cNvPicPr>
          <p:nvPr>
            <p:ph type="pic" sz="quarter" idx="43"/>
          </p:nvPr>
        </p:nvPicPr>
        <p:blipFill>
          <a:blip r:embed="rId10" cstate="print">
            <a:extLst>
              <a:ext uri="{28A0092B-C50C-407E-A947-70E740481C1C}">
                <a14:useLocalDpi xmlns:a14="http://schemas.microsoft.com/office/drawing/2010/main" val="0"/>
              </a:ext>
            </a:extLst>
          </a:blip>
          <a:srcRect t="23868" b="23868"/>
          <a:stretch>
            <a:fillRect/>
          </a:stretch>
        </p:blipFill>
        <p:spPr/>
      </p:pic>
      <p:pic>
        <p:nvPicPr>
          <p:cNvPr id="1026" name="Picture 2" descr="https://lh5.googleusercontent.com/5mkvtNuBNM_d6sY_AIazBilFOCtUdeZqQzC3nYFI5ztRmIEZC-d-yDrszbZRJHRERV7qe8_-Xyyl9sqVcV9nJu4DaeIOBHoqxiCdxVQXhvn1NKzfkZ7dZ6bVpjTcTKKB3CTw9m7M">
            <a:extLst>
              <a:ext uri="{FF2B5EF4-FFF2-40B4-BE49-F238E27FC236}">
                <a16:creationId xmlns:a16="http://schemas.microsoft.com/office/drawing/2014/main" id="{B880FF72-E9FD-40AA-B63B-25F86F73C32D}"/>
              </a:ext>
            </a:extLst>
          </p:cNvPr>
          <p:cNvPicPr>
            <a:picLocks noGrp="1" noChangeAspect="1" noChangeArrowheads="1"/>
          </p:cNvPicPr>
          <p:nvPr>
            <p:ph sz="quarter" idx="27"/>
          </p:nvPr>
        </p:nvPicPr>
        <p:blipFill>
          <a:blip r:embed="rId11">
            <a:extLst>
              <a:ext uri="{28A0092B-C50C-407E-A947-70E740481C1C}">
                <a14:useLocalDpi xmlns:a14="http://schemas.microsoft.com/office/drawing/2010/main" val="0"/>
              </a:ext>
            </a:extLst>
          </a:blip>
          <a:srcRect/>
          <a:stretch>
            <a:fillRect/>
          </a:stretch>
        </p:blipFill>
        <p:spPr bwMode="auto">
          <a:xfrm>
            <a:off x="9715500" y="3968445"/>
            <a:ext cx="8001000" cy="24053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49BA0ADA-2497-4BEF-9FAA-E7E21917E1C8}"/>
              </a:ext>
            </a:extLst>
          </p:cNvPr>
          <p:cNvSpPr txBox="1"/>
          <p:nvPr/>
        </p:nvSpPr>
        <p:spPr>
          <a:xfrm>
            <a:off x="9701213" y="6375058"/>
            <a:ext cx="8001000" cy="323165"/>
          </a:xfrm>
          <a:prstGeom prst="rect">
            <a:avLst/>
          </a:prstGeom>
          <a:noFill/>
        </p:spPr>
        <p:txBody>
          <a:bodyPr wrap="square" rtlCol="0">
            <a:spAutoFit/>
          </a:bodyPr>
          <a:lstStyle/>
          <a:p>
            <a:r>
              <a:rPr lang="en-US" sz="1500" dirty="0"/>
              <a:t>Figure. The Model - 2-layered RNN with LSTM Cells</a:t>
            </a:r>
          </a:p>
        </p:txBody>
      </p:sp>
      <p:graphicFrame>
        <p:nvGraphicFramePr>
          <p:cNvPr id="38" name="Diagram 37">
            <a:extLst>
              <a:ext uri="{FF2B5EF4-FFF2-40B4-BE49-F238E27FC236}">
                <a16:creationId xmlns:a16="http://schemas.microsoft.com/office/drawing/2014/main" id="{8033FA8F-57CF-4D6D-A65A-0B7534EA40D3}"/>
              </a:ext>
            </a:extLst>
          </p:cNvPr>
          <p:cNvGraphicFramePr/>
          <p:nvPr>
            <p:extLst>
              <p:ext uri="{D42A27DB-BD31-4B8C-83A1-F6EECF244321}">
                <p14:modId xmlns:p14="http://schemas.microsoft.com/office/powerpoint/2010/main" val="1357822442"/>
              </p:ext>
            </p:extLst>
          </p:nvPr>
        </p:nvGraphicFramePr>
        <p:xfrm>
          <a:off x="9715500" y="6698220"/>
          <a:ext cx="8001000" cy="524033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 name="Content Placeholder 1">
            <a:extLst>
              <a:ext uri="{FF2B5EF4-FFF2-40B4-BE49-F238E27FC236}">
                <a16:creationId xmlns:a16="http://schemas.microsoft.com/office/drawing/2014/main" id="{1FA87B65-2D5C-41E5-9CE3-570924661542}"/>
              </a:ext>
            </a:extLst>
          </p:cNvPr>
          <p:cNvGraphicFramePr>
            <a:graphicFrameLocks noGrp="1"/>
          </p:cNvGraphicFramePr>
          <p:nvPr>
            <p:ph sz="quarter" idx="32"/>
            <p:extLst>
              <p:ext uri="{D42A27DB-BD31-4B8C-83A1-F6EECF244321}">
                <p14:modId xmlns:p14="http://schemas.microsoft.com/office/powerpoint/2010/main" val="970891724"/>
              </p:ext>
            </p:extLst>
          </p:nvPr>
        </p:nvGraphicFramePr>
        <p:xfrm>
          <a:off x="18688050" y="3952875"/>
          <a:ext cx="8001000" cy="1188720"/>
        </p:xfrm>
        <a:graphic>
          <a:graphicData uri="http://schemas.openxmlformats.org/drawingml/2006/table">
            <a:tbl>
              <a:tblPr firstRow="1" bandRow="1">
                <a:tableStyleId>{69012ECD-51FC-41F1-AA8D-1B2483CD663E}</a:tableStyleId>
              </a:tblPr>
              <a:tblGrid>
                <a:gridCol w="2000250">
                  <a:extLst>
                    <a:ext uri="{9D8B030D-6E8A-4147-A177-3AD203B41FA5}">
                      <a16:colId xmlns:a16="http://schemas.microsoft.com/office/drawing/2014/main" val="3318547455"/>
                    </a:ext>
                  </a:extLst>
                </a:gridCol>
                <a:gridCol w="2000250">
                  <a:extLst>
                    <a:ext uri="{9D8B030D-6E8A-4147-A177-3AD203B41FA5}">
                      <a16:colId xmlns:a16="http://schemas.microsoft.com/office/drawing/2014/main" val="218747081"/>
                    </a:ext>
                  </a:extLst>
                </a:gridCol>
                <a:gridCol w="2000250">
                  <a:extLst>
                    <a:ext uri="{9D8B030D-6E8A-4147-A177-3AD203B41FA5}">
                      <a16:colId xmlns:a16="http://schemas.microsoft.com/office/drawing/2014/main" val="2225927308"/>
                    </a:ext>
                  </a:extLst>
                </a:gridCol>
                <a:gridCol w="2000250">
                  <a:extLst>
                    <a:ext uri="{9D8B030D-6E8A-4147-A177-3AD203B41FA5}">
                      <a16:colId xmlns:a16="http://schemas.microsoft.com/office/drawing/2014/main" val="2503432057"/>
                    </a:ext>
                  </a:extLst>
                </a:gridCol>
              </a:tblGrid>
              <a:tr h="370840">
                <a:tc>
                  <a:txBody>
                    <a:bodyPr/>
                    <a:lstStyle/>
                    <a:p>
                      <a:endParaRPr lang="en-US" sz="2000" dirty="0"/>
                    </a:p>
                  </a:txBody>
                  <a:tcPr/>
                </a:tc>
                <a:tc>
                  <a:txBody>
                    <a:bodyPr/>
                    <a:lstStyle/>
                    <a:p>
                      <a:r>
                        <a:rPr lang="en-US" sz="2000" dirty="0"/>
                        <a:t>PM</a:t>
                      </a:r>
                    </a:p>
                  </a:txBody>
                  <a:tcPr/>
                </a:tc>
                <a:tc>
                  <a:txBody>
                    <a:bodyPr/>
                    <a:lstStyle/>
                    <a:p>
                      <a:r>
                        <a:rPr lang="en-US" sz="2000" dirty="0"/>
                        <a:t>CO</a:t>
                      </a:r>
                    </a:p>
                  </a:txBody>
                  <a:tcPr/>
                </a:tc>
                <a:tc>
                  <a:txBody>
                    <a:bodyPr/>
                    <a:lstStyle/>
                    <a:p>
                      <a:r>
                        <a:rPr lang="en-US" sz="2000" dirty="0"/>
                        <a:t>CM</a:t>
                      </a:r>
                    </a:p>
                  </a:txBody>
                  <a:tcPr/>
                </a:tc>
                <a:extLst>
                  <a:ext uri="{0D108BD9-81ED-4DB2-BD59-A6C34878D82A}">
                    <a16:rowId xmlns:a16="http://schemas.microsoft.com/office/drawing/2014/main" val="213279477"/>
                  </a:ext>
                </a:extLst>
              </a:tr>
              <a:tr h="370840">
                <a:tc>
                  <a:txBody>
                    <a:bodyPr/>
                    <a:lstStyle/>
                    <a:p>
                      <a:r>
                        <a:rPr lang="en-US" sz="2000" dirty="0">
                          <a:solidFill>
                            <a:schemeClr val="bg1"/>
                          </a:solidFill>
                        </a:rPr>
                        <a:t>Training</a:t>
                      </a:r>
                    </a:p>
                  </a:txBody>
                  <a:tcPr>
                    <a:solidFill>
                      <a:schemeClr val="accent1"/>
                    </a:solidFill>
                  </a:tcPr>
                </a:tc>
                <a:tc>
                  <a:txBody>
                    <a:bodyPr/>
                    <a:lstStyle/>
                    <a:p>
                      <a:r>
                        <a:rPr lang="en-US" sz="2000" dirty="0"/>
                        <a:t>99.6%</a:t>
                      </a:r>
                    </a:p>
                  </a:txBody>
                  <a:tcPr/>
                </a:tc>
                <a:tc>
                  <a:txBody>
                    <a:bodyPr/>
                    <a:lstStyle/>
                    <a:p>
                      <a:r>
                        <a:rPr lang="en-US" sz="2000" dirty="0"/>
                        <a:t>100%</a:t>
                      </a:r>
                    </a:p>
                  </a:txBody>
                  <a:tcPr/>
                </a:tc>
                <a:tc>
                  <a:txBody>
                    <a:bodyPr/>
                    <a:lstStyle/>
                    <a:p>
                      <a:r>
                        <a:rPr lang="en-US" sz="2000" b="0" i="0" kern="1200" dirty="0">
                          <a:solidFill>
                            <a:schemeClr val="tx1"/>
                          </a:solidFill>
                          <a:effectLst/>
                          <a:latin typeface="+mn-lt"/>
                          <a:ea typeface="+mn-ea"/>
                          <a:cs typeface="+mn-cs"/>
                        </a:rPr>
                        <a:t>97.7%</a:t>
                      </a:r>
                      <a:endParaRPr lang="en-US" sz="2000" dirty="0"/>
                    </a:p>
                  </a:txBody>
                  <a:tcPr/>
                </a:tc>
                <a:extLst>
                  <a:ext uri="{0D108BD9-81ED-4DB2-BD59-A6C34878D82A}">
                    <a16:rowId xmlns:a16="http://schemas.microsoft.com/office/drawing/2014/main" val="2784883602"/>
                  </a:ext>
                </a:extLst>
              </a:tr>
              <a:tr h="370840">
                <a:tc>
                  <a:txBody>
                    <a:bodyPr/>
                    <a:lstStyle/>
                    <a:p>
                      <a:r>
                        <a:rPr lang="en-US" sz="2000" dirty="0">
                          <a:solidFill>
                            <a:schemeClr val="bg1"/>
                          </a:solidFill>
                        </a:rPr>
                        <a:t>Validation</a:t>
                      </a:r>
                    </a:p>
                  </a:txBody>
                  <a:tcPr>
                    <a:solidFill>
                      <a:schemeClr val="accent1"/>
                    </a:solidFill>
                  </a:tcPr>
                </a:tc>
                <a:tc>
                  <a:txBody>
                    <a:bodyPr/>
                    <a:lstStyle/>
                    <a:p>
                      <a:r>
                        <a:rPr lang="en-US" sz="2000" dirty="0"/>
                        <a:t>99.6%</a:t>
                      </a:r>
                    </a:p>
                  </a:txBody>
                  <a:tcPr/>
                </a:tc>
                <a:tc>
                  <a:txBody>
                    <a:bodyPr/>
                    <a:lstStyle/>
                    <a:p>
                      <a:r>
                        <a:rPr lang="en-US" sz="2000" dirty="0"/>
                        <a:t>100%</a:t>
                      </a:r>
                    </a:p>
                  </a:txBody>
                  <a:tcPr/>
                </a:tc>
                <a:tc>
                  <a:txBody>
                    <a:bodyPr/>
                    <a:lstStyle/>
                    <a:p>
                      <a:r>
                        <a:rPr lang="en-US" sz="2000" dirty="0"/>
                        <a:t>97%</a:t>
                      </a:r>
                    </a:p>
                  </a:txBody>
                  <a:tcPr/>
                </a:tc>
                <a:extLst>
                  <a:ext uri="{0D108BD9-81ED-4DB2-BD59-A6C34878D82A}">
                    <a16:rowId xmlns:a16="http://schemas.microsoft.com/office/drawing/2014/main" val="1389103947"/>
                  </a:ext>
                </a:extLst>
              </a:tr>
            </a:tbl>
          </a:graphicData>
        </a:graphic>
      </p:graphicFrame>
      <p:graphicFrame>
        <p:nvGraphicFramePr>
          <p:cNvPr id="49" name="Content Placeholder 38">
            <a:extLst>
              <a:ext uri="{FF2B5EF4-FFF2-40B4-BE49-F238E27FC236}">
                <a16:creationId xmlns:a16="http://schemas.microsoft.com/office/drawing/2014/main" id="{C75BD3AE-04E3-406D-9A07-FAB8905AC3DA}"/>
              </a:ext>
            </a:extLst>
          </p:cNvPr>
          <p:cNvGraphicFramePr>
            <a:graphicFrameLocks/>
          </p:cNvGraphicFramePr>
          <p:nvPr>
            <p:extLst>
              <p:ext uri="{D42A27DB-BD31-4B8C-83A1-F6EECF244321}">
                <p14:modId xmlns:p14="http://schemas.microsoft.com/office/powerpoint/2010/main" val="1604043188"/>
              </p:ext>
            </p:extLst>
          </p:nvPr>
        </p:nvGraphicFramePr>
        <p:xfrm>
          <a:off x="9715500" y="12335512"/>
          <a:ext cx="8001000" cy="11364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41" name="TextBox 40">
            <a:extLst>
              <a:ext uri="{FF2B5EF4-FFF2-40B4-BE49-F238E27FC236}">
                <a16:creationId xmlns:a16="http://schemas.microsoft.com/office/drawing/2014/main" id="{55295F5E-3865-4A7E-B700-06489745C2EC}"/>
              </a:ext>
            </a:extLst>
          </p:cNvPr>
          <p:cNvSpPr txBox="1"/>
          <p:nvPr/>
        </p:nvSpPr>
        <p:spPr>
          <a:xfrm>
            <a:off x="9715500" y="12014941"/>
            <a:ext cx="8001000" cy="33855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600" dirty="0"/>
              <a:t>Hyperparameters</a:t>
            </a:r>
          </a:p>
        </p:txBody>
      </p:sp>
      <p:sp>
        <p:nvSpPr>
          <p:cNvPr id="3" name="TextBox 2">
            <a:extLst>
              <a:ext uri="{FF2B5EF4-FFF2-40B4-BE49-F238E27FC236}">
                <a16:creationId xmlns:a16="http://schemas.microsoft.com/office/drawing/2014/main" id="{F56A8A18-E1EF-4A80-A359-FF61CE6E4EC2}"/>
              </a:ext>
            </a:extLst>
          </p:cNvPr>
          <p:cNvSpPr txBox="1"/>
          <p:nvPr/>
        </p:nvSpPr>
        <p:spPr>
          <a:xfrm>
            <a:off x="18688049" y="5246811"/>
            <a:ext cx="8001000" cy="2169825"/>
          </a:xfrm>
          <a:prstGeom prst="rect">
            <a:avLst/>
          </a:prstGeom>
          <a:noFill/>
        </p:spPr>
        <p:txBody>
          <a:bodyPr wrap="square" rtlCol="0">
            <a:spAutoFit/>
          </a:bodyPr>
          <a:lstStyle/>
          <a:p>
            <a:r>
              <a:rPr lang="en-US" sz="1500" dirty="0"/>
              <a:t>PM: On average, the percentage of segments of each command that are correct. </a:t>
            </a:r>
            <a:r>
              <a:rPr lang="en-US" sz="1500" dirty="0" err="1"/>
              <a:t>E.g</a:t>
            </a:r>
            <a:r>
              <a:rPr lang="en-US" sz="1500" dirty="0"/>
              <a:t>:</a:t>
            </a:r>
          </a:p>
          <a:p>
            <a:r>
              <a:rPr lang="en-US" sz="1500" dirty="0"/>
              <a:t>when the prediction is (find / -name somefile.txt) and oracle/target is (find . –name somefile.txt), PM is 3/4 = 75%</a:t>
            </a:r>
          </a:p>
          <a:p>
            <a:endParaRPr lang="en-US" sz="1500" dirty="0"/>
          </a:p>
          <a:p>
            <a:r>
              <a:rPr lang="en-US" sz="1500" dirty="0"/>
              <a:t>CO: The percentage of output sequences that has the correct ordering. For example,</a:t>
            </a:r>
          </a:p>
          <a:p>
            <a:r>
              <a:rPr lang="en-US" sz="1500" dirty="0"/>
              <a:t>if the command sequence of the oracle is (A B C D), our output (A B F D) will</a:t>
            </a:r>
          </a:p>
          <a:p>
            <a:r>
              <a:rPr lang="en-US" sz="1500" dirty="0"/>
              <a:t>be considered as having the right ordering.</a:t>
            </a:r>
          </a:p>
          <a:p>
            <a:endParaRPr lang="en-US" sz="1500" dirty="0"/>
          </a:p>
          <a:p>
            <a:r>
              <a:rPr lang="en-US" sz="1500" dirty="0"/>
              <a:t>CM: Percentage of completely correct output/command</a:t>
            </a:r>
          </a:p>
        </p:txBody>
      </p:sp>
      <p:graphicFrame>
        <p:nvGraphicFramePr>
          <p:cNvPr id="17" name="Diagram 16">
            <a:extLst>
              <a:ext uri="{FF2B5EF4-FFF2-40B4-BE49-F238E27FC236}">
                <a16:creationId xmlns:a16="http://schemas.microsoft.com/office/drawing/2014/main" id="{54E1386C-97BA-44F0-B273-61A57B42B825}"/>
              </a:ext>
            </a:extLst>
          </p:cNvPr>
          <p:cNvGraphicFramePr/>
          <p:nvPr>
            <p:extLst>
              <p:ext uri="{D42A27DB-BD31-4B8C-83A1-F6EECF244321}">
                <p14:modId xmlns:p14="http://schemas.microsoft.com/office/powerpoint/2010/main" val="1975486458"/>
              </p:ext>
            </p:extLst>
          </p:nvPr>
        </p:nvGraphicFramePr>
        <p:xfrm>
          <a:off x="23571200" y="6766629"/>
          <a:ext cx="3117849" cy="170816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0" name="Diagram 19">
            <a:extLst>
              <a:ext uri="{FF2B5EF4-FFF2-40B4-BE49-F238E27FC236}">
                <a16:creationId xmlns:a16="http://schemas.microsoft.com/office/drawing/2014/main" id="{2D3B3D3C-A782-45AE-8DAA-8A54826D74AD}"/>
              </a:ext>
            </a:extLst>
          </p:cNvPr>
          <p:cNvGraphicFramePr/>
          <p:nvPr>
            <p:extLst>
              <p:ext uri="{D42A27DB-BD31-4B8C-83A1-F6EECF244321}">
                <p14:modId xmlns:p14="http://schemas.microsoft.com/office/powerpoint/2010/main" val="1409744422"/>
              </p:ext>
            </p:extLst>
          </p:nvPr>
        </p:nvGraphicFramePr>
        <p:xfrm>
          <a:off x="20169187" y="7461227"/>
          <a:ext cx="1700213" cy="323165"/>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24" name="AutoShape 4" descr="data:image/png;base64,iVBORw0KGgoAAAANSUhEUgAAAfYAAAE2CAYAAACTA7AIAAAgAElEQVR4Xu2dC3hV1bXvR4gBgoSnEBKIBJRAVZQKVxHlYaH0XIpaD1jxCUIRlVZb6em5t6fvhz2n5/hoe0UQSpGXrdQHj2JVsFBUfKEoPjABBAyEVxAIEAiQ3O8/w9yuLPZjrewVsvca//V9fmr2XGvP8V9jjd8cY841d0ZNTU2N8KACVIAKUAEqQAVCoUAGwR6K+0gjqAAVoAJUgAoYBQh2OgIVoAJUgApQgRApQLCH6GbSFCpABagAFaACBDt9gApQASpABahAiBQg2EN0M2kKFaACVIAKUAGCnT5ABagAFaACVCBEChDsIbqZNIUKUAEqQAWoAMFOH6ACVIAKUAEqECIFCPYQ3UyaQgWoABWgAlSAYKcPUAEqQAWoABUIkQIEe4huJk2hAlSAClABKkCw0weoABWgAlSACoRIAYI9RDeTplABKkAFqAAVINjpA1SAClABKkAFQqQAwR6im0lTqAAVoAJUgAoQ7PQBKkAFqAAVoAIhUiApsB89elRmzZolW7ZsiSlJYWGhjB8/Xpo3by41NTVSUlIiixcvlj179khGRoYUFBTI6NGjJTc3N3KNoNuF6H7RFCpABagAFaACcRVICuwnT56UzZs3y6FDh077ksOHD8vy5cvlsssukxEjRpjPN2zYIHPmzDEw79evn1RVVcnq1avlxIkTMmnSJOnQoUODtKMPUAEqQAWoABXQokBSYI8n0iuvvCIrVqyQiRMnSn5+vmAQMHfuXJOpA+KtWrUyp2/btk1mzpwp/fv3NwOAoNtpuZG0kwpQASpABagAFGgQsFdWVsqMGTOkTZs2csstt0hmZqYcPHhQpk6dKj169JBRo0ZF1Ec5H2Bv1qyZjBs3TnBukO2ysrJ4p6kAFaACVIAKqFGgQcD+0UcfyZNPPmmg3qtXLyNmaWmpgf3AgQNl2LBhEYExnz5v3jypqKgwc/F79+4NtB3m9nlQASpABagAFdCiQOBgP378uPzpT38y+t1xxx1iM2Zbch80aFAdsKPd/PnzZevWrTJ58mQ5cOCAyeCDate6dWst95J2UgEqQAWoABUIvhT/6aefGrBfd9110rdv34jEBDu9jQpQASpABahAwysQaMaOhW/Ivnft2lVngRzMSGWwFxcXm6kAHlSAClABKkAFGluBnJwcKSoqqnc3AgX7jh075PHHH5errrrqtHJ7Ks+xo98aD7ymiAFNXl6eRvONzWVlZYKHqGXLlio10OwDmm23zk7/T90YiLfJ6nsEBnYsgnv22Wfl448/lrvuukvat29fp092VTw2rBkzZkzks1ir4oNqx1XxsV0DAxo82M4pk/o6Urqet3btWjOwSeYhSlfb0W/NPqDZduuz9P9wxsDAwF5eXi7Tpk2Tnj17mtfZsKuc84hVpt+4caPMnj1bhgwZYrL8oNulc9Bt6L4zsIkwsIUzsHl5duj/9P+w+kBgYMcucytXrpQJEyZIt27doj5XFuLYYW7AgAFm57lVq1aZ99yxkU27du3MeUG38/KQa2wTVqf2cy8JdoKdFStWrMLmA4GAHWX26dOnS9u2bWXs2LGRV9yiBVjsFb9o0aK4e8XjvKDb+Qn2WtoS7MxYNPuAZttZiq9VIKw+EAjYtYAwbHaG1an93Cdm7MzYw5at0f+9KxDWGEiwe/eB0LUMq1P7uVEEO8FOsLMUHzYfINj9UCBkbQl2luI1+4Bm21mKZyk+ZDijOVYBBjaCXbMPaLadYCfYScKQKsDARrBr9gHNthPsBHtIsUazGNgIds0+oNl2gp1gJwFDqgADG8Gu2Qc0206wE+whxRrNYmAj2DX7gGbbCXaCnQQMqQIMbAS7Zh/QbDvBTrCHFGs0i4GNYNfsA5ptJ9gJdhIwpAowsBHsmn1As+0EO8EeUqzRLAY2gl2zD2i2nWAn2EnAkCrAwEawa/YBzbYT7AR7SLFGsxjYCHbNPqDZdoKdYCcBQ6oAAxvBrtkHNNtOsBPsIcUazWJgI9g1+4Bm2wl2gp0EDKkCDGwEu2Yf0Gw7wU6whxRrNIuBjWDX7AOabSfYCfYzTsCaGpFpi3fIW59UyAPf6iad2jX13Ie1xRXym/nbZPI3OsvVX27j+TyNDRnYCHbNPqDZdoKdYI8w74NPD8u3f1cihypPxuXg8H5t5YGJ3evNSoD9Pxdsk9c+PCDT7i+Szuc083ytVz84IP8+fbP88NauMuLydp7PS6bhjKVlMn/5Lvl/9/WQi7qdncylzui5DGwEu2Yf0Gw7wU6wR2Bz4PAJeWtDhZw4WWP+9tnuYzL77zvlqt6t62THee2byiXntTyjkGrMLyPYG1P95L577dq1kpeXJ/n5+cldKE3P1gw3zbYT7AR7zJBlM/hbhuXKxJF5aRraku82wZ68ho11BYJ9h5SVlUnfvn0b6xY02vcS7KxYhdUHMmpqUPiu3xEP7C+/87n8YPpm+d4NXWTF2s8Fbf/zzu7ylUvbSll5lTy2eIegzdGqaunYJku+fX1n+d+Xt5eMjNq+/HDGZnl/82GZ9e+9zOcWnj8ZWyjLXi+X1z44ICeqRQb2bi3/5+ZzpUObLHOe/d7fTqr9Lvv/Px1bKB9uOSxL15RL1fFq6dX1bPnZuELpntc8YvyRoyfld09vlyWv7TXXvqiwhXzjqnPkoYWl8pPbu5rrRTv8gB1rAPAdG7YdMZfCd/zfW7pKjy7ZkUtXV9fI317fJ48t2i679x+X5k2bmO/+zvWdI3aicUlppfxm/lb5YEvttXqd20LuG9VZ+hbleLqhYXVqT8afakSwE+waBzXM2Jmx1ytjt0BtelaGnJvbXHoWtJAbv9JRWp+daebpq6tFbh7WUVpmZ8qy1/fJuyUV8ssJ3WToKXhGA/sfl5XJ2c0z5crerWXAha0EkPzbmnIZ1retAPhnZWbEBHu7VlnSqyBbvnZZO9my86gsXLlHzsvPlt/fe7655vETNfKruVvl+Tf3yb9c1i5y/eff2GcGAnZQkgzYV7zzufz4j59K9/xs+eaQDnLseI08tXK37Dt4Qh6efJ5cfGr64skVu+WRv5bKV/u1NdMcO8qrZM4LOw3UseagfassKS6tlG8/Uiyw6+ahHU23FqzYLdt2HZX/vvs8ufKi1gn5RrAzY9HsA5ptJ9gJ9qTA/vX+7eVHt3WVrLNqU3EA9S//2C2/HN9NvtS1hfnb3gPH5c4Hi6Uwt5n89q7zDKCjgX3G0h1y5zX5MmFEnsnsMdf/g2mbZOOOozLrBz3lnNZZMcHu7sfDC0tNZv7od4tMP94tOST3/qFERg/uIPf+a5dI5WDRq3vl13O3Jg32iiMnZfIjxca2332nh+S0yDS2b997zAx0sPL/4cnnS3WNyHf/UCLHT9bIH+7tYQY+OJ755x6zoBDQHnxJG/nT8zvN+oY/3NdDLu5eu2APAxbo2P9LOfKL8d0I9oQKEOya4abZdoKdYE8K7LYkHi/GHj56Uu79/UbTxGbQsUrx7pXneC0O5XVbso9Vinf348W39skD87dFVrKjnD7vpV11QIn+2OmGZEvxb39SIff9YaN85187y5iv1GbY9sAgY9kb5fLY94qksFNzM6j5aOsR+e+7zosMftz6weYH5m2V+0Z3kRsGd5AmTU7NYXiAmW3CwEawa/YBzbYT7AR74GDH3PDvni6VdRsPmTl2e2AlvV+wA8jIqv2CHQOAX8zZGgG7eyBh+xQU2N0DDqeo+OyHMz+Vh+45TwZc1Fo2bq806xNQVsf6gqsubmPgfX7n7EglAesBfj1vm7z09j5pmtVELuuVIyOvaC8DL24TqY4kYjwDG8Gu2Qc0206wE+yBgh2Z6/cf2yQXFp4tE76eJ106NJPKYyflx7O2SFZmhkqwo3rwkz9tiYAdgmPOH4v9lr2xT155f7+ZrhjSp438dFyhWROAA8seUcp/8e3PzQLFku2Vkteuqfz2ru5mTUOig4GNYNfsA5ptJ9gJ9kDB/pNZn8q7Gw/JzH/rKblta3eUS6YUH1TGjjnrJ17YedomM0Fl7F5L8V1zmwv2C8hu1iQCcKySn7akTGY/X2bm2Add3Eb2HzphtGvT8qxIFo/FhFOmbpJBF7fmHHuiUc2pz7kqnqviuSqe+ziEzQca/HU399w2St7rNh02i93sVrGle47JPY+USIfWWY2WsafK4jlocffDxWaB3H/c2jUCbTsw+OX4QvNWwP2PbpKyfVXy+JQis2gQx8HDJ+Tuh0uka24zTzv/MWNhxq7ZBzTbzoydGXugGTsWff3iiS3mla9RgzrItt1HzTvbgFJjzrEn+7obVqiP+5dOUtDx9O1vv9yjpalOeHndDSv9sShu6etfvHaHDH7B8t1mpfz0+4vMd7ivlZmZIS+8uU/e+LhCfnx7VzPfnuhgYCPYNfuAZtsJdoI9ULBjXvj5N8rlkae3y76Dx83isHu+0Vn++f4BswLdZvJeV8UHVYqHkclsUDN9yY6YOjmrFl42qMEgA68ELli+y2xQg70AvtwjR6bcWFBnQ50616qpMesVJl2bL8P7tYtk+vHgzsBGsGv2Ac22E+wEe6LEL9Sfr3pvv/zbY5vivseergIwsBHsmn1As+0EO8Gertzy1W9kyTP/VibXXtk+8mtyqC78et5WAdzxjjleNwvTwcBGsGv2Ac22E+wEe5hYdpot1dXV0qRJE7PKHBvI7Pq8Sm4elmumCF778KD8/c19MrJ/O/MzsNg1LkwHAxvBrtkHNNtOsBPsYWLZabYcPHhQcnJyJCMjw/zOPObKsXc9FqwB7oD8jVd39LzpSzqJxcBGsGv2Ac22E+wEezqxyndfAfasrCzJzg5Xmd2LEAxsBLtmH9BsO8FOsHthRNq2AdhRim/ZsmXa2lDfjjOwEeyafUCz7QQ7wV5fbqTFeQR7mYRt1yU/jsed57jzHP2fO8+FzQeS2nnOTwBN1bYEO8Gel8fAFrbA5iXeMGNnxSqsPkCwsxTPjJ1gV+kDYQ3qXgY1LMWzFO/HT9KuLTN2ZuzM2HX6AMHOjD2sPsCMnRm7ymyNGUu4MxYvGUZYg7oX2+n/4fZ/gp1gJ9hZilfpAwQ7M/aw+gDBTrCrDOrMWMKdsXjJWsMa1L3YTv8Pt/8T7AQ7wc6MXaUPEOzM2MPqAwQ7wa4yqDNjCXfG4iVrDWtQ92I7/T/c/k+wE+wEOzN2lT5AsDNjD6sPEOwEu8qgzowl3BmLl6w1rEHdi+30/3D7P8FOsBPszNhV+gDBzow9rD5AsBPsKoM6M5ZwZyxestawBnUvttP/w+3/BDvBTrAzY1fpAwQ7M/aw+gDBTrCrDOrMWMKdsXjJWsMa1L3YTv8Pt/8T7AQ7wc6MXaUPEOzM2MPqAwQ7wa4yqDNjCXfG4iVrDWtQ92I7/T/c/k+wE+wEOzN2lT5AsIc/Yy/+7IgUFbSIOdYJqw8Q7AS7yqDOjCXcGYuXrDWsQd2L7Rr8/+dPbJElr5UbsC/40ZeiyhJWHyDYCXaCnRm7Sh8Ia1BPFuwVR05KSekR6dGlheS0yPRzuZRpCxuu/t66SH8A9miZe1h9QD3YKw4dkbkv7ZXLL2wrfYtyUsYxk+3I2uIKycnOVFmG8qPd2rVrJY9gJ9j9OE0DtLUw7dS+meS3b9oA3xD9ktH8/2ezt8jSNfEz3TPWwXp+EeLfpAeLI2f/z93nyZA+bU67mh+w4x5NeqhYysqPyfT7i+LG1np2O7DT1IO98li1DLz3XblzZJ7ceU1+YMI25oVQfkIZCkeskSo+8+PUjWlPQ343wb5DysrKPIN9wYrd8tBTn5mg9rOxXc2tWfneAclr11TeKakdTN7/zYIGu2UIrk++vFv6FrWsMxB/csVuk12OvKK95+9OJf+/+VcfC+aDYcM/Hu7j2YZISb24QsrKq3zZj3Pd/r+jvEqu/eH6yPdPn1LkKeFBzHlo4Wfm/gOi8ea1fRtXjxOsn9pTY8V3Pz5gBzy4Zrzyvpfu4l4Xl1b6vl9ero02BHsIwX7ng8XyTnGF8QEEup+NK4zqD36c2qtDpVu7hgL7ynX7BbCZ8s0uZyTIISDbTA//vbP8mFzqoQLlxwfcQR/BDdkLYOs8Eg2SoQ38c8zQXN/ZKbIwZGPOQasziP90bKH0LMg2mVVRlxYGMtHKyfacAUUiv5/S15Pbot/IZJH5xRpAoG+PLykzfYg2wIFW0MwJPlz3+49tivQBNlwzwNsABTpu31sVGcjjO28e2tGzPW++t0muH5grPbp3qR2kufoS617a+Wv0tW/PnDqDAfjhtCk9ZdW6/ZJ/TlO5tEeOp5I+tKvP4CSasY8v2SGPLy2LfHTT0I6S0+Iswd+h7f03FJg+efV/d2kfF178QG/f/ovznIkXqsQYPAV9EOwhBHu/SWsjfoKHDA4Y7fDq1H6cDg8ARu44Ig9PeZXc8quPDAD8BC3n92KE6w7WuB4CbV77plHLbFFtdgAQnwcBdltGtSB1AtDq724Tq28zlu6QtZ9UGHu8Zr7ORULIoqETvg/BbEqC7Llkc6ksWL5L8vLzZcglrU327c6Gof3Pntgqh46cENiW6EDAnP+jC8y9QQYHWBSXHjH+gEBvS6S2ndfSs7u8aoOicyALYDr76QSTHYAArMiQ7RGrTOu002ps/wY4wJfdB7Jdq5Hb120pF3o6z3dmgrie877hnFXv7TeDNLdONst39sFrxu8E+NA+2fJfd19gLuMG4uBL2siD95xXx0z03+qHPmGAhipOvAM23Tky31R1ooHeCbtEA8NE/ofPnT4RrT2eL9z3WDEQNuKwAzBn/+z14g2ibGyyA0CsWcA0y59X7JIla8rrDIbxHejPTV/B4COYNQ0Ee8jA7nzorAOitBfNYfyAHZlBrAwQgQcHgoAzMNhqgTtwxVzIUl4lABseCjw0eBhQ4oXjT5m6yQQ4M2A4lZU8+NRnJivGgcELstRYc5TOoAog2EwuWbAjiNtBC/qJubcnV+yqky2gv9YutEEwxL8BUGQ10BUQRLB1Hsi8Jo7Mr3Pv3HOxbtjhPrszaNsvfGYHQnY9yc9nbZAlbxw2X+s812YjuBbs8wJ0N2Dc/cD1kUXbjNsGTveKZZxXUXnSDApwz9EegTXagX46S8fR2uB7ARX4C/47r30zU/a2hxtesBX3ZXCfNuZeuaFuz3OD213RsNfFdyF7xOfO77Ula3f/4Q+PTyky9/Ha/1gfuZ+2GoHsPt798DJQcQ8KUNUr6pIt//NUaaTaBzth/5QbC+STzyqlX1FL46tuyOE8lJUTHda/7DMAf4cf4u/QxdqE78Q9QiUABwa6GBAinsRaBwWtnIOGRGDHdZEpr1xbZvxr5FVfVDqcgx57j52VImunLcdDD/gpnnM7+LL6xqpqRdPK+ZyWlFZKjy7ZiSSN+TnBnoZgt4HPPYLHgwGAuINgrHkyC/aiL/Ux85Z4QKMtMHE6KcDlHCQ4QY5ROQKifUDR7qahuQb27qBvF5/YkjUeXPy3hYENAvg32jozLBv4sOrV3R7f4wy4NkhjlOwMqjZj8gt2DCSQfe7YW2WCDQKe87p2hO/8W72fzlMnWsDjf5GN27lYaIug5wRlrO/CvSn+rDLS1to/+L535fDR6phdhI+5IdIyO9P4AMqmOFAxQcC12aVfe53Zq52rdQ8KYl0z2kDG7/ejPQYXdq0AKk72+6E9yvb2gK3WbptpWfiYf5+aJsB/2+w5GhS89BHXd/qRfe4SaWOfYdw3VHCsT9ppAHy383ny0hfbBvcKg21nmTve+fCVQ5V1p2r8fJ+7Le4H7ILO15xaT9GyxVmy9LW95u/QCM+/c2oj1ve59cXgBtew17L3EH9HYhHtcD4fFvTRkiv3udAF57oHRHYgcLSqWtY8emm9pSLYGwnsuPlOh0emiWwKWRwOAMQGVDyoKE/hsCVpPKTOkbkzc3R7g7tkZEur+HefQpEjJ78IIHbOzMwlXtLa9MH5kDizSHe26McLbRnWZrvxznXDxZ4bL1ODZtAoGvQQnPGwAkZewY5rQQcvEPWjg7stsjyUiqNlQO5AlMz34FxjvwNEia5ngzR8BPfA+oUtnZqqyIOf1Ol7rMDuzvLgywAmsupEh9cMMdF1/H6OjBFTG87XqBJdwz0wiNUeOuHwC0H4MnR3DrSc32ErFMi2bQk42cFQrPOj3WvEnkRl+kQaBvk5kgK7/qg+18XziQG9rRS6r4G4467MONtAI8QeO/jC84fkwK1R1lkZBHt9bpA9pzFWxccq7cWzAyNllCbhBDYYA3hYyQ9n/fnsLTGDtAWCLUk+fqrcHe373FlBNJjEysQT3QdkjcjIbPBKNsAk+r5onwNCyHStnV7Bjmvd/MuPYpYcEfQxGIp3IMihKgFw26zP2d5ZggXg7MpZL3biXARvZJexgryX68RqA5ibwVLlyUi50ZZPnVUeQAZ9R3BDRgW/jTY/iQwZfU2kGcCF+wXb8N3wf1zXPU/u7jcCKCCMaZFogyR8fs1l2fLkqkOeZbFTSO6pJc8XONUQvgJ9LGDQF5Te3WXweNe1A32nL8fzz1jX+uYVIpXVZ8v2z5vUAZ4dMOBZxUAKpXE7FRbrWoAeDufU3KRr8mJWB6AD/GPB8t2RdQTuhAfXc1/Xr97O9hhAwj+jPX9ermurn+61CInOtf6IZyXatKj73g29tK3816TuiS4b83Nm7Kcydi8LjfyobEo6a8pNEIQDOzNtP9dJh7bRsg0EA5TIsJAJgdVCK1aWj2vA6ZHh1LdMCK2cpVKrHQID5utwfff0hR+wW2jhXo4ccI6xDQeujewXf5++pCwSpPBZtLcT4Bt4kBE00Tez50CLTFnwowtOe+gxEEAQccIJWtmVz28XHzIDPmQBzoARa44R9wWAjBXYoB/mwXEtm31E082vXzoXdDoHMNf8cP1pWSrsswu24u0t4Q6Gzntvp2PcgwroDdugX8vM/fKbJ8tkzRevO8c0C31a+Ujta2jO+2fXnbizwGh+iDhgB+PRvsj9ipZtg3sGH0OWiOs+GON1MvQLFRPcW/d0SbTvQ8wbct7uyD4OzjUrthpo37aA70e7V87rYrBhqoun3h/HYMVMV3x33Wn3GDZNn9LzNH/HM2Tm3nvWzuXbZAT/dg6obHXAGXuciQPuC/pi38Cw/TRTLnimHCvmY910u/DNrtZ3M8KpV6LnId7bSTjX7acP3XOeDDo1UEp07WifE+ynwG6DTX1EdJ+DB9BZUsSo1Dl/7HxgAT+bwTmDAfqD0e6Df/nM08IUe00bPMyqT9dCGHc/O7bOlN0HvM9/4cF1PxDo5/e/2eW0h8W5QM6WCu33u6GDh3PJA70jDzmcHFUFHH5H1hhRI7uwC9ESQckP2P36BoIi7h8ON3gtIBDo3fpE+x5nUPPyZgGuiWwVh/Oe4b4g67X7HODzK4pEjkntwMRZJvRrb7z2NsOx0LbAdmY+ibIa9/XdmTNgZAduztfJnGBxLiS1a0zyCnubZxDrJqALnkMstnNq5A7M0BdrLawdbp9+e3rfOiDyEl9wTdgEkDhL8n6TDtxHPAOAIa5l17FYfWErngto5PZ/tLWLO916J8pSY63lcd4n6AAf8/omhLsPsA0DUzuNBDvtVF20azrvix2cQecpj20y/j5heI48/+Z+Kf7izbjIV3p5nQ362gG/O1Y543m8/UTsF1qd/N7vBgP7zp07Zfr06XL4cO3qWucxfPhwGTZsmPlTTU2NlJSUyOLFi2XPnj2SkZEhBQUFMnr0aMnNzY2cFnS7eAHHluK9PHjxroMgHq8c7j431gjOCSScA+eDcyaae7MPrfP9VzgcAOksXyLDw4FBw0cbd8vvFtWuxLaZmi2juefL8Dng6xxZOkfdzvnVRFo6Mx58dyxHdq8ytnPjNlBFux+x3gCIde8aEuxBghHXsoNDr+842+/HPcP8KrJUu/bAzoVf1LWpTLi6SgZe0dfTACMZmxAEbSB2XgfAMD4xtKOvd/7dWU6sQIzvRSXF2m+/O9pbIc7FmMhQbbBOtNLc2RfnKns7h4rpg2gl2Gh6et01zc+9cNrlPM+P/yfK2mM9e87FZIl09GOTl7bOwUi0V/fgA8+vKZPHXqy9moVxogzb/d1mUDx7S22F4tT6HjPNsGK3mUY60xv2BJKxb9u2TWbOnCmdO3eWNm3qbtt30UUXyYUXXmh02LBhg8yZM8fAvF+/flJVVSWrV6+WEydOyKRJk6RDhw4N0q6hwA5Ht3OE0eato5Xj7GtWfravtatZnYC3c2xwImT99RkBw6nNazgVtVk3gq6d28Wo2vl9TkdH4EF2E22+CJ95sQ2BHA8d+u2cJ3TfKxswo2V6GKTgobEZaaIBRdQgqnhLWQQjlKP97DznJZieqTZO0GCQueDHte9iez0Sve4JX0awhj/H2uTJ+V1mbcHeKjNoTiaQO+1yTgF4tctPOz9gx3XdFRabcNiBf6zvtuuCvMQGP/1P1NZWQZDlI8a574v1Acmp3SQG01DOSkyi66fq54GAff369bJw4UKZMGGCdO1au82k+zh58qTMnTvXZOqAeKtWrUwTOyjo37+/jBgxQoJul0j4+mbscJh47/faDRlQ8sH8m3MldqI+xfocGRtGgHZRUn2vY89LFNicD7HXrSWT7VOs8+OVq80GKJ8diTtAiBlwFIMdmiTygYa6n0Fd15bE7boAP9dNZdsBQiwqS3aQkEgPv2DH9fC8mddQl5R52uEyUR8a8/NU9oFkdAkE7G+99ZYsW7bMALtTp05R+3Pw4EGZOnWq9OjRQ0aNGhVpc/ToUZPtN2vWTMaNGyeVlZWBtsvKyoqrT33BHm3hRKyFLXYBSjI3qiHO9eLUZmFXgh+TaYi+nalr1iewnam+nYnv8eIDZ6IfjfEdmm23eifj/wA8Kho4UC2pT9WwMe678zvD6gOBgH358uWycuVK6dixo2C+vbq6+rS589LSUpkxY4YMHDgwMpviVjkAAB6pSURBVOcOgTGfPm/ePKmoqJDx48fL3r17A23XvHnzQMFud5Fy7hJmV2B63aO5sZ3Za8aeKv1syH4kE9gasl9n6tphDWxe9NNsexBg96JxqrcJqw8EAvb58+cLyvFFRUXmn+3bt8v7778v2dnZkblzW3IfNGhQHbDjxuP8rVu3yuTJk+XAgQMmgw+qXevWrQMDe7T3ceszr5sqzh5Wp/ajL8Hu79fd/Gib6m3p/8H8VkKq3+d4/QurDwQCdsyLHzt2zIAcK91xrFu3Tp566inzc5AovacL2LEYDuVnbMjvXGjhXqENG5N9daOxH4iwOrUfXQl2gh0xSutB/w+n/wcC9mgPhZ07b9KkiSmx7969O9BM3Gtm7zVjL8oTGdpbIq89tGgqcv81IgWnfj3xwaUixae2PO/SXuSe4SLta3+jgAcVoAJUgApQgcAUyMnJMdXv+h4NBvaGnjv3OhfvdY4d7/MeOVYjm3cej2jZvVOWPDLpHFm/pUr+44kvtgvF3/BZuh+HDh0yaxvy8mr3odd44FUvPEQtW9bu0a/t0OwDmm23fk7/T90YmJ+fX+9wlDTYy8vLZdWqVXLxxRfL+eefH+kIMvZZs2aZ/0fGjnfWsSq+sLBQxowZU6ddtFXxQbXzuio+2q9YoZPY3xu/oWt/kCWIXYHqfbcCPpGleM4xavYBzbbbUMJSPEvxUbGCUe+0adPM5jK33nqrZGbW/krRli1bDNid76djkdyuXbvqvMe+ceNGmT17tgwZMsQsqsN8fZDtErHQvu7mbBfrF6ncW58munaqf87ARrBr9gHNthPstQqE1QeSztghziuvvCJLly4176j36dNHkK0jiwfkJ06cKO3atTMiWohjEDBgwACTxZ+JdvEAGw3s7l8hs+ef6e0QG3pgEFan9qMbM5ZwZixefID+z4FtWH0gELBjPv29996TF198UVCaB9C7desm1157bZ094PGwYa/4RYsWxd0rviHaxXrQo4Edu6xhUxb3Fq74idQwHWF1aj/3iGAn2LkqPk+Smc/187ylWtuwxsBAwJ5qN8tPf2KBHXsaY14dG9H0LMj2tP+5n+9NhbZhdWo/2hLsBDvBTrCHzQcI9lM/2+qEAX5yUcNBsLMUqdkHNNvOOXbOsYeacdEydoI91Le8jnHM2Jmxhy1b8/P00v/D6f/M2Jmxm90BtR4MbOEMbF78mRk7K1Zh9QGC3QX2dN773Uswc7YJq1P70YFgJ9g5sOUce9h8gGAn2Jmx5zGwhS2weRnccWDLjD2sPkCwE+wEO8Gu0gfCGtS9DGq4eI6L5/z4Sdq1PVpVLVd9591Iv1mKT7tbmFSHWYpnKV5jtYJgJ9iTCpypfvKx49Vy5bcJ9lS/Tw3VP4KdYCfYORUVNh9QX4p3g33wJW3kwXvOayiOpNR1WYrkHKNmH9BsOzN2ZuwpBaOgO+MG+50j8yRsW8fG0oyBjWDX7AOabSfYCfagWZpS1yPYy1QunGJgC3dg8xJkCHYObMPqAyzFu+bYmbF7CYnhacM5ds6xh21+1c/TSf8Pp/8T7AQ7M3a+7qbSB8KarRHs3hUIqw8Q7AS7yqDOUjxL8WEN6t6xxlJ8WH1APdirjlfLAMfrbizF+wkL6d+WpchwliK9eGZYg7oX2zmwDffAVj3Yj5+skSvueSfyLEyfUhTK316P9rAzsDFj0ewDmm0n2Al2PwPAtGtLsHNVfB7n2FVOxxDsHNiG1QeYsTNjVxnUmbGEO2PxkmGENah7sZ3+H27/J9gJdoKdGbtKHyDYmbGH1QcIdoJdZVBnxhLujMVL1hrWoO7Fdvp/uP2fYHeBffEDvSW/fVM/z0batmVgY8ai2Qc0206wE+xpCy4vHa+urpHL7v5iVfzb0/t6OS0UbRjYCHbNPqDZdoKdYA8FxGIZQbBzVTxXxev0AYKdA9uw+oD6UnyNiPyvSWsN94u6ZMuCH18Q6oGM07iwOrWfG8gNarhBDfeK5++xh80H1IMdEFi5br/5Bz/XqmV+HXYT7MxYNPuAZttZimcp3k8CxLZppAADG8Gu2Qc0206wE+xphCp21Y8CDGwEu2Yf0Gw7wU6w+2EF26aRAgxsBLtmH9BsO8FOsKcRqthVPwowsBHsmn1As+0EO8HuhxVsm0YKMLAR7Jp9QLPtBDvBnkaoYlf9KMDARrBr9gHNthPsBLsfVrBtGinAwEawa/YBzbYT7AR7GqGKXfWjAAMbwa7ZBzTbTrAT7H5YwbZppAADG8Gu2Qc0206wE+xphCp21Y8CDGwEu2Yf0Gw7wU6w+2EF26aRAgxsBLtmH9BsO8FOsKcRqthVPwowsBHsmn1As+0EO8HuhxVsm0YKMLAR7Jp9QLPtBDvBnkaoYlf9KMDARrBr9gHNthPsBLsfVrBtGinAwEawa/YBzbYT7AR7GqGKXfWjAAMbwa7ZBzTbTrAT7H5YwbZppAADG8Gu2Qc0206wE+xphCp21Y8CDGwEu2Yf0Gw7wU6w+2EF26aRAgxsBLtmH9BsO8FOsKcRqthVPwowsBHsmn1As+0EO8HuhxVsm0YKMLAR7Jp9QLPtBDvBnkaoYlf9KMDARrBr9gHNthPsBLsfVrBtGinAwEawa/YBzbYT7AR7GqGKXfWjAAMbwa7ZBzTbTrAT7H5YwbZppAADG8Gu2Qc0206wE+xphCp21Y8CDGwEu2Yf0Gw7wU6w+2EF26aRAgxsBLtmH9BsO8FOsKcRqthVPwowsBHsmn1As+0EO8HuhxVsm0YKMLAR7Jp9QLPtBDvBnkaoYlf9KMDARrBr9gHNthPsBLsfVrBtGinAwEawa/YBzbYT7AR7GqGKXfWjAAMbwa7ZBzTbTrAT7H5YwbZppAADG8Gu2Qc0206wE+xphCp21Y8CDGwEu2Yf0Gw7wU6w+2EF26aRAgxsBLtmH9BsO8FOsKcRqthVPwowsBHsmn1As+0EO8HuhxVsm0YKMLAR7Jp9QLPtBDvBnkaoYlf9KMDARrBr9gHNthPsBLsfVrBtGinAwEawa/YBzbYT7AR7GqGKXfWjAAMbwa7ZBzTbTrAT7H5YwbZppAADG8Gu2Qc0206wE+xphCp21Y8CDGwEu2Yf0Gw7wU6wJ2TF0aNHZdmyZbJ27Vo5fvy4tGjRQgYOHCiDBg2SrKysyPk1NTVSUlIiixcvlj179khGRoYUFBTI6NGjJTc3t8HaJTRAaQMGNoJdsw9otp1gJ9jjYq+yslKeeOIJ2blzpwwePFjatGkjpaWlsmbNGunTp4+MGjVKMjMzzTU2bNggc+bMMTDv16+fVFVVyerVq+XEiRMyadIk6dChQ4O0U8rthGYzsBHsmn1As+0EO8EeFxBvvfWWPPPMM3LbbbfJBRdcYNoiM1+yZIm8++67BtidOnWSkydPyty5c02mjr+1atXKtN22bZvMnDlT+vfvLyNGjAi8XUK6KW7AwEawa/YBzbYT7AR7XPR9+OGHsmnTJhk6dKicffbZkbbr16+XhQsXyoQJE6Rr165y8OBBmTp1qvTo0cNk8fZAGR9gb9asmYwbN05QAQiynXMqQDHDo5rOwEawa/YBzbYT7AR7vXi4fPlyefXVVyMZO8rzM2bMMHPvw4YNqzOfPm/ePKmoqJDx48fL3r17A23XvHnzevVfw0kMbAS7Zh/QbDvBTrD7Ylx1dbV8/PHHJltHad7OsduSOxbUOcGOi8+fP1+2bt0qkydPlgMHDpgMPqh2rVu39tV/TY0Z2Ah2zT6g2XaCnWD3xDoA+dFHH5X9+/eb9nbhHErszrn0oIDtdQBAsMe+fQxsBLtmH9BsO8FOsHsCO15zKy4uNivdN2/eLOvWrZPevXunRcaOfmMqgAcVoAJUgApQgcZWICcnR4qKiurdjYwaLGFvgOPNN9+U5557Tm6//Xbp1auXeQUuVefYMXLXeBw6dMgMaPLy8jSab2wuKysTPEQtW7ZUqYFmH9Bsu3V2+n/qxsD8/Px6x6SkwY731bHgDfPm2dnZkY7YOfWrr75a8I9dFV9YWChjxoyJtIu1Kj6odlwVz1J8vKcDmyphYJPMQ1Tvpy8FTtRcjtZsO0vxLMXHDT9Y/b5y5Urzqtr5558fafv666/LokWLZOzYsSZjx3vsWCS3a9euOu+xb9y4UWbPni1Dhgwxg4Og26VA7EzZLjCwcY5dsw9otp1gJ9jjgmnfvn2mxI73z+3Oc9iFDpl8586dDdjtK2cW4thhbsCAAWY+ftWqVWZnuokTJ0q7du3MdwXdLmXJ2sgdY2Aj2DX7gGbbCXaCPSF+Pv/8c3nhhRcEm9LYveL79u0rw4cPNxvPOA/sFY9MPt5e8WgfdLuERihswMBGsGv2Ac22E+wEu0Lk6TCZgY1g1+wDmm0n2Al2HZRTaCUDG8Gu2Qc0206wE+wKkafDZAY2gl2zD2i2nWAn2HVQTqGVDGwEu2Yf0Gw7wU6wK0SeDpMZ2Ah2zT6g2XaCnWDXQTmFVjKwEeyafUCz7QQ7wa4QeTpMZmAj2DX7gGbbCXaCXQflFFrJwEawa/YBzbYT7AS7QuTpMJmBjWDX7AOabSfYCXYdlFNoJQMbwa7ZBzTbTrAT7AqRp8NkBjaCXbMPaLadYCfYdVBOoZUMbAS7Zh/QbDvBTrArRJ4OkxnYCHbNPqDZdoKdYNdBOYVWMrAR7Jp9QLPtBDvBrhB5OkxmYCPYNfuAZtsJdoJdB+UUWsnARrBr9gHNthPsBLtC5OkwmYGNYNfsA5ptJ9gJdh2UU2glAxvBrtkHNNtOsBPsCpGnw2QGNoJdsw9otp1gJ9h1UE6hlQxsBLtmH9BsO8FOsCtEng6TGdgIds0+oNl2gp1g10E5hVYysBHsmn1As+0EO8GuEHk6TGZgI9g1+4Bm2wl2gl0H5RRaycBGsGv2Ac22E+wEu0Lk6TCZgY1g1+wDmm0n2Al2HZRTaCUDG8Gu2Qc0206wE+wKkafDZAY2gl2zD2i2nWAn2HVQTqGVDGwEu2Yf0Gw7wU6wK0SeDpMZ2Ah2zT6g2XaCnWDXQTmFVjKwEeyafUCz7QQ7wa4QeTpMZmAj2DX7gGbbCXaCXQflFFrJwEawa/YBzbYT7AS7QuTpMJmBjWDX7AOabSfYCXYdlFNoJQMbwa7ZBzTbTrAT7AqRp8NkBjaCXbMPaLadYCfYdVBOoZUMbAS7Zh/QbDvBTrArRJ4OkxnYCHbNPqDZdoKdYNdBOYVWMrAR7Jp9QLPtBDvBrhB5OkxmYCPYNfuAZtsJdoJdB+UUWsnARrBr9gHNthPsBLtC5OkwmYGNYNfsA5ptJ9gJdh2UU2glAxvBrtkHNNtOsBPsCpGnw2QGNoJdsw9otp1gJ9h1UE6hlQxsBLtmH9BsO8FOsCtEng6TGdgIds0+oNl2gp1g10E5hVYysBHsmn1As+0EO8GuEHk6TGZgI9g1+4Bm2wl2gl0H5RRaycBGsGv2Ac22E+wEu0Lk6TCZgY1g1+wDmm0n2Al2HZRTaCUDG8Gu2Qc0206wE+wKkafDZAY2gl2zD2i2nWAn2HVQTqGVDGwEu2Yf0Gw7wU6wK0SeDpMZ2Ah2zT6g2XaCnWDXQTmFVjKwEeyafUCz7QQ7wa4QeTpMZmAj2DX7gGbbCXaCXQflFFrJwEawa/YBzbYT7AS7QuTpMJmBjWDX7AOabSfYCXYdlFNoJQMbwa7ZBzTbTrAT7AqRp8NkBjaCXbMPaLadYCfYdVBOoZUMbAS7Zh/QbDvBTrArRJ4OkxnYCHbNPqDZdoKdYNdBOYVWMrAR7Jp9QLPtBDvBrhB5OkxmYCPYNfuAZtsJdoJdB+UUWsnARrBr9gHNthPsBLtC5OkwmYGNYNfsA5ptJ9gJdh2UU2glAxvBrtkHNNtOsBPsCpGnw2QGNoJdsw9otp1gJ9h1UE6hlQxsBLtmH9BsO8FOsHtG3uHDh2XNmjWyfft2ufHGG6V58+Z1zq2pqZGSkhJZvHix7NmzRzIyMqSgoEBGjx4tubm5kbZBt/NsgLKGDGwEu2Yf0Gw7wU6wx8UdILxz5055+eWX5cMPP5QTJ05IYWGhjB8//jSwb9iwQebMmWNg3q9fP6mqqpLVq1ebcyZNmiQdOnQw3xV0O2W89mwuAxvBrtkHNNtOsBPscUFx4MABefTRRw2cBwwYIFu2bDHAdoP95MmTMnfuXJOpA+KtWrUy1922bZvMnDlT+vfvLyNGjJCg23mmnMKGDGwEu2Yf0Gw7wU6wx0Xe8ePHZe/evaaU3qRJE5k/f74A9m6wHzx4UKZOnSo9evSQUaNGRa559OhRA/ZmzZrJuHHjpLKyMtB2WVlZCpHtzWQGNoJdsw9otp1gJ9i9UeJUq1hgLy0tlRkzZsjAgQNl2LBhdebT582bJxUVFWYwgEFCkO3c8/y+jAl5YwY2gl2zD2i2nWAn2H3hLRbYbcl90KBBdcCOi+OcrVu3yuTJk022jww+qHatW7f21X9NjRnYCHbNPqDZdoKdYPfFOoLdl1yN2piBjWDX7AOabSfYCXZf8ElHsBcXF5upAB5UgApQASpABRpbgZycHCkqKqp3NzJq8L5agEc6zrFj5M6DClABKkAFqECqKJCfn1/vrpwxsNtV8XjHfcyYMZEOx1oVH1Q7roqvt2/wRCpABagAFUhDBc4Y2PF+OrL5Xbt21XmPfePGjTJ79mwZMmSIWVQXdLs0vCfsMhWgAlSAClCBeitwxsCOHlqIY4c5bGaDjWxWrVolmZmZMnHiRGnXrp0xJOh29VaHJ1IBKkAFqAAVSDMFzijYoQ32il+0aFHcveIbol2a3Rd2lwpQASpABahAvRQIHOz16gVPogJUgApQASpABQJRgGAPREZehApQASpABahAaihAsKfGfWAvqAAVoAJUgAoEogDBHoiMvAgVoAJUgApQgdRQgGBPjfvAXlABKkAFqAAVCEQBgj0QGVPnItgH4KOPPpLXXnvN/L59QUHBaZ0rKyuTZ555Rj777DPBxoN4/fC6664zP6nrPLy2SxXrP//8c1myZIl88skngp8TbtGihfk1QfygkHOjImyKtGzZMlm7dm2kHdoMHjzYvHppD1zjn//8p6xevVqOHDlirtGvXz+jK35mONWOaHZFs9+rXfANvMWyePHihG+xpJoW6M+GDRtkzpw50qVLl9N+Rtqrb3ttlyr2w+YnnnjC7AfiPm677Tbp3bu3+XNYnwFrM+7bSy+9JJs2bTLPKn5gzPmDYGF/Bgj2VHkik+zH4cOHZc2aNQbohw4dEvxc7be+9S0599xzT4M1fhYX0LvyyivlrLPOMufs2bNHxo0bJ+eff75pjwfDS7skux3Y6fv27TP9RUCDXa1atTKBfd26ddK3b18ZNWqUgTYeaAQ+/NrgFVdcIZ06dTIDAbQDBAHtjIwMM+B59tln5e233zbnd+/eXbZv3240xh7Ot956a51BQGCG1PNClZWVxq6dO3eaAUqbNm0EP5WM/vbp0ydivx+7LBgxOMSABvtOYJBz4sQJs8kUBoSpeuB5wK9E4p5hF0v8JLT9CWevvu21XSppsH79elmwYIEZpJ999tl1uobnAoOcsD4DMBb+DR/9+9//bmLApZdeKp07dzbPrB3ca3gGCPZUeiqT6At29fvwww/lwgsvlI4dOxrnjgb2pUuXGljdeeedYvciRqb7+OOPS15entxyyy0GWF7bJdHlQE99+umnBUHNaRcgP2/ePNmyZYsBESCOEfysWbPka1/7msnkcaDdwoULzWd33XWXtG/fXvbu3SvTpk2TXr16GSgC9jiWL18uK1eulAkTJki3bt0CtSGZi7311lumCoOs7IILLjCXQgBDBePdd9+N2O/VLmgyd+5cM+CDdgiSOOzPL/fv398MglL1ePnll+WVV14x9w330wl2r77ttV0qaQD/fOONN0yGisFdtCOszwBsxeZmqNJgkD506FBp0qTJaRJoeAYI9lR6KpPoC7IL7NyHshMAB1C5wY6MC1ADuJGdO0ewACC2+wXYmjZt6qldy5Ytk+hxcKeirAi7cDgDuAUxyulWi3/84x+mvG5Bb3uBjP0vf/mLjB071sAcgyQMlm6//Xbz//bYunWr/PGPf5Thw4fLVVddFZwRSV4J/UXARjBzZmrWFzAQ6dq1q2e77G87IPPDwMYe7t92SMXfYsCzgGwdlYsPPvigjl+E9Rmw9weDEVRa8BzHej7D+gzY7chRUcJz7JxWcz5eXp/tdH4GCPYkA2oqnh4L7NZRUVpFZu48XnzxRZPJY6SPLGfq1Klmfj5eO+ecVSrqgD4h0EGPu+++22Qwf/7zn2Xz5s2nzblZYN9www1mHhLBD/+4B0f79++XRx99VC6//HLz2wapfiCDe/XVVyMDGa92oYyPqQ1kPk47UQXAIBA/c+weRKWCFrZKg1I8fBeDM+eAL+zPAOzFAA+DO1RbkLH27NlTrr/++kjVJazPgM3EL7nkEsHUHKbYqqurzfQi7EflBkfYnwHYSLCnQjQKuA+xwH7gwAEDJWRubmADADazBbC9tHPP3wdsRtKXQ2CbPn26KU3jwcaABYEPEHcvprElZpTnATKnHk4742mYdIcDvAAC2scff2wqN7DfrjHwapdbD2fXYmkYYPfrfSn4PqZlsAYC88nuSk6YnwFbucK6AtxzrAsB3JDBY5oNg1QAP6zPgJ1iwBoCTJNhXQgGoJg6w1QSqnT4nfOwPwMEe73DR2qfSLCL2MVkeLDxA0N2vjGsQc16pAUXKgs47MI5u4o/zEEN9xoDOQzEMJBBgNcEdtxv2IxSdHZ2trn/qLCsWLHCrBC/5pprzPRRWJ8BxD2sC4HP33jjjZFS/DvvvGMGuF//+teN/WF+BmwcYMae2oyuV++0gx3l2L/+9a8mY73jjjtMhcIeYQ1q1j4E9uLiYrOCHVMOWDuAqYWwZ+wAGF5htAsFsWI/2tqLMGfssYKFnT7C2wF2eiKMVSsLdudrfdDEPf1CsNcLKzypsRXQPMduof7+++8L5ssxenceYZ1fjOVzb775pjz33HORRYBhnV/E1AEWNX71q1+NLGqMBvawz7FH8wO74LFt27YG7GF9BmKB3foBpiEAffxUuJf1M+m6zoSl+MYmcAN9f6JV8fhaLHzC6ndbrou2Kj5Ru1RZFW9ltGVHPLTRoI52+AxzbijPYw7WHtFWxaOsh0CAVwjtkaqr4vG+OhYPYX2ALcOiz3au/Oqrrxb8gxXBXuyyAESWN2bMmIj9qboqHrBCyTXegTcZsIbCWZ4P0zNg9y3Agke82mkPd5UirM9ArHUh2NcDr67a13nD+gw4fZ+l+AaCa2NeNhbY0SeUK5HFOd/3tovMsNjmpptuMovMvLZrTDud3w2o4/1dvLeNV74AMfvuubPdp59+GnldzfkeOwY2O3bsiKyeLy8vN8EAK4rte+y23IvvibZHQGNqYd+vd24yhP68/vrrsmjRoshrfF7tsq8O4RVI53vseE949uzZMmTIkJR6KwB7FWA/BueBaQkM4nCgv5h7B/C8+rbXdo15353fjc2JsMbA7o5o/R8DHkxNwY+x2VJYnwGsq8GbHJiGsgvloA8G7U899VTE/rA+AwR7qjyJDdSPeGC3EMeOcxjZI2PBZjbI0Jzz0V7bNZAJvi9rH17Mp1922WWnnY/qAgYuOABxzENj5znsSoVVw++9954BFQYFduc5BHZog3I+AG8zIrxOM3r06JTaec7uvIfgZneeQ6BHJg8b8V4vdl6zgxMvdlmIY756wIABJmCijIn3g1HxwL4JqXzE2t/Aq297bZcqGtgd1TBwtz6LwQ4GN9iMCj6Aao59JTBszwDuA55lVKSwSRd81q6Kd9qv4Rlgxp4qT2WA/YgHdnwNsjCM4BPtFe+1XYBdr/elsCgOcI51OLcVPXbsmMna8N6+3VM+2l7xCIAAGV4DTIe94hHEX3jhBfPevrULGRpK0M697f3Yhb3ikfEDchjwYG8DDGpyc3Prfa/O1InxNi7y6tte250pmxJ9D+4t9i3AwA0leGwghMWT2CXQ7h6Ia4T1GYBtTp9FAoOB+MiRI8022vYI+zNAsCd6Uvg5FaACVIAKUIE0UoBgT6Obxa5SASpABagAFUikAMGeSCF+TgWoABWgAlQgjRQg2NPoZrGrVIAKUAEqQAUSKUCwJ1KIn1MBKkAFqAAVSCMFCPY0ulnsKhWgAlSAClCBRAoQ7IkU4udUgApQASpABdJIAYI9jW4Wu0oFqAAVoAJUIJECBHsihfg5FaACVIAKUIE0UoBgT6Obxa5SASpABagAFUikAMGeSCF+TgWoABWgAlQgjRQg2NPoZrGrVIAKUAEqQAUSKUCwJ1KIn1MBKkAFqAAVSCMFCPY0ulnsKhWgAlSAClCBRAoQ7IkU4udUgApQASpABdJIAYI9jW4Wu0oFqAAVoAJUIJECBHsihfg5FaACVIAKUIE0UoBgT6Obxa5SASpABagAFUikAMGeSCF+TgWoABWgAlQgjRT4/4hJfVu5dSbhAAAAAElFTkSuQmCC">
            <a:extLst>
              <a:ext uri="{FF2B5EF4-FFF2-40B4-BE49-F238E27FC236}">
                <a16:creationId xmlns:a16="http://schemas.microsoft.com/office/drawing/2014/main" id="{BA67C25D-F5FD-4FBD-9DA2-05CB8AC1A36D}"/>
              </a:ext>
            </a:extLst>
          </p:cNvPr>
          <p:cNvSpPr>
            <a:spLocks noChangeAspect="1" noChangeArrowheads="1"/>
          </p:cNvSpPr>
          <p:nvPr/>
        </p:nvSpPr>
        <p:spPr bwMode="auto">
          <a:xfrm>
            <a:off x="13563599" y="7255565"/>
            <a:ext cx="2040835" cy="20408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 name="Picture 25">
            <a:extLst>
              <a:ext uri="{FF2B5EF4-FFF2-40B4-BE49-F238E27FC236}">
                <a16:creationId xmlns:a16="http://schemas.microsoft.com/office/drawing/2014/main" id="{4ECF711D-0BD3-4592-8792-43AF609047DF}"/>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3498174" y="8602183"/>
            <a:ext cx="3190875" cy="1971675"/>
          </a:xfrm>
          <a:prstGeom prst="rect">
            <a:avLst/>
          </a:prstGeom>
        </p:spPr>
      </p:pic>
      <p:graphicFrame>
        <p:nvGraphicFramePr>
          <p:cNvPr id="28" name="Diagram 27">
            <a:extLst>
              <a:ext uri="{FF2B5EF4-FFF2-40B4-BE49-F238E27FC236}">
                <a16:creationId xmlns:a16="http://schemas.microsoft.com/office/drawing/2014/main" id="{B6F55AED-AC7C-4EA2-BCA3-ECAD968B8EEC}"/>
              </a:ext>
            </a:extLst>
          </p:cNvPr>
          <p:cNvGraphicFramePr/>
          <p:nvPr>
            <p:extLst>
              <p:ext uri="{D42A27DB-BD31-4B8C-83A1-F6EECF244321}">
                <p14:modId xmlns:p14="http://schemas.microsoft.com/office/powerpoint/2010/main" val="3690819893"/>
              </p:ext>
            </p:extLst>
          </p:nvPr>
        </p:nvGraphicFramePr>
        <p:xfrm>
          <a:off x="25186822" y="8667724"/>
          <a:ext cx="1502227" cy="323165"/>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1144</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Science Poster</vt:lpstr>
      <vt:lpstr>English Instructions to Unix Commands Translation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2017-12-03T22:10:40Z</dcterms:created>
  <dcterms:modified xsi:type="dcterms:W3CDTF">2017-12-04T04:44:44Z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