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sldIdLst>
    <p:sldId id="257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517CF1-160F-8841-BB1F-0E8FC0E35AAB}">
          <p14:sldIdLst>
            <p14:sldId id="257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70000"/>
  </p:normalViewPr>
  <p:slideViewPr>
    <p:cSldViewPr snapToGrid="0" snapToObjects="1">
      <p:cViewPr varScale="1">
        <p:scale>
          <a:sx n="73" d="100"/>
          <a:sy n="73" d="100"/>
        </p:scale>
        <p:origin x="27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425FB-99A0-784A-8908-78580D3AABBF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794E-8D33-1A42-A949-5F1CC904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0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EA86-ADFC-FB6C-E0AE-3A60C1DFB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80A1B-CAF7-7BF0-F779-3D5566B07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B6555-55C8-E010-A38C-4DBC0EE16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95D61-1FC2-7024-FBD4-EC70ACEC4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58F72-21DA-4220-60DC-6D974A67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5936FD-1519-24A1-9110-6E6AA2427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6D6AE-9F26-3BF4-E5F3-C69306941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6B308-2D1D-05A5-983E-1C7FAAF64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2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D39E8-DE85-44DC-40BE-F35823170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EA831-958A-FAA8-8BFB-E9D9D738C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29040-3D45-437D-0361-BDEFD6C99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E529F-9B99-5C7E-C325-1F569A1F1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68741-D58E-62B1-BE43-1DC931274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EF8463-B998-BEB3-228F-9628DE2D7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A6D190-8D99-5C07-BAE3-DFAB506CF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403C7-A9D0-F19A-C0D1-0DF8AF5DB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FD09C-84BE-6DF2-9931-DA6AEABEF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3EF1B-714A-7058-0AA8-A301A1F2A8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3EAD4-CE35-BEB1-3BFF-4EB281A9E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97C69-1D0E-376B-8737-5555905AF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0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70866-D20B-EBEA-8563-7C5892D8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F83F1-5714-4F48-D733-3DC8A89142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5AA34-9B23-C2F6-594C-10938036C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5136C-87E9-D79F-F77C-A813EC29D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795F7-5D0A-5AE0-3670-FF0395860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FA9DD-0045-7682-ECF8-F67592075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F0B36-1631-EE5A-6DC7-A9BF220D1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D123-5842-81FA-9EED-14A7D3FBD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04A96-59BE-8848-9EFC-C293D9AE4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3100" y="3306949"/>
            <a:ext cx="5765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DEE4E-8735-154D-AFE3-A7B88E77D3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7615" y="5899686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33906-9624-524A-A7FD-929CA4FC95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0229" y="5777654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0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3245F-6349-CB47-9FEC-AD94DA37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641" y="6388925"/>
            <a:ext cx="1974843" cy="3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9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68DBE-74EE-6E4F-9C1F-CEE112E964E9}"/>
              </a:ext>
            </a:extLst>
          </p:cNvPr>
          <p:cNvSpPr txBox="1"/>
          <p:nvPr/>
        </p:nvSpPr>
        <p:spPr>
          <a:xfrm>
            <a:off x="0" y="18360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 of Sale Microservices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E2984B3-BACC-5246-A608-71596BE40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23064"/>
            <a:ext cx="1219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 Cloud-Native Microservices Application</a:t>
            </a:r>
          </a:p>
        </p:txBody>
      </p:sp>
    </p:spTree>
    <p:extLst>
      <p:ext uri="{BB962C8B-B14F-4D97-AF65-F5344CB8AC3E}">
        <p14:creationId xmlns:p14="http://schemas.microsoft.com/office/powerpoint/2010/main" val="377699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C5797-5816-2FF6-300F-18180B606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ABFA-46BD-4155-9738-C673A0BCA2FF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Project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AB77-9308-EA62-B974-F5B8EE69770C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Modern point of sale (POS) system.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Designed for retail transactions and inventory management.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Supports seamless customer loyalty integration.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Microservice architecture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Inventory Service: Manages products, vendors, and purchase orders.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Loyalty Program Service: Tracks customer loyalty accounts and rewards.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Point of Sale (POS) Service: Handles retail transactions, registers, employees, and customer transaction history.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93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824FC-8DBD-8756-2F6A-680E9C12E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5A21-39DA-4448-18F6-8A7242507978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Project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DE78-FCAD-80F1-1893-DEE3F032F082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Scalability and Maintainability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Decoupled service for independent scaling and updates.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Supports future expansion with additional services.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Cloud Native and Containerized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Uses Spring Boot and Spring Cloud for microservices.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Deployed via Docker and managed with Docker Compose.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768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BA6B1-411A-7783-5E0B-8D5C3195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9B5D-A6AB-3009-95CA-998C6DB1ECD9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Project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4B29-C011-E79C-73B4-0A4E7E090000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Centralized Configuration Management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Spring Cloud Config Server ensures consistent settings across environments.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Configuration stored in a dedicated Git repository for version control.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Real-World Application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Designed for businesses needing robust transaction, inventory, and customer loyalty solutions.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Flexible and extensible for diverse retail environments.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411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4DD5-B06D-01C1-724D-B4ABAB6C3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F8F8-DE33-3EA6-9D65-667634DA212A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Canonical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7A87-AA28-A19D-6093-6751F00F1B2F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5BB749D5-2FE0-9B6D-34AD-C06734404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70" y="1374347"/>
            <a:ext cx="7772400" cy="51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E506-6D10-62AD-FB39-B7DF7AFEB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9D48-009C-891E-E0F6-098BA6432CDA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Canonical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0F9E-E2EE-D6DB-4BA8-C3DDCDC29507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The canonical model was analyzed against business functions to develop the bounded contexts of the application: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charset="-128"/>
              </a:rPr>
              <a:t>Identified business functions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charset="-128"/>
              </a:rPr>
              <a:t>Retail transactions and management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charset="-128"/>
              </a:rPr>
              <a:t>Inventory management and vendor management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charset="-128"/>
              </a:rPr>
              <a:t>Loyalty and rewards tracking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charset="-128"/>
              </a:rPr>
              <a:t>Can be extended to add additional features, such as targeted marketing communications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95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81C62-72ED-3E0D-CEE7-3D6CA7B53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029D-DB01-C79B-2B7D-A164F0B879B8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Bounded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A5-F4DE-DBDB-95DB-9122845586C9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pic>
        <p:nvPicPr>
          <p:cNvPr id="5" name="Picture 4" descr="A diagram of a product&#10;&#10;AI-generated content may be incorrect.">
            <a:extLst>
              <a:ext uri="{FF2B5EF4-FFF2-40B4-BE49-F238E27FC236}">
                <a16:creationId xmlns:a16="http://schemas.microsoft.com/office/drawing/2014/main" id="{E5A06BBA-50DA-1E24-2A83-F203200F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20" y="1766845"/>
            <a:ext cx="2755900" cy="3962400"/>
          </a:xfrm>
          <a:prstGeom prst="rect">
            <a:avLst/>
          </a:prstGeom>
        </p:spPr>
      </p:pic>
      <p:pic>
        <p:nvPicPr>
          <p:cNvPr id="7" name="Picture 6" descr="A diagram of customer loyalty&#10;&#10;AI-generated content may be incorrect.">
            <a:extLst>
              <a:ext uri="{FF2B5EF4-FFF2-40B4-BE49-F238E27FC236}">
                <a16:creationId xmlns:a16="http://schemas.microsoft.com/office/drawing/2014/main" id="{9845A941-F0D3-F55E-C4BF-0A4FED7EC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68" y="3335571"/>
            <a:ext cx="2919046" cy="2825487"/>
          </a:xfrm>
          <a:prstGeom prst="rect">
            <a:avLst/>
          </a:prstGeom>
        </p:spPr>
      </p:pic>
      <p:pic>
        <p:nvPicPr>
          <p:cNvPr id="9" name="Picture 8" descr="A diagram of a company structure&#10;&#10;AI-generated content may be incorrect.">
            <a:extLst>
              <a:ext uri="{FF2B5EF4-FFF2-40B4-BE49-F238E27FC236}">
                <a16:creationId xmlns:a16="http://schemas.microsoft.com/office/drawing/2014/main" id="{F8F0877C-5701-A8D5-5030-DEC5AA492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26" y="1692784"/>
            <a:ext cx="4020052" cy="40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B05A-42D4-10E2-DCB6-2D864BF69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3CF4-1E2B-0AEC-7D2F-6F8744E5E31F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Context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DE41-DD0C-E9E2-D2F1-780E75EC2D84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21257D52-AEA0-BB83-5D74-992462294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78" y="1374347"/>
            <a:ext cx="9450183" cy="51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3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21901-CC72-2FAE-EF02-6CC728D5E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8923-8E0C-6B2D-BF43-2FAB857C83B1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0985-D61C-AE8F-5018-2AF84F631F4A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0BFD20-B9E9-CB3A-0840-8A88A4D37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02" y="1374347"/>
            <a:ext cx="7736336" cy="4594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6B08F-622B-9246-4D7B-8C7799A9C2A9}"/>
              </a:ext>
            </a:extLst>
          </p:cNvPr>
          <p:cNvSpPr txBox="1"/>
          <p:nvPr/>
        </p:nvSpPr>
        <p:spPr>
          <a:xfrm>
            <a:off x="3044689" y="6276925"/>
            <a:ext cx="822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https://github.com/Matt-Hays/csi-5347-course-project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282074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BU_PPT_skyline_green" id="{08FC1250-25C8-5A41-ACC4-4EA742583348}" vid="{37A3679E-F4F7-8847-9C32-E6BD101B97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1605</TotalTime>
  <Words>250</Words>
  <Application>Microsoft Macintosh PowerPoint</Application>
  <PresentationFormat>Widescreen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Aptos</vt:lpstr>
      <vt:lpstr>Arial</vt:lpstr>
      <vt:lpstr>Calibri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Hays</dc:creator>
  <cp:lastModifiedBy>Jessica Hays</cp:lastModifiedBy>
  <cp:revision>30</cp:revision>
  <dcterms:created xsi:type="dcterms:W3CDTF">2025-02-07T04:23:15Z</dcterms:created>
  <dcterms:modified xsi:type="dcterms:W3CDTF">2025-02-19T05:10:18Z</dcterms:modified>
</cp:coreProperties>
</file>