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6" d="100"/>
          <a:sy n="106" d="100"/>
        </p:scale>
        <p:origin x="133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2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2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10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9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4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7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9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2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61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9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213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4" name="Picture 13" descr="Triangular abstract background">
            <a:extLst>
              <a:ext uri="{FF2B5EF4-FFF2-40B4-BE49-F238E27FC236}">
                <a16:creationId xmlns:a16="http://schemas.microsoft.com/office/drawing/2014/main" id="{ABC8B7B7-2395-D055-6B77-D7C0B9E935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94D32-7BD4-3C66-1274-1B66ED8E7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3810000" cy="1524000"/>
          </a:xfrm>
        </p:spPr>
        <p:txBody>
          <a:bodyPr anchor="b">
            <a:normAutofit/>
          </a:bodyPr>
          <a:lstStyle/>
          <a:p>
            <a:pPr algn="l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A876BB-5332-5297-220A-B6C81760E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2299787"/>
            <a:ext cx="3810000" cy="2286000"/>
          </a:xfrm>
        </p:spPr>
        <p:txBody>
          <a:bodyPr>
            <a:normAutofit/>
          </a:bodyPr>
          <a:lstStyle/>
          <a:p>
            <a:pPr algn="l"/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360280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B218B-907C-C1C3-7389-61BDB1EB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Canonical Data Model</a:t>
            </a:r>
          </a:p>
        </p:txBody>
      </p:sp>
      <p:pic>
        <p:nvPicPr>
          <p:cNvPr id="9" name="Content Placeholder 8" descr="A diagram of a company&#10;&#10;AI-generated content may be incorrect.">
            <a:extLst>
              <a:ext uri="{FF2B5EF4-FFF2-40B4-BE49-F238E27FC236}">
                <a16:creationId xmlns:a16="http://schemas.microsoft.com/office/drawing/2014/main" id="{DF76A6B5-AB2B-8E62-797A-A73D0B2EB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8276" y="1902942"/>
            <a:ext cx="7135447" cy="4707924"/>
          </a:xfrm>
        </p:spPr>
      </p:pic>
    </p:spTree>
    <p:extLst>
      <p:ext uri="{BB962C8B-B14F-4D97-AF65-F5344CB8AC3E}">
        <p14:creationId xmlns:p14="http://schemas.microsoft.com/office/powerpoint/2010/main" val="1362338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50FBC-AA90-3F75-83B6-FBD9989FA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Context Map</a:t>
            </a:r>
            <a:endParaRPr lang="en-US" b="1" dirty="0"/>
          </a:p>
        </p:txBody>
      </p:sp>
      <p:pic>
        <p:nvPicPr>
          <p:cNvPr id="9" name="Content Placeholder 8" descr="A diagram of a company&#10;&#10;AI-generated content may be incorrect.">
            <a:extLst>
              <a:ext uri="{FF2B5EF4-FFF2-40B4-BE49-F238E27FC236}">
                <a16:creationId xmlns:a16="http://schemas.microsoft.com/office/drawing/2014/main" id="{27BA9C28-0EDF-5949-3E9D-6DB20DD12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4502" y="2286000"/>
            <a:ext cx="7042996" cy="3817938"/>
          </a:xfrm>
        </p:spPr>
      </p:pic>
    </p:spTree>
    <p:extLst>
      <p:ext uri="{BB962C8B-B14F-4D97-AF65-F5344CB8AC3E}">
        <p14:creationId xmlns:p14="http://schemas.microsoft.com/office/powerpoint/2010/main" val="1944871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323F5-282E-E690-98EC-D5A75502E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Point of Sale Bounded Context</a:t>
            </a:r>
          </a:p>
        </p:txBody>
      </p:sp>
      <p:pic>
        <p:nvPicPr>
          <p:cNvPr id="13" name="Content Placeholder 12" descr="A diagram of a company structure&#10;&#10;AI-generated content may be incorrect.">
            <a:extLst>
              <a:ext uri="{FF2B5EF4-FFF2-40B4-BE49-F238E27FC236}">
                <a16:creationId xmlns:a16="http://schemas.microsoft.com/office/drawing/2014/main" id="{4896EB80-F145-EE21-ABE2-178D9C8A4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0250" y="2632869"/>
            <a:ext cx="3111500" cy="3124200"/>
          </a:xfrm>
        </p:spPr>
      </p:pic>
    </p:spTree>
    <p:extLst>
      <p:ext uri="{BB962C8B-B14F-4D97-AF65-F5344CB8AC3E}">
        <p14:creationId xmlns:p14="http://schemas.microsoft.com/office/powerpoint/2010/main" val="2474869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0BAA5-7997-9729-DDC6-DE43A94A2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Inventory Management Bounded Context</a:t>
            </a:r>
          </a:p>
        </p:txBody>
      </p:sp>
      <p:pic>
        <p:nvPicPr>
          <p:cNvPr id="6" name="Content Placeholder 5" descr="A diagram of a product&#10;&#10;AI-generated content may be incorrect.">
            <a:extLst>
              <a:ext uri="{FF2B5EF4-FFF2-40B4-BE49-F238E27FC236}">
                <a16:creationId xmlns:a16="http://schemas.microsoft.com/office/drawing/2014/main" id="{8C329CBF-A3B3-7392-77C9-DD624B219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8288" y="2286000"/>
            <a:ext cx="2655424" cy="3817938"/>
          </a:xfrm>
        </p:spPr>
      </p:pic>
    </p:spTree>
    <p:extLst>
      <p:ext uri="{BB962C8B-B14F-4D97-AF65-F5344CB8AC3E}">
        <p14:creationId xmlns:p14="http://schemas.microsoft.com/office/powerpoint/2010/main" val="286565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A87AB-67D5-2729-B784-0D88D91A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Loyalty Service Bounded Context</a:t>
            </a:r>
          </a:p>
        </p:txBody>
      </p:sp>
      <p:pic>
        <p:nvPicPr>
          <p:cNvPr id="5" name="Content Placeholder 4" descr="A diagram of customer loyalty&#10;&#10;AI-generated content may be incorrect.">
            <a:extLst>
              <a:ext uri="{FF2B5EF4-FFF2-40B4-BE49-F238E27FC236}">
                <a16:creationId xmlns:a16="http://schemas.microsoft.com/office/drawing/2014/main" id="{86D2BB13-A049-D058-232B-E003AFEE4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5400" y="3236119"/>
            <a:ext cx="1981200" cy="1917700"/>
          </a:xfrm>
        </p:spPr>
      </p:pic>
    </p:spTree>
    <p:extLst>
      <p:ext uri="{BB962C8B-B14F-4D97-AF65-F5344CB8AC3E}">
        <p14:creationId xmlns:p14="http://schemas.microsoft.com/office/powerpoint/2010/main" val="1964695228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18</Words>
  <Application>Microsoft Macintosh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Avenir Next LT Pro Light</vt:lpstr>
      <vt:lpstr>Sitka Subheading</vt:lpstr>
      <vt:lpstr>PebbleVTI</vt:lpstr>
      <vt:lpstr>PowerPoint Presentation</vt:lpstr>
      <vt:lpstr>Canonical Data Model</vt:lpstr>
      <vt:lpstr>Context Map</vt:lpstr>
      <vt:lpstr>Point of Sale Bounded Context</vt:lpstr>
      <vt:lpstr>Inventory Management Bounded Context</vt:lpstr>
      <vt:lpstr>Loyalty Service Bounded Context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Jessica Hays</dc:creator>
  <cp:lastModifiedBy>Jessica Hays</cp:lastModifiedBy>
  <cp:revision>2</cp:revision>
  <dcterms:created xsi:type="dcterms:W3CDTF">2025-02-18T01:33:59Z</dcterms:created>
  <dcterms:modified xsi:type="dcterms:W3CDTF">2025-02-18T02:07:02Z</dcterms:modified>
</cp:coreProperties>
</file>