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5"/>
  </p:notesMasterIdLst>
  <p:sldIdLst>
    <p:sldId id="257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7" r:id="rId10"/>
    <p:sldId id="274" r:id="rId11"/>
    <p:sldId id="278" r:id="rId12"/>
    <p:sldId id="281" r:id="rId13"/>
    <p:sldId id="279" r:id="rId14"/>
    <p:sldId id="282" r:id="rId15"/>
    <p:sldId id="283" r:id="rId16"/>
    <p:sldId id="280" r:id="rId17"/>
    <p:sldId id="285" r:id="rId18"/>
    <p:sldId id="286" r:id="rId19"/>
    <p:sldId id="284" r:id="rId20"/>
    <p:sldId id="272" r:id="rId21"/>
    <p:sldId id="275" r:id="rId22"/>
    <p:sldId id="276" r:id="rId23"/>
    <p:sldId id="273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517CF1-160F-8841-BB1F-0E8FC0E35AAB}">
          <p14:sldIdLst>
            <p14:sldId id="257"/>
            <p14:sldId id="264"/>
            <p14:sldId id="265"/>
            <p14:sldId id="266"/>
            <p14:sldId id="267"/>
            <p14:sldId id="269"/>
            <p14:sldId id="270"/>
            <p14:sldId id="271"/>
            <p14:sldId id="277"/>
            <p14:sldId id="274"/>
            <p14:sldId id="278"/>
            <p14:sldId id="281"/>
            <p14:sldId id="279"/>
            <p14:sldId id="282"/>
            <p14:sldId id="283"/>
            <p14:sldId id="280"/>
            <p14:sldId id="285"/>
            <p14:sldId id="286"/>
            <p14:sldId id="284"/>
            <p14:sldId id="272"/>
            <p14:sldId id="275"/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4D75E-A394-D537-9417-FCD8C06AD01B}" v="248" dt="2025-03-24T01:03:01.457"/>
    <p1510:client id="{7486D4BA-E32C-BB2C-06B9-97E2C532544B}" v="195" dt="2025-03-25T01:15:5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llman, Joshua" userId="S::joshua_wellman1@baylor.edu::1f8a2836-7ea3-43b6-91a8-337e6222d6b2" providerId="AD" clId="Web-{7486D4BA-E32C-BB2C-06B9-97E2C532544B}"/>
    <pc:docChg chg="addSld delSld modSld sldOrd modSection">
      <pc:chgData name="Wellman, Joshua" userId="S::joshua_wellman1@baylor.edu::1f8a2836-7ea3-43b6-91a8-337e6222d6b2" providerId="AD" clId="Web-{7486D4BA-E32C-BB2C-06B9-97E2C532544B}" dt="2025-03-25T01:15:53.640" v="178" actId="1076"/>
      <pc:docMkLst>
        <pc:docMk/>
      </pc:docMkLst>
      <pc:sldChg chg="mod modShow">
        <pc:chgData name="Wellman, Joshua" userId="S::joshua_wellman1@baylor.edu::1f8a2836-7ea3-43b6-91a8-337e6222d6b2" providerId="AD" clId="Web-{7486D4BA-E32C-BB2C-06B9-97E2C532544B}" dt="2025-03-24T22:34:09.122" v="0"/>
        <pc:sldMkLst>
          <pc:docMk/>
          <pc:sldMk cId="3491047136" sldId="267"/>
        </pc:sldMkLst>
      </pc:sldChg>
      <pc:sldChg chg="mod modShow">
        <pc:chgData name="Wellman, Joshua" userId="S::joshua_wellman1@baylor.edu::1f8a2836-7ea3-43b6-91a8-337e6222d6b2" providerId="AD" clId="Web-{7486D4BA-E32C-BB2C-06B9-97E2C532544B}" dt="2025-03-24T22:34:13.497" v="1"/>
        <pc:sldMkLst>
          <pc:docMk/>
          <pc:sldMk cId="3299550891" sldId="269"/>
        </pc:sldMkLst>
      </pc:sldChg>
      <pc:sldChg chg="mod modShow">
        <pc:chgData name="Wellman, Joshua" userId="S::joshua_wellman1@baylor.edu::1f8a2836-7ea3-43b6-91a8-337e6222d6b2" providerId="AD" clId="Web-{7486D4BA-E32C-BB2C-06B9-97E2C532544B}" dt="2025-03-24T22:34:21.888" v="2"/>
        <pc:sldMkLst>
          <pc:docMk/>
          <pc:sldMk cId="793795122" sldId="270"/>
        </pc:sldMkLst>
      </pc:sldChg>
      <pc:sldChg chg="mod modShow">
        <pc:chgData name="Wellman, Joshua" userId="S::joshua_wellman1@baylor.edu::1f8a2836-7ea3-43b6-91a8-337e6222d6b2" providerId="AD" clId="Web-{7486D4BA-E32C-BB2C-06B9-97E2C532544B}" dt="2025-03-24T22:43:57.671" v="18"/>
        <pc:sldMkLst>
          <pc:docMk/>
          <pc:sldMk cId="3228207406" sldId="272"/>
        </pc:sldMkLst>
      </pc:sldChg>
      <pc:sldChg chg="modSp">
        <pc:chgData name="Wellman, Joshua" userId="S::joshua_wellman1@baylor.edu::1f8a2836-7ea3-43b6-91a8-337e6222d6b2" providerId="AD" clId="Web-{7486D4BA-E32C-BB2C-06B9-97E2C532544B}" dt="2025-03-25T00:30:42.232" v="113" actId="20577"/>
        <pc:sldMkLst>
          <pc:docMk/>
          <pc:sldMk cId="3133002383" sldId="276"/>
        </pc:sldMkLst>
        <pc:spChg chg="mod">
          <ac:chgData name="Wellman, Joshua" userId="S::joshua_wellman1@baylor.edu::1f8a2836-7ea3-43b6-91a8-337e6222d6b2" providerId="AD" clId="Web-{7486D4BA-E32C-BB2C-06B9-97E2C532544B}" dt="2025-03-25T00:30:42.232" v="113" actId="20577"/>
          <ac:spMkLst>
            <pc:docMk/>
            <pc:sldMk cId="3133002383" sldId="276"/>
            <ac:spMk id="5" creationId="{9034ADCF-916C-4D20-4F16-8086C565F7EC}"/>
          </ac:spMkLst>
        </pc:spChg>
      </pc:sldChg>
      <pc:sldChg chg="addSp delSp modSp add replId">
        <pc:chgData name="Wellman, Joshua" userId="S::joshua_wellman1@baylor.edu::1f8a2836-7ea3-43b6-91a8-337e6222d6b2" providerId="AD" clId="Web-{7486D4BA-E32C-BB2C-06B9-97E2C532544B}" dt="2025-03-25T01:07:02.308" v="165" actId="1076"/>
        <pc:sldMkLst>
          <pc:docMk/>
          <pc:sldMk cId="2849194801" sldId="279"/>
        </pc:sldMkLst>
        <pc:spChg chg="mod">
          <ac:chgData name="Wellman, Joshua" userId="S::joshua_wellman1@baylor.edu::1f8a2836-7ea3-43b6-91a8-337e6222d6b2" providerId="AD" clId="Web-{7486D4BA-E32C-BB2C-06B9-97E2C532544B}" dt="2025-03-25T00:27:31.815" v="35" actId="20577"/>
          <ac:spMkLst>
            <pc:docMk/>
            <pc:sldMk cId="2849194801" sldId="279"/>
            <ac:spMk id="2" creationId="{9442C9AF-86C1-C719-9796-2C3EC29F2663}"/>
          </ac:spMkLst>
        </pc:spChg>
        <pc:spChg chg="del">
          <ac:chgData name="Wellman, Joshua" userId="S::joshua_wellman1@baylor.edu::1f8a2836-7ea3-43b6-91a8-337e6222d6b2" providerId="AD" clId="Web-{7486D4BA-E32C-BB2C-06B9-97E2C532544B}" dt="2025-03-24T22:36:37.006" v="15"/>
          <ac:spMkLst>
            <pc:docMk/>
            <pc:sldMk cId="2849194801" sldId="279"/>
            <ac:spMk id="5" creationId="{F25DC97C-1C74-BF87-5355-7F7BE1D0B19F}"/>
          </ac:spMkLst>
        </pc:spChg>
        <pc:picChg chg="add del mod">
          <ac:chgData name="Wellman, Joshua" userId="S::joshua_wellman1@baylor.edu::1f8a2836-7ea3-43b6-91a8-337e6222d6b2" providerId="AD" clId="Web-{7486D4BA-E32C-BB2C-06B9-97E2C532544B}" dt="2025-03-25T00:27:34.565" v="36"/>
          <ac:picMkLst>
            <pc:docMk/>
            <pc:sldMk cId="2849194801" sldId="279"/>
            <ac:picMk id="3" creationId="{C5CA3470-E15A-BFF1-D92A-99B5BC6D9CD0}"/>
          </ac:picMkLst>
        </pc:picChg>
        <pc:picChg chg="add mod">
          <ac:chgData name="Wellman, Joshua" userId="S::joshua_wellman1@baylor.edu::1f8a2836-7ea3-43b6-91a8-337e6222d6b2" providerId="AD" clId="Web-{7486D4BA-E32C-BB2C-06B9-97E2C532544B}" dt="2025-03-25T01:07:02.308" v="165" actId="1076"/>
          <ac:picMkLst>
            <pc:docMk/>
            <pc:sldMk cId="2849194801" sldId="279"/>
            <ac:picMk id="3" creationId="{CEBC5048-A728-9AE1-5E3F-ACD923CD50EB}"/>
          </ac:picMkLst>
        </pc:picChg>
      </pc:sldChg>
      <pc:sldChg chg="add replId">
        <pc:chgData name="Wellman, Joshua" userId="S::joshua_wellman1@baylor.edu::1f8a2836-7ea3-43b6-91a8-337e6222d6b2" providerId="AD" clId="Web-{7486D4BA-E32C-BB2C-06B9-97E2C532544B}" dt="2025-03-25T00:27:13.423" v="19"/>
        <pc:sldMkLst>
          <pc:docMk/>
          <pc:sldMk cId="825151735" sldId="280"/>
        </pc:sldMkLst>
      </pc:sldChg>
      <pc:sldChg chg="addSp delSp modSp add ord replId">
        <pc:chgData name="Wellman, Joshua" userId="S::joshua_wellman1@baylor.edu::1f8a2836-7ea3-43b6-91a8-337e6222d6b2" providerId="AD" clId="Web-{7486D4BA-E32C-BB2C-06B9-97E2C532544B}" dt="2025-03-25T01:08:17.045" v="168" actId="1076"/>
        <pc:sldMkLst>
          <pc:docMk/>
          <pc:sldMk cId="3450021414" sldId="281"/>
        </pc:sldMkLst>
        <pc:spChg chg="mod">
          <ac:chgData name="Wellman, Joshua" userId="S::joshua_wellman1@baylor.edu::1f8a2836-7ea3-43b6-91a8-337e6222d6b2" providerId="AD" clId="Web-{7486D4BA-E32C-BB2C-06B9-97E2C532544B}" dt="2025-03-25T00:27:48.175" v="47" actId="20577"/>
          <ac:spMkLst>
            <pc:docMk/>
            <pc:sldMk cId="3450021414" sldId="281"/>
            <ac:spMk id="2" creationId="{6039A1F1-2AA6-36CD-D30F-C23BADCDFB29}"/>
          </ac:spMkLst>
        </pc:spChg>
        <pc:picChg chg="add mod">
          <ac:chgData name="Wellman, Joshua" userId="S::joshua_wellman1@baylor.edu::1f8a2836-7ea3-43b6-91a8-337e6222d6b2" providerId="AD" clId="Web-{7486D4BA-E32C-BB2C-06B9-97E2C532544B}" dt="2025-03-25T01:08:17.045" v="168" actId="1076"/>
          <ac:picMkLst>
            <pc:docMk/>
            <pc:sldMk cId="3450021414" sldId="281"/>
            <ac:picMk id="3" creationId="{90BD706C-5548-D9F9-E79E-C1C9E791D891}"/>
          </ac:picMkLst>
        </pc:picChg>
        <pc:picChg chg="del">
          <ac:chgData name="Wellman, Joshua" userId="S::joshua_wellman1@baylor.edu::1f8a2836-7ea3-43b6-91a8-337e6222d6b2" providerId="AD" clId="Web-{7486D4BA-E32C-BB2C-06B9-97E2C532544B}" dt="2025-03-25T00:27:50.175" v="48"/>
          <ac:picMkLst>
            <pc:docMk/>
            <pc:sldMk cId="3450021414" sldId="281"/>
            <ac:picMk id="3" creationId="{F165B35C-FB8F-6445-C92A-9BC6ECFAE442}"/>
          </ac:picMkLst>
        </pc:picChg>
      </pc:sldChg>
      <pc:sldChg chg="addSp modSp add replId">
        <pc:chgData name="Wellman, Joshua" userId="S::joshua_wellman1@baylor.edu::1f8a2836-7ea3-43b6-91a8-337e6222d6b2" providerId="AD" clId="Web-{7486D4BA-E32C-BB2C-06B9-97E2C532544B}" dt="2025-03-25T01:10:34.816" v="171" actId="1076"/>
        <pc:sldMkLst>
          <pc:docMk/>
          <pc:sldMk cId="708592329" sldId="282"/>
        </pc:sldMkLst>
        <pc:spChg chg="mod">
          <ac:chgData name="Wellman, Joshua" userId="S::joshua_wellman1@baylor.edu::1f8a2836-7ea3-43b6-91a8-337e6222d6b2" providerId="AD" clId="Web-{7486D4BA-E32C-BB2C-06B9-97E2C532544B}" dt="2025-03-25T00:28:24.693" v="60" actId="20577"/>
          <ac:spMkLst>
            <pc:docMk/>
            <pc:sldMk cId="708592329" sldId="282"/>
            <ac:spMk id="2" creationId="{459AE670-D440-EED6-E18D-E1E0A3CC5913}"/>
          </ac:spMkLst>
        </pc:spChg>
        <pc:picChg chg="add mod">
          <ac:chgData name="Wellman, Joshua" userId="S::joshua_wellman1@baylor.edu::1f8a2836-7ea3-43b6-91a8-337e6222d6b2" providerId="AD" clId="Web-{7486D4BA-E32C-BB2C-06B9-97E2C532544B}" dt="2025-03-25T01:10:34.816" v="171" actId="1076"/>
          <ac:picMkLst>
            <pc:docMk/>
            <pc:sldMk cId="708592329" sldId="282"/>
            <ac:picMk id="3" creationId="{FD9DCDA7-9C80-7307-2DD6-AE367AE7E3EE}"/>
          </ac:picMkLst>
        </pc:picChg>
      </pc:sldChg>
      <pc:sldChg chg="modSp add del replId">
        <pc:chgData name="Wellman, Joshua" userId="S::joshua_wellman1@baylor.edu::1f8a2836-7ea3-43b6-91a8-337e6222d6b2" providerId="AD" clId="Web-{7486D4BA-E32C-BB2C-06B9-97E2C532544B}" dt="2025-03-25T00:29:42.541" v="74"/>
        <pc:sldMkLst>
          <pc:docMk/>
          <pc:sldMk cId="2702101119" sldId="283"/>
        </pc:sldMkLst>
        <pc:spChg chg="mod">
          <ac:chgData name="Wellman, Joshua" userId="S::joshua_wellman1@baylor.edu::1f8a2836-7ea3-43b6-91a8-337e6222d6b2" providerId="AD" clId="Web-{7486D4BA-E32C-BB2C-06B9-97E2C532544B}" dt="2025-03-25T00:29:12.071" v="73" actId="20577"/>
          <ac:spMkLst>
            <pc:docMk/>
            <pc:sldMk cId="2702101119" sldId="283"/>
            <ac:spMk id="2" creationId="{D1AEF70B-3487-A94B-5925-38E6428B4B26}"/>
          </ac:spMkLst>
        </pc:spChg>
      </pc:sldChg>
      <pc:sldChg chg="addSp modSp add replId">
        <pc:chgData name="Wellman, Joshua" userId="S::joshua_wellman1@baylor.edu::1f8a2836-7ea3-43b6-91a8-337e6222d6b2" providerId="AD" clId="Web-{7486D4BA-E32C-BB2C-06B9-97E2C532544B}" dt="2025-03-25T01:15:53.640" v="178" actId="1076"/>
        <pc:sldMkLst>
          <pc:docMk/>
          <pc:sldMk cId="3364140889" sldId="283"/>
        </pc:sldMkLst>
        <pc:spChg chg="mod">
          <ac:chgData name="Wellman, Joshua" userId="S::joshua_wellman1@baylor.edu::1f8a2836-7ea3-43b6-91a8-337e6222d6b2" providerId="AD" clId="Web-{7486D4BA-E32C-BB2C-06B9-97E2C532544B}" dt="2025-03-25T00:34:02.213" v="128" actId="20577"/>
          <ac:spMkLst>
            <pc:docMk/>
            <pc:sldMk cId="3364140889" sldId="283"/>
            <ac:spMk id="2" creationId="{0C9CAA34-FFB7-24ED-3B0D-609C335BF1E0}"/>
          </ac:spMkLst>
        </pc:spChg>
        <pc:picChg chg="add mod">
          <ac:chgData name="Wellman, Joshua" userId="S::joshua_wellman1@baylor.edu::1f8a2836-7ea3-43b6-91a8-337e6222d6b2" providerId="AD" clId="Web-{7486D4BA-E32C-BB2C-06B9-97E2C532544B}" dt="2025-03-25T01:15:49.639" v="177" actId="1076"/>
          <ac:picMkLst>
            <pc:docMk/>
            <pc:sldMk cId="3364140889" sldId="283"/>
            <ac:picMk id="3" creationId="{737A6568-D59D-5187-443B-582942E983F8}"/>
          </ac:picMkLst>
        </pc:picChg>
        <pc:picChg chg="add mod">
          <ac:chgData name="Wellman, Joshua" userId="S::joshua_wellman1@baylor.edu::1f8a2836-7ea3-43b6-91a8-337e6222d6b2" providerId="AD" clId="Web-{7486D4BA-E32C-BB2C-06B9-97E2C532544B}" dt="2025-03-25T01:15:53.640" v="178" actId="1076"/>
          <ac:picMkLst>
            <pc:docMk/>
            <pc:sldMk cId="3364140889" sldId="283"/>
            <ac:picMk id="4" creationId="{9C6BD519-0EAC-11BC-3753-F1F2BD8E2921}"/>
          </ac:picMkLst>
        </pc:picChg>
      </pc:sldChg>
      <pc:sldChg chg="new del">
        <pc:chgData name="Wellman, Joshua" userId="S::joshua_wellman1@baylor.edu::1f8a2836-7ea3-43b6-91a8-337e6222d6b2" providerId="AD" clId="Web-{7486D4BA-E32C-BB2C-06B9-97E2C532544B}" dt="2025-03-25T00:28:57.961" v="62"/>
        <pc:sldMkLst>
          <pc:docMk/>
          <pc:sldMk cId="3809254583" sldId="283"/>
        </pc:sldMkLst>
      </pc:sldChg>
      <pc:sldChg chg="addSp delSp modSp add replId">
        <pc:chgData name="Wellman, Joshua" userId="S::joshua_wellman1@baylor.edu::1f8a2836-7ea3-43b6-91a8-337e6222d6b2" providerId="AD" clId="Web-{7486D4BA-E32C-BB2C-06B9-97E2C532544B}" dt="2025-03-25T01:10:44.582" v="172"/>
        <pc:sldMkLst>
          <pc:docMk/>
          <pc:sldMk cId="1830388605" sldId="284"/>
        </pc:sldMkLst>
        <pc:spChg chg="mod">
          <ac:chgData name="Wellman, Joshua" userId="S::joshua_wellman1@baylor.edu::1f8a2836-7ea3-43b6-91a8-337e6222d6b2" providerId="AD" clId="Web-{7486D4BA-E32C-BB2C-06B9-97E2C532544B}" dt="2025-03-25T00:39:31.498" v="143" actId="20577"/>
          <ac:spMkLst>
            <pc:docMk/>
            <pc:sldMk cId="1830388605" sldId="284"/>
            <ac:spMk id="2" creationId="{0DE98AFD-239F-A909-D3DD-9F46D84DD307}"/>
          </ac:spMkLst>
        </pc:spChg>
        <pc:picChg chg="del">
          <ac:chgData name="Wellman, Joshua" userId="S::joshua_wellman1@baylor.edu::1f8a2836-7ea3-43b6-91a8-337e6222d6b2" providerId="AD" clId="Web-{7486D4BA-E32C-BB2C-06B9-97E2C532544B}" dt="2025-03-25T00:39:23.341" v="133"/>
          <ac:picMkLst>
            <pc:docMk/>
            <pc:sldMk cId="1830388605" sldId="284"/>
            <ac:picMk id="3" creationId="{50E0D17E-07E9-E1D6-ECCD-4880EDCDCC97}"/>
          </ac:picMkLst>
        </pc:picChg>
        <pc:picChg chg="add">
          <ac:chgData name="Wellman, Joshua" userId="S::joshua_wellman1@baylor.edu::1f8a2836-7ea3-43b6-91a8-337e6222d6b2" providerId="AD" clId="Web-{7486D4BA-E32C-BB2C-06B9-97E2C532544B}" dt="2025-03-25T01:10:44.582" v="172"/>
          <ac:picMkLst>
            <pc:docMk/>
            <pc:sldMk cId="1830388605" sldId="284"/>
            <ac:picMk id="4" creationId="{AFFCB959-7139-2BB6-04E2-BE71D3A28220}"/>
          </ac:picMkLst>
        </pc:picChg>
      </pc:sldChg>
      <pc:sldChg chg="addSp delSp modSp add replId">
        <pc:chgData name="Wellman, Joshua" userId="S::joshua_wellman1@baylor.edu::1f8a2836-7ea3-43b6-91a8-337e6222d6b2" providerId="AD" clId="Web-{7486D4BA-E32C-BB2C-06B9-97E2C532544B}" dt="2025-03-25T01:03:48.832" v="155" actId="20577"/>
        <pc:sldMkLst>
          <pc:docMk/>
          <pc:sldMk cId="1218993242" sldId="285"/>
        </pc:sldMkLst>
        <pc:spChg chg="mod">
          <ac:chgData name="Wellman, Joshua" userId="S::joshua_wellman1@baylor.edu::1f8a2836-7ea3-43b6-91a8-337e6222d6b2" providerId="AD" clId="Web-{7486D4BA-E32C-BB2C-06B9-97E2C532544B}" dt="2025-03-25T01:03:48.832" v="155" actId="20577"/>
          <ac:spMkLst>
            <pc:docMk/>
            <pc:sldMk cId="1218993242" sldId="285"/>
            <ac:spMk id="2" creationId="{D234CFAA-8540-944D-0588-4FA6CCBCAA84}"/>
          </ac:spMkLst>
        </pc:spChg>
        <pc:picChg chg="del">
          <ac:chgData name="Wellman, Joshua" userId="S::joshua_wellman1@baylor.edu::1f8a2836-7ea3-43b6-91a8-337e6222d6b2" providerId="AD" clId="Web-{7486D4BA-E32C-BB2C-06B9-97E2C532544B}" dt="2025-03-25T01:03:11.331" v="149"/>
          <ac:picMkLst>
            <pc:docMk/>
            <pc:sldMk cId="1218993242" sldId="285"/>
            <ac:picMk id="3" creationId="{B80DF6D9-2314-CDD8-5AC3-008DD9C600AA}"/>
          </ac:picMkLst>
        </pc:picChg>
        <pc:picChg chg="add mod">
          <ac:chgData name="Wellman, Joshua" userId="S::joshua_wellman1@baylor.edu::1f8a2836-7ea3-43b6-91a8-337e6222d6b2" providerId="AD" clId="Web-{7486D4BA-E32C-BB2C-06B9-97E2C532544B}" dt="2025-03-25T01:03:33.113" v="151" actId="1076"/>
          <ac:picMkLst>
            <pc:docMk/>
            <pc:sldMk cId="1218993242" sldId="285"/>
            <ac:picMk id="4" creationId="{736F80FF-79FE-DB9E-3699-F5A9FB5A549F}"/>
          </ac:picMkLst>
        </pc:picChg>
      </pc:sldChg>
      <pc:sldChg chg="addSp delSp modSp add replId">
        <pc:chgData name="Wellman, Joshua" userId="S::joshua_wellman1@baylor.edu::1f8a2836-7ea3-43b6-91a8-337e6222d6b2" providerId="AD" clId="Web-{7486D4BA-E32C-BB2C-06B9-97E2C532544B}" dt="2025-03-25T01:05:19.445" v="162" actId="1076"/>
        <pc:sldMkLst>
          <pc:docMk/>
          <pc:sldMk cId="3011175206" sldId="286"/>
        </pc:sldMkLst>
        <pc:picChg chg="add mod">
          <ac:chgData name="Wellman, Joshua" userId="S::joshua_wellman1@baylor.edu::1f8a2836-7ea3-43b6-91a8-337e6222d6b2" providerId="AD" clId="Web-{7486D4BA-E32C-BB2C-06B9-97E2C532544B}" dt="2025-03-25T01:05:19.445" v="162" actId="1076"/>
          <ac:picMkLst>
            <pc:docMk/>
            <pc:sldMk cId="3011175206" sldId="286"/>
            <ac:picMk id="3" creationId="{0EADDA25-55CA-24B6-7728-772DB076BAC7}"/>
          </ac:picMkLst>
        </pc:picChg>
        <pc:picChg chg="del">
          <ac:chgData name="Wellman, Joshua" userId="S::joshua_wellman1@baylor.edu::1f8a2836-7ea3-43b6-91a8-337e6222d6b2" providerId="AD" clId="Web-{7486D4BA-E32C-BB2C-06B9-97E2C532544B}" dt="2025-03-25T01:04:39.600" v="157"/>
          <ac:picMkLst>
            <pc:docMk/>
            <pc:sldMk cId="3011175206" sldId="286"/>
            <ac:picMk id="4" creationId="{84462814-987D-BC59-F369-D6B2238AC6C9}"/>
          </ac:picMkLst>
        </pc:picChg>
      </pc:sldChg>
    </pc:docChg>
  </pc:docChgLst>
  <pc:docChgLst>
    <pc:chgData name="Wellman, Joshua" userId="S::joshua_wellman1@baylor.edu::1f8a2836-7ea3-43b6-91a8-337e6222d6b2" providerId="AD" clId="Web-{0184D75E-A394-D537-9417-FCD8C06AD01B}"/>
    <pc:docChg chg="addSld delSld modSld sldOrd modSection">
      <pc:chgData name="Wellman, Joshua" userId="S::joshua_wellman1@baylor.edu::1f8a2836-7ea3-43b6-91a8-337e6222d6b2" providerId="AD" clId="Web-{0184D75E-A394-D537-9417-FCD8C06AD01B}" dt="2025-03-24T01:02:59.097" v="245" actId="20577"/>
      <pc:docMkLst>
        <pc:docMk/>
      </pc:docMkLst>
      <pc:sldChg chg="mod modShow">
        <pc:chgData name="Wellman, Joshua" userId="S::joshua_wellman1@baylor.edu::1f8a2836-7ea3-43b6-91a8-337e6222d6b2" providerId="AD" clId="Web-{0184D75E-A394-D537-9417-FCD8C06AD01B}" dt="2025-03-24T00:57:35.615" v="214"/>
        <pc:sldMkLst>
          <pc:docMk/>
          <pc:sldMk cId="697341776" sldId="274"/>
        </pc:sldMkLst>
      </pc:sldChg>
      <pc:sldChg chg="modSp">
        <pc:chgData name="Wellman, Joshua" userId="S::joshua_wellman1@baylor.edu::1f8a2836-7ea3-43b6-91a8-337e6222d6b2" providerId="AD" clId="Web-{0184D75E-A394-D537-9417-FCD8C06AD01B}" dt="2025-03-24T01:02:59.097" v="245" actId="20577"/>
        <pc:sldMkLst>
          <pc:docMk/>
          <pc:sldMk cId="3133002383" sldId="276"/>
        </pc:sldMkLst>
        <pc:spChg chg="mod">
          <ac:chgData name="Wellman, Joshua" userId="S::joshua_wellman1@baylor.edu::1f8a2836-7ea3-43b6-91a8-337e6222d6b2" providerId="AD" clId="Web-{0184D75E-A394-D537-9417-FCD8C06AD01B}" dt="2025-03-24T01:02:59.097" v="245" actId="20577"/>
          <ac:spMkLst>
            <pc:docMk/>
            <pc:sldMk cId="3133002383" sldId="276"/>
            <ac:spMk id="5" creationId="{9034ADCF-916C-4D20-4F16-8086C565F7EC}"/>
          </ac:spMkLst>
        </pc:spChg>
      </pc:sldChg>
      <pc:sldChg chg="mod modShow">
        <pc:chgData name="Wellman, Joshua" userId="S::joshua_wellman1@baylor.edu::1f8a2836-7ea3-43b6-91a8-337e6222d6b2" providerId="AD" clId="Web-{0184D75E-A394-D537-9417-FCD8C06AD01B}" dt="2025-03-24T00:57:40.037" v="215"/>
        <pc:sldMkLst>
          <pc:docMk/>
          <pc:sldMk cId="4210925812" sldId="277"/>
        </pc:sldMkLst>
      </pc:sldChg>
      <pc:sldChg chg="new del">
        <pc:chgData name="Wellman, Joshua" userId="S::joshua_wellman1@baylor.edu::1f8a2836-7ea3-43b6-91a8-337e6222d6b2" providerId="AD" clId="Web-{0184D75E-A394-D537-9417-FCD8C06AD01B}" dt="2025-03-24T00:30:22.498" v="1"/>
        <pc:sldMkLst>
          <pc:docMk/>
          <pc:sldMk cId="176133415" sldId="278"/>
        </pc:sldMkLst>
      </pc:sldChg>
      <pc:sldChg chg="modSp add ord replId">
        <pc:chgData name="Wellman, Joshua" userId="S::joshua_wellman1@baylor.edu::1f8a2836-7ea3-43b6-91a8-337e6222d6b2" providerId="AD" clId="Web-{0184D75E-A394-D537-9417-FCD8C06AD01B}" dt="2025-03-24T00:45:32.428" v="165" actId="20577"/>
        <pc:sldMkLst>
          <pc:docMk/>
          <pc:sldMk cId="1085869671" sldId="278"/>
        </pc:sldMkLst>
        <pc:spChg chg="mod">
          <ac:chgData name="Wellman, Joshua" userId="S::joshua_wellman1@baylor.edu::1f8a2836-7ea3-43b6-91a8-337e6222d6b2" providerId="AD" clId="Web-{0184D75E-A394-D537-9417-FCD8C06AD01B}" dt="2025-03-24T00:34:27.259" v="94" actId="20577"/>
          <ac:spMkLst>
            <pc:docMk/>
            <pc:sldMk cId="1085869671" sldId="278"/>
            <ac:spMk id="2" creationId="{853F849D-FCD1-8288-87B9-2F865D431A38}"/>
          </ac:spMkLst>
        </pc:spChg>
        <pc:spChg chg="mod">
          <ac:chgData name="Wellman, Joshua" userId="S::joshua_wellman1@baylor.edu::1f8a2836-7ea3-43b6-91a8-337e6222d6b2" providerId="AD" clId="Web-{0184D75E-A394-D537-9417-FCD8C06AD01B}" dt="2025-03-24T00:45:32.428" v="165" actId="20577"/>
          <ac:spMkLst>
            <pc:docMk/>
            <pc:sldMk cId="1085869671" sldId="278"/>
            <ac:spMk id="5" creationId="{AD132DB3-FA81-F84B-C89E-F3BF0AE84917}"/>
          </ac:spMkLst>
        </pc:spChg>
      </pc:sldChg>
    </pc:docChg>
  </pc:docChgLst>
  <pc:docChgLst>
    <pc:chgData name="Wellman, Joshua" userId="S::joshua_wellman1@baylor.edu::1f8a2836-7ea3-43b6-91a8-337e6222d6b2" providerId="AD" clId="Web-{BDFE168F-239F-E8F7-6B7D-91A7FE11F01F}"/>
    <pc:docChg chg="addSld modSld sldOrd modSection">
      <pc:chgData name="Wellman, Joshua" userId="S::joshua_wellman1@baylor.edu::1f8a2836-7ea3-43b6-91a8-337e6222d6b2" providerId="AD" clId="Web-{BDFE168F-239F-E8F7-6B7D-91A7FE11F01F}" dt="2025-02-20T02:06:52.925" v="323" actId="20577"/>
      <pc:docMkLst>
        <pc:docMk/>
      </pc:docMkLst>
      <pc:sldChg chg="ord">
        <pc:chgData name="Wellman, Joshua" userId="S::joshua_wellman1@baylor.edu::1f8a2836-7ea3-43b6-91a8-337e6222d6b2" providerId="AD" clId="Web-{BDFE168F-239F-E8F7-6B7D-91A7FE11F01F}" dt="2025-02-20T00:34:39.229" v="44"/>
        <pc:sldMkLst>
          <pc:docMk/>
          <pc:sldMk cId="3228207406" sldId="272"/>
        </pc:sldMkLst>
      </pc:sldChg>
      <pc:sldChg chg="addSp modSp new ord">
        <pc:chgData name="Wellman, Joshua" userId="S::joshua_wellman1@baylor.edu::1f8a2836-7ea3-43b6-91a8-337e6222d6b2" providerId="AD" clId="Web-{BDFE168F-239F-E8F7-6B7D-91A7FE11F01F}" dt="2025-02-20T01:15:21.872" v="237" actId="1076"/>
        <pc:sldMkLst>
          <pc:docMk/>
          <pc:sldMk cId="1725777591" sldId="273"/>
        </pc:sldMkLst>
        <pc:spChg chg="add mod">
          <ac:chgData name="Wellman, Joshua" userId="S::joshua_wellman1@baylor.edu::1f8a2836-7ea3-43b6-91a8-337e6222d6b2" providerId="AD" clId="Web-{BDFE168F-239F-E8F7-6B7D-91A7FE11F01F}" dt="2025-02-20T01:15:21.872" v="237" actId="1076"/>
          <ac:spMkLst>
            <pc:docMk/>
            <pc:sldMk cId="1725777591" sldId="273"/>
            <ac:spMk id="2" creationId="{12E3C16C-EB33-8FAD-1CCB-86B5F1F466AD}"/>
          </ac:spMkLst>
        </pc:spChg>
      </pc:sldChg>
      <pc:sldChg chg="addSp delSp modSp add replId">
        <pc:chgData name="Wellman, Joshua" userId="S::joshua_wellman1@baylor.edu::1f8a2836-7ea3-43b6-91a8-337e6222d6b2" providerId="AD" clId="Web-{BDFE168F-239F-E8F7-6B7D-91A7FE11F01F}" dt="2025-02-20T01:13:58.510" v="232" actId="1076"/>
        <pc:sldMkLst>
          <pc:docMk/>
          <pc:sldMk cId="697341776" sldId="274"/>
        </pc:sldMkLst>
        <pc:spChg chg="mod">
          <ac:chgData name="Wellman, Joshua" userId="S::joshua_wellman1@baylor.edu::1f8a2836-7ea3-43b6-91a8-337e6222d6b2" providerId="AD" clId="Web-{BDFE168F-239F-E8F7-6B7D-91A7FE11F01F}" dt="2025-02-20T00:16:32.592" v="16" actId="20577"/>
          <ac:spMkLst>
            <pc:docMk/>
            <pc:sldMk cId="697341776" sldId="274"/>
            <ac:spMk id="2" creationId="{BBF13E05-D8DC-7543-6877-4B17AB95FDB0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1:13:58.510" v="232" actId="1076"/>
          <ac:picMkLst>
            <pc:docMk/>
            <pc:sldMk cId="697341776" sldId="274"/>
            <ac:picMk id="4" creationId="{EC1057BC-A4C0-5A60-44AD-CBA0940E9474}"/>
          </ac:picMkLst>
        </pc:picChg>
      </pc:sldChg>
      <pc:sldChg chg="addSp modSp add replId">
        <pc:chgData name="Wellman, Joshua" userId="S::joshua_wellman1@baylor.edu::1f8a2836-7ea3-43b6-91a8-337e6222d6b2" providerId="AD" clId="Web-{BDFE168F-239F-E8F7-6B7D-91A7FE11F01F}" dt="2025-02-20T00:34:24.853" v="43" actId="1076"/>
        <pc:sldMkLst>
          <pc:docMk/>
          <pc:sldMk cId="947546317" sldId="275"/>
        </pc:sldMkLst>
        <pc:spChg chg="mod">
          <ac:chgData name="Wellman, Joshua" userId="S::joshua_wellman1@baylor.edu::1f8a2836-7ea3-43b6-91a8-337e6222d6b2" providerId="AD" clId="Web-{BDFE168F-239F-E8F7-6B7D-91A7FE11F01F}" dt="2025-02-20T00:28:19.604" v="40" actId="20577"/>
          <ac:spMkLst>
            <pc:docMk/>
            <pc:sldMk cId="947546317" sldId="275"/>
            <ac:spMk id="2" creationId="{D961AA19-0460-4DB2-4EBB-6986CA01BF46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0:34:24.853" v="43" actId="1076"/>
          <ac:picMkLst>
            <pc:docMk/>
            <pc:sldMk cId="947546317" sldId="275"/>
            <ac:picMk id="4" creationId="{80E740E1-04F7-9CB4-31E0-7D0B52A99270}"/>
          </ac:picMkLst>
        </pc:picChg>
      </pc:sldChg>
      <pc:sldChg chg="addSp delSp modSp add ord replId">
        <pc:chgData name="Wellman, Joshua" userId="S::joshua_wellman1@baylor.edu::1f8a2836-7ea3-43b6-91a8-337e6222d6b2" providerId="AD" clId="Web-{BDFE168F-239F-E8F7-6B7D-91A7FE11F01F}" dt="2025-02-20T02:06:52.925" v="323" actId="20577"/>
        <pc:sldMkLst>
          <pc:docMk/>
          <pc:sldMk cId="3133002383" sldId="276"/>
        </pc:sldMkLst>
        <pc:spChg chg="mod">
          <ac:chgData name="Wellman, Joshua" userId="S::joshua_wellman1@baylor.edu::1f8a2836-7ea3-43b6-91a8-337e6222d6b2" providerId="AD" clId="Web-{BDFE168F-239F-E8F7-6B7D-91A7FE11F01F}" dt="2025-02-20T00:37:48.970" v="51" actId="20577"/>
          <ac:spMkLst>
            <pc:docMk/>
            <pc:sldMk cId="3133002383" sldId="276"/>
            <ac:spMk id="2" creationId="{192DB44F-A69B-E1CC-FB1A-2D2049001179}"/>
          </ac:spMkLst>
        </pc:spChg>
        <pc:spChg chg="add mod">
          <ac:chgData name="Wellman, Joshua" userId="S::joshua_wellman1@baylor.edu::1f8a2836-7ea3-43b6-91a8-337e6222d6b2" providerId="AD" clId="Web-{BDFE168F-239F-E8F7-6B7D-91A7FE11F01F}" dt="2025-02-20T02:06:52.925" v="323" actId="20577"/>
          <ac:spMkLst>
            <pc:docMk/>
            <pc:sldMk cId="3133002383" sldId="276"/>
            <ac:spMk id="5" creationId="{9034ADCF-916C-4D20-4F16-8086C565F7EC}"/>
          </ac:spMkLst>
        </pc:spChg>
      </pc:sldChg>
      <pc:sldChg chg="addSp delSp modSp add replId">
        <pc:chgData name="Wellman, Joshua" userId="S::joshua_wellman1@baylor.edu::1f8a2836-7ea3-43b6-91a8-337e6222d6b2" providerId="AD" clId="Web-{BDFE168F-239F-E8F7-6B7D-91A7FE11F01F}" dt="2025-02-20T01:50:36.776" v="280" actId="1076"/>
        <pc:sldMkLst>
          <pc:docMk/>
          <pc:sldMk cId="4210925812" sldId="277"/>
        </pc:sldMkLst>
        <pc:spChg chg="mod">
          <ac:chgData name="Wellman, Joshua" userId="S::joshua_wellman1@baylor.edu::1f8a2836-7ea3-43b6-91a8-337e6222d6b2" providerId="AD" clId="Web-{BDFE168F-239F-E8F7-6B7D-91A7FE11F01F}" dt="2025-02-20T01:47:57.632" v="260" actId="20577"/>
          <ac:spMkLst>
            <pc:docMk/>
            <pc:sldMk cId="4210925812" sldId="277"/>
            <ac:spMk id="2" creationId="{31DF4D76-F1E6-E0E1-07EE-441B6EEE5F77}"/>
          </ac:spMkLst>
        </pc:spChg>
        <pc:picChg chg="add mod">
          <ac:chgData name="Wellman, Joshua" userId="S::joshua_wellman1@baylor.edu::1f8a2836-7ea3-43b6-91a8-337e6222d6b2" providerId="AD" clId="Web-{BDFE168F-239F-E8F7-6B7D-91A7FE11F01F}" dt="2025-02-20T01:50:28.370" v="278" actId="1076"/>
          <ac:picMkLst>
            <pc:docMk/>
            <pc:sldMk cId="4210925812" sldId="277"/>
            <ac:picMk id="4" creationId="{6DA0F377-A74A-E11E-7016-367D25F2B41D}"/>
          </ac:picMkLst>
        </pc:picChg>
        <pc:picChg chg="add mod">
          <ac:chgData name="Wellman, Joshua" userId="S::joshua_wellman1@baylor.edu::1f8a2836-7ea3-43b6-91a8-337e6222d6b2" providerId="AD" clId="Web-{BDFE168F-239F-E8F7-6B7D-91A7FE11F01F}" dt="2025-02-20T01:50:33.589" v="279" actId="1076"/>
          <ac:picMkLst>
            <pc:docMk/>
            <pc:sldMk cId="4210925812" sldId="277"/>
            <ac:picMk id="7" creationId="{85A21BF1-811F-D95B-03B9-8A50529CA514}"/>
          </ac:picMkLst>
        </pc:picChg>
        <pc:picChg chg="add mod">
          <ac:chgData name="Wellman, Joshua" userId="S::joshua_wellman1@baylor.edu::1f8a2836-7ea3-43b6-91a8-337e6222d6b2" providerId="AD" clId="Web-{BDFE168F-239F-E8F7-6B7D-91A7FE11F01F}" dt="2025-02-20T01:50:36.776" v="280" actId="1076"/>
          <ac:picMkLst>
            <pc:docMk/>
            <pc:sldMk cId="4210925812" sldId="277"/>
            <ac:picMk id="8" creationId="{6541432F-C446-0DC6-0384-1EA0A0510B4B}"/>
          </ac:picMkLst>
        </pc:picChg>
      </pc:sldChg>
    </pc:docChg>
  </pc:docChgLst>
  <pc:docChgLst>
    <pc:chgData name="Hays, Matthew" userId="2d5b139f-b67c-424d-98db-892910395f13" providerId="ADAL" clId="{FE731C39-B345-894F-8F86-ED3D3EFBDDD9}"/>
    <pc:docChg chg="modSld">
      <pc:chgData name="Hays, Matthew" userId="2d5b139f-b67c-424d-98db-892910395f13" providerId="ADAL" clId="{FE731C39-B345-894F-8F86-ED3D3EFBDDD9}" dt="2025-03-24T23:50:36.591" v="30" actId="20577"/>
      <pc:docMkLst>
        <pc:docMk/>
      </pc:docMkLst>
      <pc:sldChg chg="modSp mod">
        <pc:chgData name="Hays, Matthew" userId="2d5b139f-b67c-424d-98db-892910395f13" providerId="ADAL" clId="{FE731C39-B345-894F-8F86-ED3D3EFBDDD9}" dt="2025-03-24T23:50:36.591" v="30" actId="20577"/>
        <pc:sldMkLst>
          <pc:docMk/>
          <pc:sldMk cId="1085869671" sldId="278"/>
        </pc:sldMkLst>
        <pc:spChg chg="mod">
          <ac:chgData name="Hays, Matthew" userId="2d5b139f-b67c-424d-98db-892910395f13" providerId="ADAL" clId="{FE731C39-B345-894F-8F86-ED3D3EFBDDD9}" dt="2025-03-24T23:50:36.591" v="30" actId="20577"/>
          <ac:spMkLst>
            <pc:docMk/>
            <pc:sldMk cId="1085869671" sldId="278"/>
            <ac:spMk id="5" creationId="{AD132DB3-FA81-F84B-C89E-F3BF0AE849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425FB-99A0-784A-8908-78580D3AABB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794E-8D33-1A42-A949-5F1CC9046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74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A72C6-A3CB-86F8-7210-F0DF86AA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A8B4C-FDE4-B2DE-554B-DB61C5E6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D788B-DF23-DF37-970E-AC3F90391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85CD-E911-8DAA-4E44-CD06E4BA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413A-DF1E-E824-0FDE-721883FE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C61C6-81FB-2A44-F7F0-A9119CFA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5D090-631E-715B-A8B9-FF39D60F1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72DB-5803-56FE-00D3-2EA39789F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98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4E925-AED9-694D-02D4-88A724A11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78486-DA86-6AE0-37E7-090B074FB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98C54-DE5E-26FD-0FC6-A560A684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B0A8-15F7-F089-1479-A8CBBA9E1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D638-EB5A-5CA7-C380-CC737F7C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28867-76C0-CD37-0A87-8CE50EB68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CC63A-FB0F-0D32-E491-91D0AA2C2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B0DF8-A3E3-3A89-BC6A-4F6C64673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07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67B9-227C-7C3A-6B4A-0B29A17F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AF90A-50B6-24E0-A1DF-717942C19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1A402-7AFD-3AEE-FB9A-4DEBF4E54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45EE-171C-8F87-2310-D0718AA4A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2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DF5C-8CA2-0A47-9AFE-6ABBF8B0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B1A6A-A41D-9FFC-4C7B-283CBAABF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BABD-26AA-0138-0A5C-E13C24329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806B1-A620-5109-5CB6-5ACB145E7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8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CBE12-A56C-45CA-5EC3-7AD86EC3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71AAD-65E4-19FB-EE54-07BCBADB3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B32C1-D324-2E2F-962A-D659A2B8F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ED2A-6D97-906C-38FD-89256D806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0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DC0E0-A002-2224-CA66-D6539B12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C1156-8B1B-C71A-B8C6-AB2AC9060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C3D6C-E4F8-E91B-8C19-A3FAA4AEF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348F3-380D-262D-A406-F267E4AE9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80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7A32-5D63-0DE3-2158-538FB8788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8631B-9EDD-807E-013D-0772CCB60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DF952-9E30-A548-2D14-75BD9D4B3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DC9D-142C-FABE-C0F2-685EBA1C3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287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95F7-5D0A-5AE0-3670-FF039586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FA9DD-0045-7682-ECF8-F67592075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F0B36-1631-EE5A-6DC7-A9BF220D1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D123-5842-81FA-9EED-14A7D3FBD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EA86-ADFC-FB6C-E0AE-3A60C1DFB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80A1B-CAF7-7BF0-F779-3D5566B07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B6555-55C8-E010-A38C-4DBC0EE16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5D61-1FC2-7024-FBD4-EC70ACEC4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5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75207-6251-15B8-1771-4BA786A1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83F88-0791-2F3B-A770-20D7AED77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AE724B-1914-F463-B1C3-4CEE52AC9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8CE28-97FF-1370-C0EB-637758601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33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2322-13F4-AC83-024F-F915FD9E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541E2-8290-6D28-B120-9E02880C3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A45B6-0E1E-0B11-70C6-D812C7D7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7B952-5B6E-640B-1543-7D442D029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9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8F72-21DA-4220-60DC-6D974A67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936FD-1519-24A1-9110-6E6AA2427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6D6AE-9F26-3BF4-E5F3-C6930694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6B308-2D1D-05A5-983E-1C7FAAF64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2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39E8-DE85-44DC-40BE-F3582317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EA831-958A-FAA8-8BFB-E9D9D738C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29040-3D45-437D-0361-BDEFD6C99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E529F-9B99-5C7E-C325-1F569A1F1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68741-D58E-62B1-BE43-1DC93127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F8463-B998-BEB3-228F-9628DE2D7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6D190-8D99-5C07-BAE3-DFAB506CF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03C7-A9D0-F19A-C0D1-0DF8AF5DB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8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D09C-84BE-6DF2-9931-DA6AEABEF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3EF1B-714A-7058-0AA8-A301A1F2A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3EAD4-CE35-BEB1-3BFF-4EB281A9E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97C69-1D0E-376B-8737-5555905AF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0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70866-D20B-EBEA-8563-7C5892D8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F83F1-5714-4F48-D733-3DC8A8914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5AA34-9B23-C2F6-594C-10938036C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136C-87E9-D79F-F77C-A813EC29D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AE00-7526-42DE-6FF1-8FE0081AB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85F9-5634-2B2A-470B-6D0C8AE83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7A2A2D-ACE6-259A-30CA-98A4BB2B8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F91BB-3FF9-8DCE-7923-C8D3F4B68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24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C181F-41AA-3746-DDA8-74CE4AC35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23976-C13B-4FA2-5D76-6A13F981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B2316-0168-6154-6E1C-D149A82ED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5C9A7-B4FC-2BA3-FB4F-9204CA27E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794E-8D33-1A42-A949-5F1CC9046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704A96-59BE-8848-9EFC-C293D9AE41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3100" y="3306949"/>
            <a:ext cx="576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1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ADEE4E-8735-154D-AFE3-A7B88E77D3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7615" y="5899686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7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33906-9624-524A-A7FD-929CA4FC95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0229" y="5777654"/>
            <a:ext cx="3736770" cy="6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13245F-6349-CB47-9FEC-AD94DA37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641" y="6388925"/>
            <a:ext cx="1974843" cy="34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68DBE-74EE-6E4F-9C1F-CEE112E964E9}"/>
              </a:ext>
            </a:extLst>
          </p:cNvPr>
          <p:cNvSpPr txBox="1"/>
          <p:nvPr/>
        </p:nvSpPr>
        <p:spPr>
          <a:xfrm>
            <a:off x="0" y="183601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of Sale Microservices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E2984B3-BACC-5246-A608-71596BE40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23064"/>
            <a:ext cx="1219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 Cloud-Native Microservices Application</a:t>
            </a:r>
          </a:p>
        </p:txBody>
      </p:sp>
    </p:spTree>
    <p:extLst>
      <p:ext uri="{BB962C8B-B14F-4D97-AF65-F5344CB8AC3E}">
        <p14:creationId xmlns:p14="http://schemas.microsoft.com/office/powerpoint/2010/main" val="377699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47E3A7-91B3-2402-69B1-14E578C5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3E05-D8DC-7543-6877-4B17AB95FDB0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Deployment Diagram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9534-D256-3E20-43DB-936762CD698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EC1057BC-A4C0-5A60-44AD-CBA0940E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965073"/>
            <a:ext cx="9048750" cy="38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4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4EE7-74AA-ABDF-CE87-E1090A77D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849D-FCD1-8288-87B9-2F865D431A3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ea typeface="Calibri"/>
                <a:cs typeface="Calibri"/>
              </a:rPr>
              <a:t>Updates Since Checkpoint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132DB3-FA81-F84B-C89E-F3BF0AE84917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Implemented Service Discovery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Calibri"/>
                <a:cs typeface="Calibri"/>
              </a:rPr>
              <a:t>Utilized Feign clients between services</a:t>
            </a:r>
            <a:endParaRPr lang="en-US" altLang="en-US">
              <a:ea typeface="ＭＳ Ｐゴシック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Added Gateway in front of the services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ＭＳ Ｐゴシック"/>
                <a:cs typeface="Calibri"/>
              </a:rPr>
              <a:t>Integrated the correlation-id</a:t>
            </a:r>
            <a:endParaRPr lang="en-US"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Added </a:t>
            </a:r>
            <a:r>
              <a:rPr lang="en-US" altLang="en-US" err="1">
                <a:ea typeface="ＭＳ Ｐゴシック"/>
                <a:cs typeface="Calibri"/>
              </a:rPr>
              <a:t>Keycloak</a:t>
            </a:r>
            <a:r>
              <a:rPr lang="en-US" altLang="en-US">
                <a:ea typeface="ＭＳ Ｐゴシック"/>
                <a:cs typeface="Calibri"/>
              </a:rPr>
              <a:t> for security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Implemented Gatling tests for common calls into services</a:t>
            </a:r>
            <a:endParaRPr lang="en-US" altLang="en-US">
              <a:ea typeface="ＭＳ Ｐゴシック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8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0769D-5FA8-86CE-BA4A-B19E3C465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A1F1-2AA6-36CD-D30F-C23BADCDFB2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Authentication</a:t>
            </a:r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BD706C-5548-D9F9-E79E-C1C9E791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59" y="1890583"/>
            <a:ext cx="9422028" cy="376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2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97EA-DC7F-4508-20C7-E932D250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2C9AF-86C1-C719-9796-2C3EC29F2663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Authorization</a:t>
            </a:r>
            <a:endParaRPr lang="en-US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EBC5048-A728-9AE1-5E3F-ACD923CD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805" y="2698149"/>
            <a:ext cx="9441335" cy="178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94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5F5E-0156-0EB7-82C3-B4CD317E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E670-D440-EED6-E18D-E1E0A3CC5913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User Generation</a:t>
            </a:r>
            <a:endParaRPr lang="en-US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D9DCDA7-9C80-7307-2DD6-AE367AE7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1" y="1951244"/>
            <a:ext cx="9370541" cy="37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D602F-5CF9-9DE9-2665-5E7DCC99C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AA34-FFB7-24ED-3B0D-609C335BF1E0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Bearer Token Passing</a:t>
            </a:r>
            <a:endParaRPr lang="en-US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37A6568-D59D-5187-443B-582942E98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589" y="1366964"/>
            <a:ext cx="4719768" cy="3907826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C6BD519-0EAC-11BC-3753-F1F2BD8E2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501" y="5504935"/>
            <a:ext cx="9230240" cy="82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4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ADC91-86F1-0145-E94F-CB316DA6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599F-F9AD-2F70-209A-231690BA745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Service Discovery and Feign Clients</a:t>
            </a:r>
            <a:endParaRPr lang="en-US" sz="3600">
              <a:ea typeface="Calibri"/>
              <a:cs typeface="Calibri"/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065FF5-2084-EBF0-DF56-FA684347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09" y="1801512"/>
            <a:ext cx="5153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5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3273-F392-CC49-062F-40153C23E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CFAA-8540-944D-0588-4FA6CCBCAA84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1E482A"/>
                </a:solidFill>
                <a:ea typeface="Calibri"/>
                <a:cs typeface="Calibri"/>
              </a:rPr>
              <a:t>Resilience Patterns</a:t>
            </a:r>
            <a:endParaRPr lang="en-US" dirty="0" err="1"/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736F80FF-79FE-DB9E-3699-F5A9FB5A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747" y="1817473"/>
            <a:ext cx="8667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26066-A87D-6B42-447C-0DCC6581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AD82-30AA-1679-EE65-85135BF1EA9B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1E482A"/>
                </a:solidFill>
                <a:ea typeface="Calibri"/>
                <a:cs typeface="Calibri"/>
              </a:rPr>
              <a:t>Resilience Patterns</a:t>
            </a:r>
            <a:endParaRPr lang="en-US" dirty="0" err="1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EADDA25-55CA-24B6-7728-772DB076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98" y="1874107"/>
            <a:ext cx="6950247" cy="41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7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0CBB8-B1D7-10A0-CC92-3EAEDDEB3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8AFD-239F-A909-D3DD-9F46D84DD307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>
                <a:solidFill>
                  <a:srgbClr val="1E482A"/>
                </a:solidFill>
                <a:ea typeface="Calibri"/>
                <a:cs typeface="Calibri"/>
              </a:rPr>
              <a:t>Gatling Testing</a:t>
            </a:r>
            <a:endParaRPr lang="en-US" sz="3600">
              <a:ea typeface="Calibri"/>
              <a:cs typeface="Calibri"/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FCB959-7139-2BB6-04E2-BE71D3A2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351" y="1951244"/>
            <a:ext cx="9370541" cy="375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8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C5797-5816-2FF6-300F-18180B606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ABFA-46BD-4155-9738-C673A0BCA2F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AB77-9308-EA62-B974-F5B8EE69770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Modern point of sale (POS) system.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Designed for retail transactions and inventory management.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Supports seamless customer loyalty integration.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Microservice architecture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Inventory Service: Manages products, vendors, and purchase orders.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Loyalty Program Service: Tracks customer loyalty accounts and rewards.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Point of Sale (POS) Service: Handles retail transactions, registers, employees, and customer transaction history.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93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821901-CC72-2FAE-EF02-6CC728D5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8923-8E0C-6B2D-BF43-2FAB857C83B1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Running the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0985-D61C-AE8F-5018-2AF84F631F4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0BFD20-B9E9-CB3A-0840-8A88A4D37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102" y="1374347"/>
            <a:ext cx="7736336" cy="459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46B08F-622B-9246-4D7B-8C7799A9C2A9}"/>
              </a:ext>
            </a:extLst>
          </p:cNvPr>
          <p:cNvSpPr txBox="1"/>
          <p:nvPr/>
        </p:nvSpPr>
        <p:spPr>
          <a:xfrm>
            <a:off x="3044689" y="6276925"/>
            <a:ext cx="822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Visit https://github.com/Matt-Hays/csi-5347-course-project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28207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2CCD-AC91-97C9-DD07-4F43C740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A19-0460-4DB2-4EBB-6986CA01BF46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Demonstration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4F01-BCF6-0D05-641F-7ED388BF598A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blue whale with blocks on it&#10;&#10;AI-generated content may be incorrect.">
            <a:extLst>
              <a:ext uri="{FF2B5EF4-FFF2-40B4-BE49-F238E27FC236}">
                <a16:creationId xmlns:a16="http://schemas.microsoft.com/office/drawing/2014/main" id="{80E740E1-04F7-9CB4-31E0-7D0B52A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1714500"/>
            <a:ext cx="44672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46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0D7E-E0B3-8712-2609-3A1AC861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B44F-A69B-E1CC-FB1A-2D204900117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ea typeface="Calibri"/>
                <a:cs typeface="Calibri"/>
              </a:rPr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34ADCF-916C-4D20-4F16-8086C565F7EC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Additional Gatling tests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/>
                <a:cs typeface="Calibri"/>
              </a:rPr>
              <a:t>Implement additional logging and monitoring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00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3C16C-EB33-8FAD-1CCB-86B5F1F466AD}"/>
              </a:ext>
            </a:extLst>
          </p:cNvPr>
          <p:cNvSpPr txBox="1"/>
          <p:nvPr/>
        </p:nvSpPr>
        <p:spPr>
          <a:xfrm>
            <a:off x="5165159" y="3077618"/>
            <a:ext cx="1866900" cy="701731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725777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824FC-8DBD-8756-2F6A-680E9C12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5A21-39DA-4448-18F6-8A724250797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DE78-FCAD-80F1-1893-DEE3F032F082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Scalability and Maintainability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Decoupled service for independent scaling and updates.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Supports future expansion with additional services.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Cloud Native and Containerized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Uses Spring Boot and Spring Cloud for microservices.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Deployed via Docker and managed with Docker Compose.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76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BA6B1-411A-7783-5E0B-8D5C3195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9B5D-A6AB-3009-95CA-998C6DB1ECD9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Project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4B29-C011-E79C-73B4-0A4E7E090000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Centralized Configuration Management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Spring Cloud Config Server ensures consistent settings across environments.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Configuration stored in a dedicated Git repository for version control.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Real-World Application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Designed for businesses needing robust transaction, inventory, and customer loyalty solutions.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Flexible and extensible for diverse retail environments.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411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BE4DD5-B06D-01C1-724D-B4ABAB6C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F8F8-DE33-3EA6-9D65-667634DA212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7A87-AA28-A19D-6093-6751F00F1B2F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5BB749D5-2FE0-9B6D-34AD-C0673440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70" y="1374347"/>
            <a:ext cx="7772400" cy="51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CAE506-6D10-62AD-FB39-B7DF7AFE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D48-009C-891E-E0F6-098BA6432CDA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Canonical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F9E-E2EE-D6DB-4BA8-C3DDCDC29507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>
                <a:ea typeface="ＭＳ Ｐゴシック" charset="-128"/>
              </a:rPr>
              <a:t>The canonical model was analyzed against business functions to develop the bounded contexts of the application: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Identified business functions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Retail transactions and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Inventory management and vendor management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Loyalty and rewards tracking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charset="-128"/>
              </a:rPr>
              <a:t>Can be extended to add additional features, such as targeted marketing communications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955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D81C62-72ED-3E0D-CEE7-3D6CA7B5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029D-DB01-C79B-2B7D-A164F0B879B8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Bounded Contexts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80A5-F4DE-DBDB-95DB-9122845586C9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E5A06BBA-50DA-1E24-2A83-F203200F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20" y="1766845"/>
            <a:ext cx="2755900" cy="3962400"/>
          </a:xfrm>
          <a:prstGeom prst="rect">
            <a:avLst/>
          </a:prstGeom>
        </p:spPr>
      </p:pic>
      <p:pic>
        <p:nvPicPr>
          <p:cNvPr id="7" name="Picture 6" descr="A diagram of customer loyalty&#10;&#10;AI-generated content may be incorrect.">
            <a:extLst>
              <a:ext uri="{FF2B5EF4-FFF2-40B4-BE49-F238E27FC236}">
                <a16:creationId xmlns:a16="http://schemas.microsoft.com/office/drawing/2014/main" id="{9845A941-F0D3-F55E-C4BF-0A4FED7E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68" y="3335571"/>
            <a:ext cx="2919046" cy="2825487"/>
          </a:xfrm>
          <a:prstGeom prst="rect">
            <a:avLst/>
          </a:prstGeom>
        </p:spPr>
      </p:pic>
      <p:pic>
        <p:nvPicPr>
          <p:cNvPr id="9" name="Picture 8" descr="A diagram of a company structure&#10;&#10;AI-generated content may be incorrect.">
            <a:extLst>
              <a:ext uri="{FF2B5EF4-FFF2-40B4-BE49-F238E27FC236}">
                <a16:creationId xmlns:a16="http://schemas.microsoft.com/office/drawing/2014/main" id="{F8F0877C-5701-A8D5-5030-DEC5AA492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26" y="1692784"/>
            <a:ext cx="4020052" cy="403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9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B05A-42D4-10E2-DCB6-2D864BF6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83CF4-1E2B-0AEC-7D2F-6F8744E5E31F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 charset="0"/>
                <a:ea typeface="Calibri" charset="0"/>
                <a:cs typeface="Calibri" charset="0"/>
              </a:rPr>
              <a:t>Context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DE41-DD0C-E9E2-D2F1-780E75EC2D84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21257D52-AEA0-BB83-5D74-992462294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78" y="1374347"/>
            <a:ext cx="9450183" cy="512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BB25E-0F1D-9E2C-13B1-82A99C5E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D76-F1E6-E0E1-07EE-441B6EEE5F77}"/>
              </a:ext>
            </a:extLst>
          </p:cNvPr>
          <p:cNvSpPr txBox="1">
            <a:spLocks/>
          </p:cNvSpPr>
          <p:nvPr/>
        </p:nvSpPr>
        <p:spPr>
          <a:xfrm>
            <a:off x="3552429" y="696942"/>
            <a:ext cx="7205686" cy="67740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>
                <a:solidFill>
                  <a:srgbClr val="1E482A"/>
                </a:solidFill>
                <a:latin typeface="Calibri"/>
                <a:ea typeface="Calibri"/>
                <a:cs typeface="Calibri"/>
              </a:rPr>
              <a:t>Package Diagram</a:t>
            </a:r>
            <a:endParaRPr lang="en-US" altLang="en-US" b="1">
              <a:solidFill>
                <a:srgbClr val="1E482A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C067-DB81-316F-B855-A9EE62998CE6}"/>
              </a:ext>
            </a:extLst>
          </p:cNvPr>
          <p:cNvSpPr txBox="1">
            <a:spLocks/>
          </p:cNvSpPr>
          <p:nvPr/>
        </p:nvSpPr>
        <p:spPr>
          <a:xfrm>
            <a:off x="3552428" y="1506551"/>
            <a:ext cx="7205685" cy="38448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en-US">
              <a:ea typeface="ＭＳ Ｐゴシック" charset="-128"/>
            </a:endParaRPr>
          </a:p>
        </p:txBody>
      </p:sp>
      <p:pic>
        <p:nvPicPr>
          <p:cNvPr id="4" name="Picture 3" descr="A blue screen shot of a blue folder&#10;&#10;AI-generated content may be incorrect.">
            <a:extLst>
              <a:ext uri="{FF2B5EF4-FFF2-40B4-BE49-F238E27FC236}">
                <a16:creationId xmlns:a16="http://schemas.microsoft.com/office/drawing/2014/main" id="{6DA0F377-A74A-E11E-7016-367D25F2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469" y="1504950"/>
            <a:ext cx="3222887" cy="5153025"/>
          </a:xfrm>
          <a:prstGeom prst="rect">
            <a:avLst/>
          </a:prstGeom>
        </p:spPr>
      </p:pic>
      <p:pic>
        <p:nvPicPr>
          <p:cNvPr id="7" name="Picture 6" descr="A blue screen shot of a blue screen&#10;&#10;AI-generated content may be incorrect.">
            <a:extLst>
              <a:ext uri="{FF2B5EF4-FFF2-40B4-BE49-F238E27FC236}">
                <a16:creationId xmlns:a16="http://schemas.microsoft.com/office/drawing/2014/main" id="{85A21BF1-811F-D95B-03B9-8A50529CA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12" y="1504950"/>
            <a:ext cx="2642226" cy="5153025"/>
          </a:xfrm>
          <a:prstGeom prst="rect">
            <a:avLst/>
          </a:prstGeom>
        </p:spPr>
      </p:pic>
      <p:pic>
        <p:nvPicPr>
          <p:cNvPr id="8" name="Picture 7" descr="A blue screen shot of a blue folder&#10;&#10;AI-generated content may be incorrect.">
            <a:extLst>
              <a:ext uri="{FF2B5EF4-FFF2-40B4-BE49-F238E27FC236}">
                <a16:creationId xmlns:a16="http://schemas.microsoft.com/office/drawing/2014/main" id="{6541432F-C446-0DC6-0384-1EA0A0510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900" y="1504950"/>
            <a:ext cx="2640249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5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BU_PPT_skyline_green" id="{08FC1250-25C8-5A41-ACC4-4EA742583348}" vid="{37A3679E-F4F7-8847-9C32-E6BD101B97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Widescreen</PresentationFormat>
  <Slides>23</Slides>
  <Notes>21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Hays</dc:creator>
  <cp:revision>30</cp:revision>
  <dcterms:created xsi:type="dcterms:W3CDTF">2025-02-07T04:23:15Z</dcterms:created>
  <dcterms:modified xsi:type="dcterms:W3CDTF">2025-03-25T01:36:26Z</dcterms:modified>
</cp:coreProperties>
</file>