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7" r:id="rId10"/>
    <p:sldId id="274" r:id="rId11"/>
    <p:sldId id="272" r:id="rId12"/>
    <p:sldId id="278" r:id="rId13"/>
    <p:sldId id="275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4"/>
            <p14:sldId id="265"/>
            <p14:sldId id="266"/>
            <p14:sldId id="267"/>
            <p14:sldId id="269"/>
            <p14:sldId id="270"/>
            <p14:sldId id="271"/>
            <p14:sldId id="277"/>
            <p14:sldId id="274"/>
            <p14:sldId id="272"/>
            <p14:sldId id="278"/>
            <p14:sldId id="275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E168F-239F-E8F7-6B7D-91A7FE11F01F}" v="341" dt="2025-02-20T02:06:55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74" d="100"/>
          <a:sy n="74" d="100"/>
        </p:scale>
        <p:origin x="25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man, Joshua" userId="S::joshua_wellman1@baylor.edu::1f8a2836-7ea3-43b6-91a8-337e6222d6b2" providerId="AD" clId="Web-{BDFE168F-239F-E8F7-6B7D-91A7FE11F01F}"/>
    <pc:docChg chg="addSld modSld sldOrd modSection">
      <pc:chgData name="Wellman, Joshua" userId="S::joshua_wellman1@baylor.edu::1f8a2836-7ea3-43b6-91a8-337e6222d6b2" providerId="AD" clId="Web-{BDFE168F-239F-E8F7-6B7D-91A7FE11F01F}" dt="2025-02-20T02:06:52.925" v="323" actId="20577"/>
      <pc:docMkLst>
        <pc:docMk/>
      </pc:docMkLst>
      <pc:sldChg chg="ord">
        <pc:chgData name="Wellman, Joshua" userId="S::joshua_wellman1@baylor.edu::1f8a2836-7ea3-43b6-91a8-337e6222d6b2" providerId="AD" clId="Web-{BDFE168F-239F-E8F7-6B7D-91A7FE11F01F}" dt="2025-02-20T00:34:39.229" v="44"/>
        <pc:sldMkLst>
          <pc:docMk/>
          <pc:sldMk cId="3228207406" sldId="272"/>
        </pc:sldMkLst>
      </pc:sldChg>
      <pc:sldChg chg="addSp modSp new ord">
        <pc:chgData name="Wellman, Joshua" userId="S::joshua_wellman1@baylor.edu::1f8a2836-7ea3-43b6-91a8-337e6222d6b2" providerId="AD" clId="Web-{BDFE168F-239F-E8F7-6B7D-91A7FE11F01F}" dt="2025-02-20T01:15:21.872" v="237" actId="1076"/>
        <pc:sldMkLst>
          <pc:docMk/>
          <pc:sldMk cId="1725777591" sldId="273"/>
        </pc:sldMkLst>
        <pc:spChg chg="add mod">
          <ac:chgData name="Wellman, Joshua" userId="S::joshua_wellman1@baylor.edu::1f8a2836-7ea3-43b6-91a8-337e6222d6b2" providerId="AD" clId="Web-{BDFE168F-239F-E8F7-6B7D-91A7FE11F01F}" dt="2025-02-20T01:15:21.872" v="237" actId="1076"/>
          <ac:spMkLst>
            <pc:docMk/>
            <pc:sldMk cId="1725777591" sldId="273"/>
            <ac:spMk id="2" creationId="{12E3C16C-EB33-8FAD-1CCB-86B5F1F466AD}"/>
          </ac:spMkLst>
        </pc:spChg>
      </pc:sldChg>
      <pc:sldChg chg="addSp delSp modSp add replId">
        <pc:chgData name="Wellman, Joshua" userId="S::joshua_wellman1@baylor.edu::1f8a2836-7ea3-43b6-91a8-337e6222d6b2" providerId="AD" clId="Web-{BDFE168F-239F-E8F7-6B7D-91A7FE11F01F}" dt="2025-02-20T01:13:58.510" v="232" actId="1076"/>
        <pc:sldMkLst>
          <pc:docMk/>
          <pc:sldMk cId="697341776" sldId="274"/>
        </pc:sldMkLst>
        <pc:spChg chg="mod">
          <ac:chgData name="Wellman, Joshua" userId="S::joshua_wellman1@baylor.edu::1f8a2836-7ea3-43b6-91a8-337e6222d6b2" providerId="AD" clId="Web-{BDFE168F-239F-E8F7-6B7D-91A7FE11F01F}" dt="2025-02-20T00:16:32.592" v="16" actId="20577"/>
          <ac:spMkLst>
            <pc:docMk/>
            <pc:sldMk cId="697341776" sldId="274"/>
            <ac:spMk id="2" creationId="{BBF13E05-D8DC-7543-6877-4B17AB95FDB0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1:13:58.510" v="232" actId="1076"/>
          <ac:picMkLst>
            <pc:docMk/>
            <pc:sldMk cId="697341776" sldId="274"/>
            <ac:picMk id="4" creationId="{EC1057BC-A4C0-5A60-44AD-CBA0940E9474}"/>
          </ac:picMkLst>
        </pc:picChg>
        <pc:picChg chg="del">
          <ac:chgData name="Wellman, Joshua" userId="S::joshua_wellman1@baylor.edu::1f8a2836-7ea3-43b6-91a8-337e6222d6b2" providerId="AD" clId="Web-{BDFE168F-239F-E8F7-6B7D-91A7FE11F01F}" dt="2025-02-20T00:21:35.088" v="17"/>
          <ac:picMkLst>
            <pc:docMk/>
            <pc:sldMk cId="697341776" sldId="274"/>
            <ac:picMk id="6" creationId="{CF7D21A9-FCEE-1993-5659-FEE3582E7375}"/>
          </ac:picMkLst>
        </pc:picChg>
      </pc:sldChg>
      <pc:sldChg chg="addSp modSp add replId">
        <pc:chgData name="Wellman, Joshua" userId="S::joshua_wellman1@baylor.edu::1f8a2836-7ea3-43b6-91a8-337e6222d6b2" providerId="AD" clId="Web-{BDFE168F-239F-E8F7-6B7D-91A7FE11F01F}" dt="2025-02-20T00:34:24.853" v="43" actId="1076"/>
        <pc:sldMkLst>
          <pc:docMk/>
          <pc:sldMk cId="947546317" sldId="275"/>
        </pc:sldMkLst>
        <pc:spChg chg="mod">
          <ac:chgData name="Wellman, Joshua" userId="S::joshua_wellman1@baylor.edu::1f8a2836-7ea3-43b6-91a8-337e6222d6b2" providerId="AD" clId="Web-{BDFE168F-239F-E8F7-6B7D-91A7FE11F01F}" dt="2025-02-20T00:28:19.604" v="40" actId="20577"/>
          <ac:spMkLst>
            <pc:docMk/>
            <pc:sldMk cId="947546317" sldId="275"/>
            <ac:spMk id="2" creationId="{D961AA19-0460-4DB2-4EBB-6986CA01BF46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0:34:24.853" v="43" actId="1076"/>
          <ac:picMkLst>
            <pc:docMk/>
            <pc:sldMk cId="947546317" sldId="275"/>
            <ac:picMk id="4" creationId="{80E740E1-04F7-9CB4-31E0-7D0B52A99270}"/>
          </ac:picMkLst>
        </pc:picChg>
      </pc:sldChg>
      <pc:sldChg chg="addSp delSp modSp add ord replId">
        <pc:chgData name="Wellman, Joshua" userId="S::joshua_wellman1@baylor.edu::1f8a2836-7ea3-43b6-91a8-337e6222d6b2" providerId="AD" clId="Web-{BDFE168F-239F-E8F7-6B7D-91A7FE11F01F}" dt="2025-02-20T02:06:52.925" v="323" actId="20577"/>
        <pc:sldMkLst>
          <pc:docMk/>
          <pc:sldMk cId="3133002383" sldId="276"/>
        </pc:sldMkLst>
        <pc:spChg chg="mod">
          <ac:chgData name="Wellman, Joshua" userId="S::joshua_wellman1@baylor.edu::1f8a2836-7ea3-43b6-91a8-337e6222d6b2" providerId="AD" clId="Web-{BDFE168F-239F-E8F7-6B7D-91A7FE11F01F}" dt="2025-02-20T00:37:48.970" v="51" actId="20577"/>
          <ac:spMkLst>
            <pc:docMk/>
            <pc:sldMk cId="3133002383" sldId="276"/>
            <ac:spMk id="2" creationId="{192DB44F-A69B-E1CC-FB1A-2D2049001179}"/>
          </ac:spMkLst>
        </pc:spChg>
        <pc:spChg chg="del">
          <ac:chgData name="Wellman, Joshua" userId="S::joshua_wellman1@baylor.edu::1f8a2836-7ea3-43b6-91a8-337e6222d6b2" providerId="AD" clId="Web-{BDFE168F-239F-E8F7-6B7D-91A7FE11F01F}" dt="2025-02-20T00:37:57.049" v="52"/>
          <ac:spMkLst>
            <pc:docMk/>
            <pc:sldMk cId="3133002383" sldId="276"/>
            <ac:spMk id="3" creationId="{7F1A6E27-CB51-6E65-3BEF-92FE9D386D9E}"/>
          </ac:spMkLst>
        </pc:spChg>
        <pc:spChg chg="add mod">
          <ac:chgData name="Wellman, Joshua" userId="S::joshua_wellman1@baylor.edu::1f8a2836-7ea3-43b6-91a8-337e6222d6b2" providerId="AD" clId="Web-{BDFE168F-239F-E8F7-6B7D-91A7FE11F01F}" dt="2025-02-20T02:06:52.925" v="323" actId="20577"/>
          <ac:spMkLst>
            <pc:docMk/>
            <pc:sldMk cId="3133002383" sldId="276"/>
            <ac:spMk id="5" creationId="{9034ADCF-916C-4D20-4F16-8086C565F7EC}"/>
          </ac:spMkLst>
        </pc:spChg>
      </pc:sldChg>
      <pc:sldChg chg="addSp delSp modSp add replId">
        <pc:chgData name="Wellman, Joshua" userId="S::joshua_wellman1@baylor.edu::1f8a2836-7ea3-43b6-91a8-337e6222d6b2" providerId="AD" clId="Web-{BDFE168F-239F-E8F7-6B7D-91A7FE11F01F}" dt="2025-02-20T01:50:36.776" v="280" actId="1076"/>
        <pc:sldMkLst>
          <pc:docMk/>
          <pc:sldMk cId="4210925812" sldId="277"/>
        </pc:sldMkLst>
        <pc:spChg chg="mod">
          <ac:chgData name="Wellman, Joshua" userId="S::joshua_wellman1@baylor.edu::1f8a2836-7ea3-43b6-91a8-337e6222d6b2" providerId="AD" clId="Web-{BDFE168F-239F-E8F7-6B7D-91A7FE11F01F}" dt="2025-02-20T01:47:57.632" v="260" actId="20577"/>
          <ac:spMkLst>
            <pc:docMk/>
            <pc:sldMk cId="4210925812" sldId="277"/>
            <ac:spMk id="2" creationId="{31DF4D76-F1E6-E0E1-07EE-441B6EEE5F77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1:50:28.370" v="278" actId="1076"/>
          <ac:picMkLst>
            <pc:docMk/>
            <pc:sldMk cId="4210925812" sldId="277"/>
            <ac:picMk id="4" creationId="{6DA0F377-A74A-E11E-7016-367D25F2B41D}"/>
          </ac:picMkLst>
        </pc:picChg>
        <pc:picChg chg="add del mod">
          <ac:chgData name="Wellman, Joshua" userId="S::joshua_wellman1@baylor.edu::1f8a2836-7ea3-43b6-91a8-337e6222d6b2" providerId="AD" clId="Web-{BDFE168F-239F-E8F7-6B7D-91A7FE11F01F}" dt="2025-02-20T01:48:57.680" v="269"/>
          <ac:picMkLst>
            <pc:docMk/>
            <pc:sldMk cId="4210925812" sldId="277"/>
            <ac:picMk id="5" creationId="{EA8F50B0-5C6A-2F6B-281E-B16E939724DB}"/>
          </ac:picMkLst>
        </pc:picChg>
        <pc:picChg chg="del">
          <ac:chgData name="Wellman, Joshua" userId="S::joshua_wellman1@baylor.edu::1f8a2836-7ea3-43b6-91a8-337e6222d6b2" providerId="AD" clId="Web-{BDFE168F-239F-E8F7-6B7D-91A7FE11F01F}" dt="2025-02-20T01:48:00.101" v="261"/>
          <ac:picMkLst>
            <pc:docMk/>
            <pc:sldMk cId="4210925812" sldId="277"/>
            <ac:picMk id="6" creationId="{45A64F81-D54D-9BAF-8965-A392621DB657}"/>
          </ac:picMkLst>
        </pc:picChg>
        <pc:picChg chg="add mod">
          <ac:chgData name="Wellman, Joshua" userId="S::joshua_wellman1@baylor.edu::1f8a2836-7ea3-43b6-91a8-337e6222d6b2" providerId="AD" clId="Web-{BDFE168F-239F-E8F7-6B7D-91A7FE11F01F}" dt="2025-02-20T01:50:33.589" v="279" actId="1076"/>
          <ac:picMkLst>
            <pc:docMk/>
            <pc:sldMk cId="4210925812" sldId="277"/>
            <ac:picMk id="7" creationId="{85A21BF1-811F-D95B-03B9-8A50529CA514}"/>
          </ac:picMkLst>
        </pc:picChg>
        <pc:picChg chg="add mod">
          <ac:chgData name="Wellman, Joshua" userId="S::joshua_wellman1@baylor.edu::1f8a2836-7ea3-43b6-91a8-337e6222d6b2" providerId="AD" clId="Web-{BDFE168F-239F-E8F7-6B7D-91A7FE11F01F}" dt="2025-02-20T01:50:36.776" v="280" actId="1076"/>
          <ac:picMkLst>
            <pc:docMk/>
            <pc:sldMk cId="4210925812" sldId="277"/>
            <ac:picMk id="8" creationId="{6541432F-C446-0DC6-0384-1EA0A0510B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25FB-99A0-784A-8908-78580D3AABB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794E-8D33-1A42-A949-5F1CC904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9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C181F-41AA-3746-DDA8-74CE4AC3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23976-C13B-4FA2-5D76-6A13F981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B2316-0168-6154-6E1C-D149A82ED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5C9A7-B4FC-2BA3-FB4F-9204CA27E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95F7-5D0A-5AE0-3670-FF03958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FA9DD-0045-7682-ECF8-F67592075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F0B36-1631-EE5A-6DC7-A9BF220D1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D123-5842-81FA-9EED-14A7D3FB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DBFC-365A-93C4-38FC-83B0231A1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6E6E2-216F-9F13-5B55-A18FF03F4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D8604-AC27-B211-5E50-6F89F9D78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6C50-AEBD-0F88-4568-029A83042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75207-6251-15B8-1771-4BA786A1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83F88-0791-2F3B-A770-20D7AED77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E724B-1914-F463-B1C3-4CEE52AC9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CE28-97FF-1370-C0EB-63775860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2322-13F4-AC83-024F-F915FD9E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541E2-8290-6D28-B120-9E02880C3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A45B6-0E1E-0B11-70C6-D812C7D7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7B952-5B6E-640B-1543-7D442D029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EA86-ADFC-FB6C-E0AE-3A60C1DF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80A1B-CAF7-7BF0-F779-3D5566B07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B6555-55C8-E010-A38C-4DBC0EE1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5D61-1FC2-7024-FBD4-EC70ACEC4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8F72-21DA-4220-60DC-6D974A67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936FD-1519-24A1-9110-6E6AA2427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6D6AE-9F26-3BF4-E5F3-C6930694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B308-2D1D-05A5-983E-1C7FAAF64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39E8-DE85-44DC-40BE-F3582317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EA831-958A-FAA8-8BFB-E9D9D738C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29040-3D45-437D-0361-BDEFD6C9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529F-9B99-5C7E-C325-1F569A1F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68741-D58E-62B1-BE43-1DC93127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F8463-B998-BEB3-228F-9628DE2D7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6D190-8D99-5C07-BAE3-DFAB506CF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03C7-A9D0-F19A-C0D1-0DF8AF5DB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D09C-84BE-6DF2-9931-DA6AEABE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3EF1B-714A-7058-0AA8-A301A1F2A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3EAD4-CE35-BEB1-3BFF-4EB281A9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7C69-1D0E-376B-8737-5555905AF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0866-D20B-EBEA-8563-7C5892D8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F83F1-5714-4F48-D733-3DC8A8914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5AA34-9B23-C2F6-594C-10938036C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136C-87E9-D79F-F77C-A813EC29D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AE00-7526-42DE-6FF1-8FE0081AB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85F9-5634-2B2A-470B-6D0C8AE83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7A2A2D-ACE6-259A-30CA-98A4BB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F91BB-3FF9-8DCE-7923-C8D3F4B68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0" y="18360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of Sale Microservices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E2984B3-BACC-5246-A608-71596BE4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23064"/>
            <a:ext cx="1219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 Cloud-Native Microservices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EEEA9-6B1D-3C46-0E53-5E26701B0C72}"/>
              </a:ext>
            </a:extLst>
          </p:cNvPr>
          <p:cNvSpPr txBox="1"/>
          <p:nvPr/>
        </p:nvSpPr>
        <p:spPr>
          <a:xfrm>
            <a:off x="5158539" y="3771421"/>
            <a:ext cx="1874921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Matthew Hays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Joshua Wellman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7E3A7-91B3-2402-69B1-14E578C5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3E05-D8DC-7543-6877-4B17AB95FDB0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Deployment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9534-D256-3E20-43DB-936762CD698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EC1057BC-A4C0-5A60-44AD-CBA0940E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965073"/>
            <a:ext cx="9048750" cy="38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21901-CC72-2FAE-EF02-6CC728D5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8923-8E0C-6B2D-BF43-2FAB857C83B1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0985-D61C-AE8F-5018-2AF84F631F4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0BFD20-B9E9-CB3A-0840-8A88A4D37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2" y="1374347"/>
            <a:ext cx="7736336" cy="459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6B08F-622B-9246-4D7B-8C7799A9C2A9}"/>
              </a:ext>
            </a:extLst>
          </p:cNvPr>
          <p:cNvSpPr txBox="1"/>
          <p:nvPr/>
        </p:nvSpPr>
        <p:spPr>
          <a:xfrm>
            <a:off x="3044689" y="6276925"/>
            <a:ext cx="870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/Matt-Hays/csi-5347-course-project </a:t>
            </a:r>
            <a:r>
              <a:rPr lang="en-US" dirty="0"/>
              <a:t>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820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CD21-8276-0A34-612F-2E7B6F32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C512-2606-F10C-41F7-9FBF4FF4E5D1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4729-FF8C-A5F1-3657-E7F48B64E9B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/Matt-Hays/csi-5347-course-project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Each service consists of a single, isolated codebase.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E920C8-5A0B-ABA4-B6CB-B755F597B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7" y="3428999"/>
            <a:ext cx="5742326" cy="33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2CCD-AC91-97C9-DD07-4F43C740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A19-0460-4DB2-4EBB-6986CA01BF46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Demonstration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4F01-BCF6-0D05-641F-7ED388BF598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blue whale with blocks on it&#10;&#10;AI-generated content may be incorrect.">
            <a:extLst>
              <a:ext uri="{FF2B5EF4-FFF2-40B4-BE49-F238E27FC236}">
                <a16:creationId xmlns:a16="http://schemas.microsoft.com/office/drawing/2014/main" id="{80E740E1-04F7-9CB4-31E0-7D0B52A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714500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0D7E-E0B3-8712-2609-3A1AC861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44F-A69B-E1CC-FB1A-2D204900117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ea typeface="Calibri"/>
                <a:cs typeface="Calibri"/>
              </a:rPr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4ADCF-916C-4D20-4F16-8086C565F7E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Implement the Service Discovery Agent for registration and query of 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ea typeface="ＭＳ Ｐゴシック"/>
                <a:cs typeface="Calibri"/>
              </a:rPr>
              <a:t>Ensure services can query for other services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Implement a load balancer for the services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Finish implementing calls between services</a:t>
            </a:r>
            <a:endParaRPr lang="en-US" altLang="en-US" sz="2400" dirty="0">
              <a:ea typeface="ＭＳ Ｐゴシック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Implement resiliency patterns between services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Improve payment methodologies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Implement centralized logging with ELK or Prometheus/Grafana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>
                <a:ea typeface="ＭＳ Ｐゴシック"/>
                <a:cs typeface="Calibri"/>
              </a:rPr>
              <a:t>Implement security with Spring Security and </a:t>
            </a:r>
            <a:r>
              <a:rPr lang="en-US" altLang="en-US" sz="2400" dirty="0" err="1">
                <a:ea typeface="ＭＳ Ｐゴシック"/>
                <a:cs typeface="Calibri"/>
              </a:rPr>
              <a:t>Keycloak</a:t>
            </a:r>
            <a:endParaRPr lang="en-US" altLang="en-US" sz="2400" dirty="0">
              <a:ea typeface="ＭＳ Ｐゴシック" charset="-128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 dirty="0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00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3C16C-EB33-8FAD-1CCB-86B5F1F466AD}"/>
              </a:ext>
            </a:extLst>
          </p:cNvPr>
          <p:cNvSpPr txBox="1"/>
          <p:nvPr/>
        </p:nvSpPr>
        <p:spPr>
          <a:xfrm>
            <a:off x="5165159" y="3077618"/>
            <a:ext cx="1866900" cy="70173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2577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5797-5816-2FF6-300F-18180B60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BFA-46BD-4155-9738-C673A0BCA2F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AB77-9308-EA62-B974-F5B8EE69770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Modern point of sale (POS)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Designed for retail transactions and inventory management.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Supports seamless customer loyalty integration.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Microservice architecture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Inventory Service: Manages products, vendors, and purchase orders.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Loyalty Program Service: Tracks customer loyalty accounts and rewards.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Point of Sale (POS) Service: Handles retail transactions, registers, employees, and customer transaction history.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9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824FC-8DBD-8756-2F6A-680E9C12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5A21-39DA-4448-18F6-8A724250797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DE78-FCAD-80F1-1893-DEE3F032F082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Scalability and Maintainability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Decoupled service for independent scaling and updates.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Supports future expansion with additional services.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Cloud Native and Containerized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Uses Spring Boot and Spring Cloud for microservices.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Deployed via Docker and managed with Docker Compose.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6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BA6B1-411A-7783-5E0B-8D5C3195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B5D-A6AB-3009-95CA-998C6DB1ECD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4B29-C011-E79C-73B4-0A4E7E090000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Centralized Configuration Management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Spring Cloud Config Server ensures consistent settings across environments.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Configuration stored in a dedicated Git repository for version control.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Real-World Application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Designed for businesses needing robust transaction, inventory, and customer loyalty solutions.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Flexible and extensible for diverse retail environments.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1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4DD5-B06D-01C1-724D-B4ABAB6C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8F8-DE33-3EA6-9D65-667634DA212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7A87-AA28-A19D-6093-6751F00F1B2F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5BB749D5-2FE0-9B6D-34AD-C0673440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70" y="1374347"/>
            <a:ext cx="7772400" cy="51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E506-6D10-62AD-FB39-B7DF7AFE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D48-009C-891E-E0F6-098BA6432CD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F9E-E2EE-D6DB-4BA8-C3DDCDC29507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The canonical model was analyzed against business functions to develop the bounded contexts of the application: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Identified business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Retail transactions and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Inventory management and vendor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Loyalty and rewards tracking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Can be extended to add additional features, such as targeted marketing communications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5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1C62-72ED-3E0D-CEE7-3D6CA7B5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29D-DB01-C79B-2B7D-A164F0B879B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Bounded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A5-F4DE-DBDB-95DB-9122845586C9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E5A06BBA-50DA-1E24-2A83-F203200F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0" y="1766845"/>
            <a:ext cx="2755900" cy="3962400"/>
          </a:xfrm>
          <a:prstGeom prst="rect">
            <a:avLst/>
          </a:prstGeom>
        </p:spPr>
      </p:pic>
      <p:pic>
        <p:nvPicPr>
          <p:cNvPr id="7" name="Picture 6" descr="A diagram of customer loyalty&#10;&#10;AI-generated content may be incorrect.">
            <a:extLst>
              <a:ext uri="{FF2B5EF4-FFF2-40B4-BE49-F238E27FC236}">
                <a16:creationId xmlns:a16="http://schemas.microsoft.com/office/drawing/2014/main" id="{9845A941-F0D3-F55E-C4BF-0A4FED7E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68" y="3335571"/>
            <a:ext cx="2919046" cy="2825487"/>
          </a:xfrm>
          <a:prstGeom prst="rect">
            <a:avLst/>
          </a:prstGeom>
        </p:spPr>
      </p:pic>
      <p:pic>
        <p:nvPicPr>
          <p:cNvPr id="9" name="Picture 8" descr="A diagram of a company structure&#10;&#10;AI-generated content may be incorrect.">
            <a:extLst>
              <a:ext uri="{FF2B5EF4-FFF2-40B4-BE49-F238E27FC236}">
                <a16:creationId xmlns:a16="http://schemas.microsoft.com/office/drawing/2014/main" id="{F8F0877C-5701-A8D5-5030-DEC5AA492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26" y="1692784"/>
            <a:ext cx="4020052" cy="40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B05A-42D4-10E2-DCB6-2D864BF6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3CF4-1E2B-0AEC-7D2F-6F8744E5E31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Context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DE41-DD0C-E9E2-D2F1-780E75EC2D84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21257D52-AEA0-BB83-5D74-99246229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78" y="1374347"/>
            <a:ext cx="9450183" cy="51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B25E-0F1D-9E2C-13B1-82A99C5E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D76-F1E6-E0E1-07EE-441B6EEE5F77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Package Diagram</a:t>
            </a:r>
            <a:endParaRPr lang="en-US" altLang="en-US" b="1">
              <a:solidFill>
                <a:srgbClr val="1E482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C067-DB81-316F-B855-A9EE62998CE6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blue screen shot of a blue folder&#10;&#10;AI-generated content may be incorrect.">
            <a:extLst>
              <a:ext uri="{FF2B5EF4-FFF2-40B4-BE49-F238E27FC236}">
                <a16:creationId xmlns:a16="http://schemas.microsoft.com/office/drawing/2014/main" id="{6DA0F377-A74A-E11E-7016-367D25F2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69" y="1504950"/>
            <a:ext cx="3222887" cy="5153025"/>
          </a:xfrm>
          <a:prstGeom prst="rect">
            <a:avLst/>
          </a:prstGeom>
        </p:spPr>
      </p:pic>
      <p:pic>
        <p:nvPicPr>
          <p:cNvPr id="7" name="Picture 6" descr="A blue screen shot of a blue screen&#10;&#10;AI-generated content may be incorrect.">
            <a:extLst>
              <a:ext uri="{FF2B5EF4-FFF2-40B4-BE49-F238E27FC236}">
                <a16:creationId xmlns:a16="http://schemas.microsoft.com/office/drawing/2014/main" id="{85A21BF1-811F-D95B-03B9-8A50529C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12" y="1504950"/>
            <a:ext cx="2642226" cy="5153025"/>
          </a:xfrm>
          <a:prstGeom prst="rect">
            <a:avLst/>
          </a:prstGeom>
        </p:spPr>
      </p:pic>
      <p:pic>
        <p:nvPicPr>
          <p:cNvPr id="8" name="Picture 7" descr="A blue screen shot of a blue folder&#10;&#10;AI-generated content may be incorrect.">
            <a:extLst>
              <a:ext uri="{FF2B5EF4-FFF2-40B4-BE49-F238E27FC236}">
                <a16:creationId xmlns:a16="http://schemas.microsoft.com/office/drawing/2014/main" id="{6541432F-C446-0DC6-0384-1EA0A0510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900" y="1504950"/>
            <a:ext cx="264024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5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343</Words>
  <Application>Microsoft Macintosh PowerPoint</Application>
  <PresentationFormat>Widescreen</PresentationFormat>
  <Paragraphs>68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Aptos</vt:lpstr>
      <vt:lpstr>Arial</vt:lpstr>
      <vt:lpstr>Calibri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Hays</dc:creator>
  <cp:lastModifiedBy>Jessica Hays</cp:lastModifiedBy>
  <cp:revision>5</cp:revision>
  <dcterms:created xsi:type="dcterms:W3CDTF">2025-02-07T04:23:15Z</dcterms:created>
  <dcterms:modified xsi:type="dcterms:W3CDTF">2025-02-20T02:58:53Z</dcterms:modified>
</cp:coreProperties>
</file>