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7A06FF0-735B-483C-812C-7A88F2326D1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B97CA00-6933-42A5-B3CD-12937DD9BC0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11/27/22 7:22:58 PM PST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0C5E0F3B-A313-48A4-9D56-39C563ACC7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2022-11-28T03:22:58Z</dcterms:created>
  <dcterms:modified xsi:type="dcterms:W3CDTF">2022-11-28T03:22:58Z</dcterms:modified>
</cp:coreProperties>
</file>