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83" r:id="rId2"/>
    <p:sldMasterId id="2147483689" r:id="rId3"/>
  </p:sldMasterIdLst>
  <p:notesMasterIdLst>
    <p:notesMasterId r:id="rId18"/>
  </p:notesMasterIdLst>
  <p:sldIdLst>
    <p:sldId id="741" r:id="rId4"/>
    <p:sldId id="754" r:id="rId5"/>
    <p:sldId id="756" r:id="rId6"/>
    <p:sldId id="755" r:id="rId7"/>
    <p:sldId id="742" r:id="rId8"/>
    <p:sldId id="743" r:id="rId9"/>
    <p:sldId id="753" r:id="rId10"/>
    <p:sldId id="757" r:id="rId11"/>
    <p:sldId id="759" r:id="rId12"/>
    <p:sldId id="760" r:id="rId13"/>
    <p:sldId id="761" r:id="rId14"/>
    <p:sldId id="762" r:id="rId15"/>
    <p:sldId id="763" r:id="rId16"/>
    <p:sldId id="7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userDrawn="1">
          <p15:clr>
            <a:srgbClr val="A4A3A4"/>
          </p15:clr>
        </p15:guide>
        <p15:guide id="2" pos="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erly Dittmar" initials="KD" lastIdx="18" clrIdx="0">
    <p:extLst>
      <p:ext uri="{19B8F6BF-5375-455C-9EA6-DF929625EA0E}">
        <p15:presenceInfo xmlns:p15="http://schemas.microsoft.com/office/powerpoint/2012/main" userId="S-1-5-21-1678107984-3015602708-2098308342-1175" providerId="AD"/>
      </p:ext>
    </p:extLst>
  </p:cmAuthor>
  <p:cmAuthor id="2" name="Rachel Klass" initials="RK" lastIdx="4" clrIdx="1">
    <p:extLst>
      <p:ext uri="{19B8F6BF-5375-455C-9EA6-DF929625EA0E}">
        <p15:presenceInfo xmlns:p15="http://schemas.microsoft.com/office/powerpoint/2012/main" userId="S-1-5-21-1678107984-3015602708-2098308342-4976" providerId="AD"/>
      </p:ext>
    </p:extLst>
  </p:cmAuthor>
  <p:cmAuthor id="3" name="Lauren Fink" initials="LF" lastIdx="6" clrIdx="2">
    <p:extLst>
      <p:ext uri="{19B8F6BF-5375-455C-9EA6-DF929625EA0E}">
        <p15:presenceInfo xmlns:p15="http://schemas.microsoft.com/office/powerpoint/2012/main" userId="S-1-5-21-1678107984-3015602708-2098308342-2644" providerId="AD"/>
      </p:ext>
    </p:extLst>
  </p:cmAuthor>
  <p:cmAuthor id="4" name="Analise Gruenewald" initials="AG" lastIdx="18" clrIdx="3">
    <p:extLst>
      <p:ext uri="{19B8F6BF-5375-455C-9EA6-DF929625EA0E}">
        <p15:presenceInfo xmlns:p15="http://schemas.microsoft.com/office/powerpoint/2012/main" userId="S::agruenewald@cellohealth.com::65be79d5-484b-4660-b390-470206dfad00" providerId="AD"/>
      </p:ext>
    </p:extLst>
  </p:cmAuthor>
  <p:cmAuthor id="5" name="Kimberly Dittmar" initials="KD [2]" lastIdx="25" clrIdx="4">
    <p:extLst>
      <p:ext uri="{19B8F6BF-5375-455C-9EA6-DF929625EA0E}">
        <p15:presenceInfo xmlns:p15="http://schemas.microsoft.com/office/powerpoint/2012/main" userId="S::kdittmar@cellohealth.com::45ab7344-a28a-47e2-82f0-c9b286fffa58" providerId="AD"/>
      </p:ext>
    </p:extLst>
  </p:cmAuthor>
  <p:cmAuthor id="6" name="Lauren Stutzbach" initials="LS" lastIdx="10" clrIdx="5">
    <p:extLst>
      <p:ext uri="{19B8F6BF-5375-455C-9EA6-DF929625EA0E}">
        <p15:presenceInfo xmlns:p15="http://schemas.microsoft.com/office/powerpoint/2012/main" userId="Lauren Stutzb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034"/>
    <a:srgbClr val="636363"/>
    <a:srgbClr val="A0470F"/>
    <a:srgbClr val="6FAD47"/>
    <a:srgbClr val="4473C5"/>
    <a:srgbClr val="A5A5A5"/>
    <a:srgbClr val="ED7D30"/>
    <a:srgbClr val="285E8D"/>
    <a:srgbClr val="FFC000"/>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60" autoAdjust="0"/>
    <p:restoredTop sz="91069" autoAdjust="0"/>
  </p:normalViewPr>
  <p:slideViewPr>
    <p:cSldViewPr snapToGrid="0">
      <p:cViewPr varScale="1">
        <p:scale>
          <a:sx n="104" d="100"/>
          <a:sy n="104" d="100"/>
        </p:scale>
        <p:origin x="1338" y="96"/>
      </p:cViewPr>
      <p:guideLst>
        <p:guide orient="horz" pos="4176"/>
        <p:guide pos="72"/>
      </p:guideLst>
    </p:cSldViewPr>
  </p:slideViewPr>
  <p:notesTextViewPr>
    <p:cViewPr>
      <p:scale>
        <a:sx n="1" d="1"/>
        <a:sy n="1" d="1"/>
      </p:scale>
      <p:origin x="0" y="0"/>
    </p:cViewPr>
  </p:notesTextViewPr>
  <p:sorterViewPr>
    <p:cViewPr>
      <p:scale>
        <a:sx n="100" d="100"/>
        <a:sy n="100" d="100"/>
      </p:scale>
      <p:origin x="0" y="-13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5FC9D-E09B-48AD-977C-E8FED53391FC}"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70F19-58D8-4418-B059-EC75729B64F1}" type="slidenum">
              <a:rPr lang="en-US" smtClean="0"/>
              <a:t>‹#›</a:t>
            </a:fld>
            <a:endParaRPr lang="en-US"/>
          </a:p>
        </p:txBody>
      </p:sp>
    </p:spTree>
    <p:extLst>
      <p:ext uri="{BB962C8B-B14F-4D97-AF65-F5344CB8AC3E}">
        <p14:creationId xmlns:p14="http://schemas.microsoft.com/office/powerpoint/2010/main" val="160228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4DF00-8D07-4DB9-B37A-B67C94385B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34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4DF00-8D07-4DB9-B37A-B67C94385B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49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170F19-58D8-4418-B059-EC75729B64F1}" type="slidenum">
              <a:rPr lang="en-US" smtClean="0"/>
              <a:t>7</a:t>
            </a:fld>
            <a:endParaRPr lang="en-US"/>
          </a:p>
        </p:txBody>
      </p:sp>
    </p:spTree>
    <p:extLst>
      <p:ext uri="{BB962C8B-B14F-4D97-AF65-F5344CB8AC3E}">
        <p14:creationId xmlns:p14="http://schemas.microsoft.com/office/powerpoint/2010/main" val="254400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DFB74D6-73E2-3E45-8404-15DC402022B8}"/>
              </a:ext>
            </a:extLst>
          </p:cNvPr>
          <p:cNvGrpSpPr/>
          <p:nvPr userDrawn="1"/>
        </p:nvGrpSpPr>
        <p:grpSpPr>
          <a:xfrm>
            <a:off x="342900" y="704885"/>
            <a:ext cx="5779900" cy="5263480"/>
            <a:chOff x="342900" y="908720"/>
            <a:chExt cx="5779900" cy="5263480"/>
          </a:xfrm>
        </p:grpSpPr>
        <p:sp>
          <p:nvSpPr>
            <p:cNvPr id="28" name="Rectangle 27"/>
            <p:cNvSpPr/>
            <p:nvPr/>
          </p:nvSpPr>
          <p:spPr>
            <a:xfrm>
              <a:off x="342900" y="908720"/>
              <a:ext cx="5258462" cy="5261295"/>
            </a:xfrm>
            <a:prstGeom prst="rect">
              <a:avLst/>
            </a:prstGeom>
            <a:solidFill>
              <a:srgbClr val="030029">
                <a:alpha val="8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29" name="Rectangle 28"/>
            <p:cNvSpPr/>
            <p:nvPr/>
          </p:nvSpPr>
          <p:spPr>
            <a:xfrm>
              <a:off x="342900" y="908720"/>
              <a:ext cx="5258997" cy="141204"/>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4" name="Triangle 3">
              <a:extLst>
                <a:ext uri="{FF2B5EF4-FFF2-40B4-BE49-F238E27FC236}">
                  <a16:creationId xmlns:a16="http://schemas.microsoft.com/office/drawing/2014/main" id="{877D755C-B9BA-C84A-BA5B-E5CB6623FD65}"/>
                </a:ext>
              </a:extLst>
            </p:cNvPr>
            <p:cNvSpPr/>
            <p:nvPr userDrawn="1"/>
          </p:nvSpPr>
          <p:spPr>
            <a:xfrm rot="5400000">
              <a:off x="5502040" y="2232182"/>
              <a:ext cx="720081" cy="521438"/>
            </a:xfrm>
            <a:prstGeom prst="triangle">
              <a:avLst/>
            </a:prstGeom>
            <a:solidFill>
              <a:srgbClr val="030029">
                <a:alpha val="8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EDE80A-F297-744F-B61B-0A074A1FC879}"/>
                </a:ext>
              </a:extLst>
            </p:cNvPr>
            <p:cNvSpPr/>
            <p:nvPr userDrawn="1"/>
          </p:nvSpPr>
          <p:spPr>
            <a:xfrm>
              <a:off x="346248" y="4023415"/>
              <a:ext cx="5255649" cy="214878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grpSp>
      <p:sp>
        <p:nvSpPr>
          <p:cNvPr id="10" name="Picture Placeholder 9">
            <a:extLst>
              <a:ext uri="{FF2B5EF4-FFF2-40B4-BE49-F238E27FC236}">
                <a16:creationId xmlns:a16="http://schemas.microsoft.com/office/drawing/2014/main" id="{D9F2A890-5724-7840-892A-9704A5747F36}"/>
              </a:ext>
            </a:extLst>
          </p:cNvPr>
          <p:cNvSpPr>
            <a:spLocks noGrp="1"/>
          </p:cNvSpPr>
          <p:nvPr userDrawn="1">
            <p:ph type="pic" sz="quarter" idx="17" hasCustomPrompt="1"/>
          </p:nvPr>
        </p:nvSpPr>
        <p:spPr>
          <a:xfrm>
            <a:off x="546100" y="4022090"/>
            <a:ext cx="2420144" cy="1130300"/>
          </a:xfrm>
        </p:spPr>
        <p:txBody>
          <a:bodyPr/>
          <a:lstStyle>
            <a:lvl1pPr>
              <a:defRPr>
                <a:solidFill>
                  <a:schemeClr val="accent4">
                    <a:lumMod val="60000"/>
                    <a:lumOff val="40000"/>
                    <a:alpha val="50000"/>
                  </a:schemeClr>
                </a:solidFill>
              </a:defRPr>
            </a:lvl1pPr>
          </a:lstStyle>
          <a:p>
            <a:r>
              <a:rPr lang="en-US" noProof="0" dirty="0"/>
              <a:t>Click to insert client logo</a:t>
            </a:r>
          </a:p>
        </p:txBody>
      </p:sp>
      <p:sp>
        <p:nvSpPr>
          <p:cNvPr id="2" name="Title 1"/>
          <p:cNvSpPr>
            <a:spLocks noGrp="1"/>
          </p:cNvSpPr>
          <p:nvPr userDrawn="1">
            <p:ph type="ctrTitle" hasCustomPrompt="1"/>
          </p:nvPr>
        </p:nvSpPr>
        <p:spPr>
          <a:xfrm>
            <a:off x="546100" y="957656"/>
            <a:ext cx="4820361" cy="1224058"/>
          </a:xfrm>
        </p:spPr>
        <p:txBody>
          <a:bodyPr lIns="0" anchor="b">
            <a:noAutofit/>
          </a:bodyPr>
          <a:lstStyle>
            <a:lvl1pPr algn="l">
              <a:defRPr sz="2400" b="1" cap="none"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userDrawn="1">
            <p:ph type="subTitle" idx="1" hasCustomPrompt="1"/>
          </p:nvPr>
        </p:nvSpPr>
        <p:spPr>
          <a:xfrm>
            <a:off x="546100" y="2324589"/>
            <a:ext cx="4820361" cy="900576"/>
          </a:xfrm>
          <a:prstGeom prst="rect">
            <a:avLst/>
          </a:prstGeom>
        </p:spPr>
        <p:txBody>
          <a:bodyPr lIns="0" tIns="0">
            <a:noAutofit/>
          </a:bodyPr>
          <a:lstStyle>
            <a:lvl1pPr marL="0" indent="0" algn="l">
              <a:buNone/>
              <a:defRPr sz="2000" b="0" baseline="0">
                <a:solidFill>
                  <a:schemeClr val="accent3"/>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20" name="Text Placeholder 19"/>
          <p:cNvSpPr>
            <a:spLocks noGrp="1"/>
          </p:cNvSpPr>
          <p:nvPr userDrawn="1">
            <p:ph type="body" sz="quarter" idx="13" hasCustomPrompt="1"/>
          </p:nvPr>
        </p:nvSpPr>
        <p:spPr>
          <a:xfrm>
            <a:off x="546100" y="3368040"/>
            <a:ext cx="4820361" cy="382685"/>
          </a:xfrm>
          <a:prstGeom prst="rect">
            <a:avLst/>
          </a:prstGeom>
        </p:spPr>
        <p:txBody>
          <a:bodyPr lIns="0" bIns="0" anchor="b">
            <a:noAutofit/>
          </a:bodyPr>
          <a:lstStyle>
            <a:lvl1pPr marL="0" indent="0">
              <a:buNone/>
              <a:defRPr sz="1400" b="0" baseline="0">
                <a:solidFill>
                  <a:schemeClr val="bg1"/>
                </a:solidFill>
                <a:latin typeface="Arial" panose="020B0604020202020204" pitchFamily="34" charset="0"/>
                <a:cs typeface="Arial" panose="020B0604020202020204" pitchFamily="34" charset="0"/>
              </a:defRPr>
            </a:lvl1pPr>
            <a:lvl2pPr marL="457200" indent="0">
              <a:buNone/>
              <a:defRPr sz="1400">
                <a:solidFill>
                  <a:schemeClr val="accent4"/>
                </a:solidFill>
                <a:latin typeface="Arial" panose="020B0604020202020204" pitchFamily="34" charset="0"/>
                <a:cs typeface="Arial" panose="020B0604020202020204" pitchFamily="34" charset="0"/>
              </a:defRPr>
            </a:lvl2pPr>
            <a:lvl3pPr marL="914400" indent="0">
              <a:buNone/>
              <a:defRPr sz="1400">
                <a:solidFill>
                  <a:schemeClr val="accent4"/>
                </a:solidFill>
                <a:latin typeface="Arial" panose="020B0604020202020204" pitchFamily="34" charset="0"/>
                <a:cs typeface="Arial" panose="020B0604020202020204" pitchFamily="34" charset="0"/>
              </a:defRPr>
            </a:lvl3pPr>
            <a:lvl4pPr marL="1371600" indent="0">
              <a:buNone/>
              <a:defRPr sz="1400">
                <a:solidFill>
                  <a:schemeClr val="accent4"/>
                </a:solidFill>
                <a:latin typeface="Arial" panose="020B0604020202020204" pitchFamily="34" charset="0"/>
                <a:cs typeface="Arial" panose="020B0604020202020204" pitchFamily="34" charset="0"/>
              </a:defRPr>
            </a:lvl4pPr>
            <a:lvl5pPr marL="1828800" indent="0">
              <a:buNone/>
              <a:defRPr sz="1400">
                <a:solidFill>
                  <a:schemeClr val="accent4"/>
                </a:solidFill>
                <a:latin typeface="Arial" panose="020B0604020202020204" pitchFamily="34" charset="0"/>
                <a:cs typeface="Arial" panose="020B0604020202020204" pitchFamily="34" charset="0"/>
              </a:defRPr>
            </a:lvl5pPr>
          </a:lstStyle>
          <a:p>
            <a:pPr lvl="0"/>
            <a:r>
              <a:rPr lang="en-US" noProof="0" dirty="0"/>
              <a:t>14 August 2019 | Job number</a:t>
            </a:r>
          </a:p>
        </p:txBody>
      </p:sp>
      <p:sp>
        <p:nvSpPr>
          <p:cNvPr id="8" name="Text Placeholder 19"/>
          <p:cNvSpPr>
            <a:spLocks noGrp="1"/>
          </p:cNvSpPr>
          <p:nvPr userDrawn="1">
            <p:ph type="body" sz="quarter" idx="16" hasCustomPrompt="1"/>
          </p:nvPr>
        </p:nvSpPr>
        <p:spPr>
          <a:xfrm>
            <a:off x="546100" y="5593715"/>
            <a:ext cx="4820361" cy="362588"/>
          </a:xfrm>
          <a:prstGeom prst="rect">
            <a:avLst/>
          </a:prstGeom>
        </p:spPr>
        <p:txBody>
          <a:bodyPr lIns="0" anchor="t" anchorCtr="0">
            <a:noAutofit/>
          </a:bodyPr>
          <a:lstStyle>
            <a:lvl1pPr marL="0" indent="0" algn="l">
              <a:buNone/>
              <a:defRPr sz="1100" b="0" baseline="0">
                <a:solidFill>
                  <a:schemeClr val="accent3"/>
                </a:solidFill>
                <a:latin typeface="Arial" panose="020B0604020202020204" pitchFamily="34" charset="0"/>
                <a:cs typeface="Arial" panose="020B0604020202020204" pitchFamily="34" charset="0"/>
              </a:defRPr>
            </a:lvl1pPr>
            <a:lvl2pPr marL="457200" indent="0">
              <a:buNone/>
              <a:defRPr sz="1400">
                <a:solidFill>
                  <a:schemeClr val="accent4"/>
                </a:solidFill>
                <a:latin typeface="Arial" panose="020B0604020202020204" pitchFamily="34" charset="0"/>
                <a:cs typeface="Arial" panose="020B0604020202020204" pitchFamily="34" charset="0"/>
              </a:defRPr>
            </a:lvl2pPr>
            <a:lvl3pPr marL="914400" indent="0">
              <a:buNone/>
              <a:defRPr sz="1400">
                <a:solidFill>
                  <a:schemeClr val="accent4"/>
                </a:solidFill>
                <a:latin typeface="Arial" panose="020B0604020202020204" pitchFamily="34" charset="0"/>
                <a:cs typeface="Arial" panose="020B0604020202020204" pitchFamily="34" charset="0"/>
              </a:defRPr>
            </a:lvl3pPr>
            <a:lvl4pPr marL="1371600" indent="0">
              <a:buNone/>
              <a:defRPr sz="1400">
                <a:solidFill>
                  <a:schemeClr val="accent4"/>
                </a:solidFill>
                <a:latin typeface="Arial" panose="020B0604020202020204" pitchFamily="34" charset="0"/>
                <a:cs typeface="Arial" panose="020B0604020202020204" pitchFamily="34" charset="0"/>
              </a:defRPr>
            </a:lvl4pPr>
            <a:lvl5pPr marL="1828800" indent="0">
              <a:buNone/>
              <a:defRPr sz="1400">
                <a:solidFill>
                  <a:schemeClr val="accent4"/>
                </a:solidFill>
                <a:latin typeface="Arial" panose="020B0604020202020204" pitchFamily="34" charset="0"/>
                <a:cs typeface="Arial" panose="020B0604020202020204" pitchFamily="34" charset="0"/>
              </a:defRPr>
            </a:lvl5pPr>
          </a:lstStyle>
          <a:p>
            <a:pPr lvl="0"/>
            <a:r>
              <a:rPr lang="en-US" noProof="0" dirty="0"/>
              <a:t>Click to enter contributor names</a:t>
            </a:r>
          </a:p>
        </p:txBody>
      </p:sp>
      <p:sp>
        <p:nvSpPr>
          <p:cNvPr id="15" name="Text Placeholder 19"/>
          <p:cNvSpPr>
            <a:spLocks noGrp="1"/>
          </p:cNvSpPr>
          <p:nvPr>
            <p:ph type="body" sz="quarter" idx="18" hasCustomPrompt="1"/>
          </p:nvPr>
        </p:nvSpPr>
        <p:spPr>
          <a:xfrm>
            <a:off x="546100" y="5257165"/>
            <a:ext cx="4820361" cy="314268"/>
          </a:xfrm>
          <a:prstGeom prst="rect">
            <a:avLst/>
          </a:prstGeom>
        </p:spPr>
        <p:txBody>
          <a:bodyPr lIns="0" anchor="t" anchorCtr="0">
            <a:noAutofit/>
          </a:bodyPr>
          <a:lstStyle>
            <a:lvl1pPr marL="0" indent="0" algn="l">
              <a:buNone/>
              <a:defRPr sz="1100" b="0" baseline="0">
                <a:solidFill>
                  <a:schemeClr val="accent3"/>
                </a:solidFill>
                <a:latin typeface="Arial" panose="020B0604020202020204" pitchFamily="34" charset="0"/>
                <a:cs typeface="Arial" panose="020B0604020202020204" pitchFamily="34" charset="0"/>
              </a:defRPr>
            </a:lvl1pPr>
            <a:lvl2pPr marL="457200" indent="0">
              <a:buNone/>
              <a:defRPr sz="1400">
                <a:solidFill>
                  <a:schemeClr val="accent4"/>
                </a:solidFill>
                <a:latin typeface="Arial" panose="020B0604020202020204" pitchFamily="34" charset="0"/>
                <a:cs typeface="Arial" panose="020B0604020202020204" pitchFamily="34" charset="0"/>
              </a:defRPr>
            </a:lvl2pPr>
            <a:lvl3pPr marL="914400" indent="0">
              <a:buNone/>
              <a:defRPr sz="1400">
                <a:solidFill>
                  <a:schemeClr val="accent4"/>
                </a:solidFill>
                <a:latin typeface="Arial" panose="020B0604020202020204" pitchFamily="34" charset="0"/>
                <a:cs typeface="Arial" panose="020B0604020202020204" pitchFamily="34" charset="0"/>
              </a:defRPr>
            </a:lvl3pPr>
            <a:lvl4pPr marL="1371600" indent="0">
              <a:buNone/>
              <a:defRPr sz="1400">
                <a:solidFill>
                  <a:schemeClr val="accent4"/>
                </a:solidFill>
                <a:latin typeface="Arial" panose="020B0604020202020204" pitchFamily="34" charset="0"/>
                <a:cs typeface="Arial" panose="020B0604020202020204" pitchFamily="34" charset="0"/>
              </a:defRPr>
            </a:lvl4pPr>
            <a:lvl5pPr marL="1828800" indent="0">
              <a:buNone/>
              <a:defRPr sz="1400">
                <a:solidFill>
                  <a:schemeClr val="accent4"/>
                </a:solidFill>
                <a:latin typeface="Arial" panose="020B0604020202020204" pitchFamily="34" charset="0"/>
                <a:cs typeface="Arial" panose="020B0604020202020204" pitchFamily="34" charset="0"/>
              </a:defRPr>
            </a:lvl5pPr>
          </a:lstStyle>
          <a:p>
            <a:pPr lvl="0"/>
            <a:r>
              <a:rPr lang="en-US" noProof="0" dirty="0"/>
              <a:t>Click to enter client names</a:t>
            </a:r>
          </a:p>
        </p:txBody>
      </p:sp>
      <p:pic>
        <p:nvPicPr>
          <p:cNvPr id="9" name="Picture 8" hidden="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05303C34-3C22-7243-9BDF-2F5C22FDB066}"/>
              </a:ext>
            </a:extLst>
          </p:cNvPr>
          <p:cNvGrpSpPr/>
          <p:nvPr userDrawn="1"/>
        </p:nvGrpSpPr>
        <p:grpSpPr>
          <a:xfrm>
            <a:off x="8416333" y="5609413"/>
            <a:ext cx="3788794" cy="1252962"/>
            <a:chOff x="8416333" y="5609413"/>
            <a:chExt cx="3788794" cy="1252962"/>
          </a:xfrm>
        </p:grpSpPr>
        <p:sp>
          <p:nvSpPr>
            <p:cNvPr id="18" name="Freeform 17"/>
            <p:cNvSpPr/>
            <p:nvPr userDrawn="1"/>
          </p:nvSpPr>
          <p:spPr>
            <a:xfrm>
              <a:off x="8416333" y="5609413"/>
              <a:ext cx="3788794" cy="1252962"/>
            </a:xfrm>
            <a:custGeom>
              <a:avLst/>
              <a:gdLst>
                <a:gd name="connsiteX0" fmla="*/ 313517 w 2830897"/>
                <a:gd name="connsiteY0" fmla="*/ 0 h 1239836"/>
                <a:gd name="connsiteX1" fmla="*/ 2830897 w 2830897"/>
                <a:gd name="connsiteY1" fmla="*/ 0 h 1239836"/>
                <a:gd name="connsiteX2" fmla="*/ 2830897 w 2830897"/>
                <a:gd name="connsiteY2" fmla="*/ 1239836 h 1239836"/>
                <a:gd name="connsiteX3" fmla="*/ 0 w 2830897"/>
                <a:gd name="connsiteY3" fmla="*/ 1239836 h 1239836"/>
                <a:gd name="connsiteX4" fmla="*/ 0 w 2830897"/>
                <a:gd name="connsiteY4" fmla="*/ 313517 h 1239836"/>
                <a:gd name="connsiteX5" fmla="*/ 313517 w 2830897"/>
                <a:gd name="connsiteY5" fmla="*/ 0 h 1239836"/>
                <a:gd name="connsiteX0" fmla="*/ 313517 w 3362914"/>
                <a:gd name="connsiteY0" fmla="*/ 0 h 1244211"/>
                <a:gd name="connsiteX1" fmla="*/ 2830897 w 3362914"/>
                <a:gd name="connsiteY1" fmla="*/ 0 h 1244211"/>
                <a:gd name="connsiteX2" fmla="*/ 3362914 w 3362914"/>
                <a:gd name="connsiteY2" fmla="*/ 1244211 h 1244211"/>
                <a:gd name="connsiteX3" fmla="*/ 0 w 3362914"/>
                <a:gd name="connsiteY3" fmla="*/ 1239836 h 1244211"/>
                <a:gd name="connsiteX4" fmla="*/ 0 w 3362914"/>
                <a:gd name="connsiteY4" fmla="*/ 313517 h 1244211"/>
                <a:gd name="connsiteX5" fmla="*/ 313517 w 3362914"/>
                <a:gd name="connsiteY5" fmla="*/ 0 h 1244211"/>
                <a:gd name="connsiteX0" fmla="*/ 313517 w 3362914"/>
                <a:gd name="connsiteY0" fmla="*/ 0 h 1244211"/>
                <a:gd name="connsiteX1" fmla="*/ 3355148 w 3362914"/>
                <a:gd name="connsiteY1" fmla="*/ 4375 h 1244211"/>
                <a:gd name="connsiteX2" fmla="*/ 3362914 w 3362914"/>
                <a:gd name="connsiteY2" fmla="*/ 1244211 h 1244211"/>
                <a:gd name="connsiteX3" fmla="*/ 0 w 3362914"/>
                <a:gd name="connsiteY3" fmla="*/ 1239836 h 1244211"/>
                <a:gd name="connsiteX4" fmla="*/ 0 w 3362914"/>
                <a:gd name="connsiteY4" fmla="*/ 313517 h 1244211"/>
                <a:gd name="connsiteX5" fmla="*/ 313517 w 3362914"/>
                <a:gd name="connsiteY5" fmla="*/ 0 h 1244211"/>
                <a:gd name="connsiteX0" fmla="*/ 313517 w 3362914"/>
                <a:gd name="connsiteY0" fmla="*/ 8751 h 1252962"/>
                <a:gd name="connsiteX1" fmla="*/ 3355148 w 3362914"/>
                <a:gd name="connsiteY1" fmla="*/ 0 h 1252962"/>
                <a:gd name="connsiteX2" fmla="*/ 3362914 w 3362914"/>
                <a:gd name="connsiteY2" fmla="*/ 1252962 h 1252962"/>
                <a:gd name="connsiteX3" fmla="*/ 0 w 3362914"/>
                <a:gd name="connsiteY3" fmla="*/ 1248587 h 1252962"/>
                <a:gd name="connsiteX4" fmla="*/ 0 w 3362914"/>
                <a:gd name="connsiteY4" fmla="*/ 322268 h 1252962"/>
                <a:gd name="connsiteX5" fmla="*/ 313517 w 3362914"/>
                <a:gd name="connsiteY5" fmla="*/ 8751 h 125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2914" h="1252962">
                  <a:moveTo>
                    <a:pt x="313517" y="8751"/>
                  </a:moveTo>
                  <a:lnTo>
                    <a:pt x="3355148" y="0"/>
                  </a:lnTo>
                  <a:cubicBezTo>
                    <a:pt x="3357737" y="413279"/>
                    <a:pt x="3360325" y="839683"/>
                    <a:pt x="3362914" y="1252962"/>
                  </a:cubicBezTo>
                  <a:lnTo>
                    <a:pt x="0" y="1248587"/>
                  </a:lnTo>
                  <a:lnTo>
                    <a:pt x="0" y="322268"/>
                  </a:lnTo>
                  <a:cubicBezTo>
                    <a:pt x="0" y="149117"/>
                    <a:pt x="140366" y="8751"/>
                    <a:pt x="313517" y="87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BFCD3EBC-197F-D844-96F1-2C1D03078220}"/>
                </a:ext>
              </a:extLst>
            </p:cNvPr>
            <p:cNvPicPr>
              <a:picLocks noChangeAspect="1"/>
            </p:cNvPicPr>
            <p:nvPr userDrawn="1"/>
          </p:nvPicPr>
          <p:blipFill>
            <a:blip r:embed="rId4"/>
            <a:srcRect/>
            <a:stretch/>
          </p:blipFill>
          <p:spPr>
            <a:xfrm>
              <a:off x="8804433" y="5818432"/>
              <a:ext cx="3039576" cy="843625"/>
            </a:xfrm>
            <a:prstGeom prst="rect">
              <a:avLst/>
            </a:prstGeom>
          </p:spPr>
        </p:pic>
      </p:grpSp>
    </p:spTree>
    <p:extLst>
      <p:ext uri="{BB962C8B-B14F-4D97-AF65-F5344CB8AC3E}">
        <p14:creationId xmlns:p14="http://schemas.microsoft.com/office/powerpoint/2010/main" val="1787785047"/>
      </p:ext>
    </p:extLst>
  </p:cSld>
  <p:clrMapOvr>
    <a:masterClrMapping/>
  </p:clrMapOvr>
  <p:extLst>
    <p:ext uri="{DCECCB84-F9BA-43D5-87BE-67443E8EF086}">
      <p15:sldGuideLst xmlns:p15="http://schemas.microsoft.com/office/powerpoint/2012/main">
        <p15:guide id="1" orient="horz" pos="119">
          <p15:clr>
            <a:srgbClr val="FBAE40"/>
          </p15:clr>
        </p15:guide>
        <p15:guide id="2" orient="horz" pos="4201">
          <p15:clr>
            <a:srgbClr val="FBAE40"/>
          </p15:clr>
        </p15:guide>
        <p15:guide id="3" pos="33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t>Click to edit Master title style</a:t>
            </a:r>
            <a:endParaRPr lang="en-GB" dirty="0"/>
          </a:p>
        </p:txBody>
      </p:sp>
      <p:sp>
        <p:nvSpPr>
          <p:cNvPr id="15" name="Text Placeholder 14"/>
          <p:cNvSpPr>
            <a:spLocks noGrp="1"/>
          </p:cNvSpPr>
          <p:nvPr>
            <p:ph type="body" sz="quarter" idx="13" hasCustomPrompt="1"/>
          </p:nvPr>
        </p:nvSpPr>
        <p:spPr>
          <a:xfrm>
            <a:off x="480486" y="1153424"/>
            <a:ext cx="7419508" cy="5299912"/>
          </a:xfrm>
        </p:spPr>
        <p:txBody>
          <a:bodyPr/>
          <a:lstStyle>
            <a:lvl1pPr>
              <a:defRPr>
                <a:solidFill>
                  <a:schemeClr val="accent1"/>
                </a:solidFill>
              </a:defRPr>
            </a:lvl1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p:cNvSpPr>
            <a:spLocks noGrp="1"/>
          </p:cNvSpPr>
          <p:nvPr>
            <p:ph type="pic" sz="quarter" idx="14"/>
          </p:nvPr>
        </p:nvSpPr>
        <p:spPr>
          <a:xfrm>
            <a:off x="8089902" y="1153424"/>
            <a:ext cx="3621617" cy="5299912"/>
          </a:xfrm>
        </p:spPr>
        <p:txBody>
          <a:bodyPr/>
          <a:lstStyle>
            <a:lvl1pPr>
              <a:defRPr b="0" i="1" baseline="0">
                <a:solidFill>
                  <a:schemeClr val="accent5"/>
                </a:solidFill>
              </a:defRPr>
            </a:lvl1pPr>
          </a:lstStyle>
          <a:p>
            <a:r>
              <a:rPr lang="en-US"/>
              <a:t>Click icon to add picture</a:t>
            </a:r>
            <a:endParaRPr lang="en-GB" dirty="0"/>
          </a:p>
        </p:txBody>
      </p:sp>
    </p:spTree>
    <p:extLst>
      <p:ext uri="{BB962C8B-B14F-4D97-AF65-F5344CB8AC3E}">
        <p14:creationId xmlns:p14="http://schemas.microsoft.com/office/powerpoint/2010/main" val="303443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object">
    <p:spTree>
      <p:nvGrpSpPr>
        <p:cNvPr id="1" name=""/>
        <p:cNvGrpSpPr/>
        <p:nvPr/>
      </p:nvGrpSpPr>
      <p:grpSpPr>
        <a:xfrm>
          <a:off x="0" y="0"/>
          <a:ext cx="0" cy="0"/>
          <a:chOff x="0" y="0"/>
          <a:chExt cx="0" cy="0"/>
        </a:xfrm>
      </p:grpSpPr>
      <p:sp>
        <p:nvSpPr>
          <p:cNvPr id="5" name="Content Placeholder 4"/>
          <p:cNvSpPr>
            <a:spLocks noGrp="1"/>
          </p:cNvSpPr>
          <p:nvPr>
            <p:ph sz="quarter" idx="15" hasCustomPrompt="1"/>
          </p:nvPr>
        </p:nvSpPr>
        <p:spPr>
          <a:xfrm>
            <a:off x="4298952" y="1153424"/>
            <a:ext cx="7413048" cy="5299912"/>
          </a:xfrm>
        </p:spPr>
        <p:txBody>
          <a:bodyPr/>
          <a:lstStyle>
            <a:lvl1pPr>
              <a:defRPr b="0" i="1">
                <a:solidFill>
                  <a:schemeClr val="accent5"/>
                </a:solidFill>
              </a:defRPr>
            </a:lvl1pPr>
          </a:lstStyle>
          <a:p>
            <a:pPr lvl="0"/>
            <a:r>
              <a:rPr lang="en-US" noProof="0" dirty="0"/>
              <a:t>Select an icon to add content</a:t>
            </a:r>
          </a:p>
        </p:txBody>
      </p:sp>
      <p:sp>
        <p:nvSpPr>
          <p:cNvPr id="2" name="Title 1"/>
          <p:cNvSpPr>
            <a:spLocks noGrp="1"/>
          </p:cNvSpPr>
          <p:nvPr>
            <p:ph type="title"/>
          </p:nvPr>
        </p:nvSpPr>
        <p:spPr/>
        <p:txBody>
          <a:bodyPr/>
          <a:lstStyle>
            <a:lvl1pPr algn="l">
              <a:defRPr b="0"/>
            </a:lvl1pPr>
          </a:lstStyle>
          <a:p>
            <a:r>
              <a:rPr lang="en-US" noProof="0"/>
              <a:t>Click to edit Master title style</a:t>
            </a:r>
            <a:endParaRPr lang="en-US" noProof="0" dirty="0"/>
          </a:p>
        </p:txBody>
      </p:sp>
      <p:sp>
        <p:nvSpPr>
          <p:cNvPr id="15" name="Text Placeholder 14"/>
          <p:cNvSpPr>
            <a:spLocks noGrp="1"/>
          </p:cNvSpPr>
          <p:nvPr>
            <p:ph type="body" sz="quarter" idx="13" hasCustomPrompt="1"/>
          </p:nvPr>
        </p:nvSpPr>
        <p:spPr>
          <a:xfrm>
            <a:off x="480486" y="1153424"/>
            <a:ext cx="3599516" cy="5299912"/>
          </a:xfrm>
        </p:spPr>
        <p:txBody>
          <a:bodyPr/>
          <a:lstStyle>
            <a:lvl1pPr>
              <a:defRPr>
                <a:solidFill>
                  <a:schemeClr val="accent1"/>
                </a:solidFill>
              </a:defRPr>
            </a:lvl1pPr>
          </a:lstStyle>
          <a:p>
            <a:pPr lvl="0"/>
            <a:r>
              <a:rPr lang="en-US" noProof="0" dirty="0"/>
              <a:t>Click to edit title</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9194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noProof="0"/>
              <a:t>Click to edit Master title style</a:t>
            </a:r>
            <a:endParaRPr lang="en-US" noProof="0" dirty="0"/>
          </a:p>
        </p:txBody>
      </p:sp>
      <p:sp>
        <p:nvSpPr>
          <p:cNvPr id="15" name="Text Placeholder 14"/>
          <p:cNvSpPr>
            <a:spLocks noGrp="1"/>
          </p:cNvSpPr>
          <p:nvPr>
            <p:ph type="body" sz="quarter" idx="13" hasCustomPrompt="1"/>
          </p:nvPr>
        </p:nvSpPr>
        <p:spPr>
          <a:xfrm>
            <a:off x="4292494" y="1153424"/>
            <a:ext cx="7419508" cy="5299912"/>
          </a:xfrm>
        </p:spPr>
        <p:txBody>
          <a:bodyPr/>
          <a:lstStyle>
            <a:lvl1pPr>
              <a:defRPr>
                <a:solidFill>
                  <a:schemeClr val="accent1"/>
                </a:solidFill>
              </a:defRPr>
            </a:lvl1pPr>
            <a:lvl2pPr>
              <a:defRPr>
                <a:solidFill>
                  <a:schemeClr val="accent5"/>
                </a:solidFill>
              </a:defRPr>
            </a:lvl2pPr>
          </a:lstStyle>
          <a:p>
            <a:pPr lvl="0"/>
            <a:r>
              <a:rPr lang="en-US" noProof="0" dirty="0"/>
              <a:t>Click to edit title</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p:cNvSpPr>
            <a:spLocks noGrp="1"/>
          </p:cNvSpPr>
          <p:nvPr>
            <p:ph type="pic" sz="quarter" idx="14"/>
          </p:nvPr>
        </p:nvSpPr>
        <p:spPr>
          <a:xfrm>
            <a:off x="480002" y="1153424"/>
            <a:ext cx="3621617" cy="5299912"/>
          </a:xfrm>
        </p:spPr>
        <p:txBody>
          <a:bodyPr/>
          <a:lstStyle>
            <a:lvl1pPr>
              <a:defRPr b="0" i="1" baseline="0">
                <a:solidFill>
                  <a:schemeClr val="accent5"/>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42690752"/>
      </p:ext>
    </p:extLst>
  </p:cSld>
  <p:clrMapOvr>
    <a:masterClrMapping/>
  </p:clrMapOvr>
  <p:extLst>
    <p:ext uri="{DCECCB84-F9BA-43D5-87BE-67443E8EF086}">
      <p15:sldGuideLst xmlns:p15="http://schemas.microsoft.com/office/powerpoint/2012/main">
        <p15:guide id="1" orient="horz" pos="726">
          <p15:clr>
            <a:srgbClr val="FBAE40"/>
          </p15:clr>
        </p15:guide>
        <p15:guide id="2" pos="2691">
          <p15:clr>
            <a:srgbClr val="FBAE40"/>
          </p15:clr>
        </p15:guide>
        <p15:guide id="3" orient="horz" pos="4074">
          <p15:clr>
            <a:srgbClr val="FBAE40"/>
          </p15:clr>
        </p15:guide>
        <p15:guide id="4" pos="25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bject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t>Click to edit Master title style</a:t>
            </a:r>
            <a:endParaRPr lang="en-GB" dirty="0"/>
          </a:p>
        </p:txBody>
      </p:sp>
      <p:sp>
        <p:nvSpPr>
          <p:cNvPr id="15" name="Text Placeholder 14"/>
          <p:cNvSpPr>
            <a:spLocks noGrp="1"/>
          </p:cNvSpPr>
          <p:nvPr>
            <p:ph type="body" sz="quarter" idx="13" hasCustomPrompt="1"/>
          </p:nvPr>
        </p:nvSpPr>
        <p:spPr>
          <a:xfrm>
            <a:off x="8112486" y="1153424"/>
            <a:ext cx="3599516" cy="5299912"/>
          </a:xfrm>
        </p:spPr>
        <p:txBody>
          <a:bodyPr/>
          <a:lstStyle>
            <a:lvl1pPr>
              <a:defRPr>
                <a:solidFill>
                  <a:schemeClr val="accent1"/>
                </a:solidFill>
              </a:defRPr>
            </a:lvl1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4"/>
          <p:cNvSpPr>
            <a:spLocks noGrp="1"/>
          </p:cNvSpPr>
          <p:nvPr>
            <p:ph sz="quarter" idx="15" hasCustomPrompt="1"/>
          </p:nvPr>
        </p:nvSpPr>
        <p:spPr>
          <a:xfrm>
            <a:off x="480000" y="1153424"/>
            <a:ext cx="7411525" cy="5299912"/>
          </a:xfrm>
        </p:spPr>
        <p:txBody>
          <a:bodyPr/>
          <a:lstStyle>
            <a:lvl1pPr>
              <a:defRPr b="0" i="1">
                <a:solidFill>
                  <a:schemeClr val="accent5"/>
                </a:solidFill>
              </a:defRPr>
            </a:lvl1pPr>
          </a:lstStyle>
          <a:p>
            <a:pPr lvl="0"/>
            <a:r>
              <a:rPr lang="en-US" dirty="0"/>
              <a:t>Select an icon to add content</a:t>
            </a:r>
          </a:p>
        </p:txBody>
      </p:sp>
    </p:spTree>
    <p:extLst>
      <p:ext uri="{BB962C8B-B14F-4D97-AF65-F5344CB8AC3E}">
        <p14:creationId xmlns:p14="http://schemas.microsoft.com/office/powerpoint/2010/main" val="2003897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Text and Picture_1">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7242373" y="130628"/>
            <a:ext cx="4949626" cy="6727371"/>
          </a:xfrm>
        </p:spPr>
        <p:txBody>
          <a:bodyPr/>
          <a:lstStyle/>
          <a:p>
            <a:r>
              <a:rPr lang="en-US" noProof="0"/>
              <a:t>Click icon to add picture</a:t>
            </a:r>
            <a:endParaRPr lang="en-US" noProof="0" dirty="0"/>
          </a:p>
        </p:txBody>
      </p:sp>
      <p:sp>
        <p:nvSpPr>
          <p:cNvPr id="2" name="Title 1"/>
          <p:cNvSpPr>
            <a:spLocks noGrp="1"/>
          </p:cNvSpPr>
          <p:nvPr>
            <p:ph type="title"/>
          </p:nvPr>
        </p:nvSpPr>
        <p:spPr>
          <a:xfrm>
            <a:off x="480000" y="332656"/>
            <a:ext cx="6624112" cy="651600"/>
          </a:xfrm>
        </p:spPr>
        <p:txBody>
          <a:bodyPr/>
          <a:lstStyle>
            <a:lvl1pPr algn="l">
              <a:defRPr b="0">
                <a:solidFill>
                  <a:schemeClr val="accent5"/>
                </a:solidFill>
              </a:defRPr>
            </a:lvl1pPr>
          </a:lstStyle>
          <a:p>
            <a:r>
              <a:rPr lang="en-US" noProof="0"/>
              <a:t>Click to edit Master title style</a:t>
            </a:r>
            <a:endParaRPr lang="en-US" noProof="0" dirty="0"/>
          </a:p>
        </p:txBody>
      </p:sp>
      <p:sp>
        <p:nvSpPr>
          <p:cNvPr id="6" name="Text Placeholder 13"/>
          <p:cNvSpPr>
            <a:spLocks noGrp="1"/>
          </p:cNvSpPr>
          <p:nvPr>
            <p:ph idx="1"/>
          </p:nvPr>
        </p:nvSpPr>
        <p:spPr>
          <a:xfrm>
            <a:off x="480000" y="1159199"/>
            <a:ext cx="6624112" cy="5294137"/>
          </a:xfrm>
          <a:prstGeom prst="rect">
            <a:avLst/>
          </a:prstGeom>
        </p:spPr>
        <p:txBody>
          <a:bodyPr vert="horz" lIns="0" tIns="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57109901"/>
      </p:ext>
    </p:extLst>
  </p:cSld>
  <p:clrMapOvr>
    <a:masterClrMapping/>
  </p:clrMapOvr>
  <p:extLst>
    <p:ext uri="{DCECCB84-F9BA-43D5-87BE-67443E8EF086}">
      <p15:sldGuideLst xmlns:p15="http://schemas.microsoft.com/office/powerpoint/2012/main">
        <p15:guide id="1" orient="horz" pos="40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88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92000" cy="6424613"/>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480483" y="4171578"/>
            <a:ext cx="6837500" cy="819522"/>
          </a:xfrm>
        </p:spPr>
        <p:txBody>
          <a:bodyPr lIns="0" anchor="b">
            <a:noAutofit/>
          </a:bodyPr>
          <a:lstStyle>
            <a:lvl1pPr algn="l">
              <a:defRPr sz="2400" b="1" cap="all"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p:ph type="subTitle" idx="1" hasCustomPrompt="1"/>
          </p:nvPr>
        </p:nvSpPr>
        <p:spPr>
          <a:xfrm>
            <a:off x="480486" y="4991103"/>
            <a:ext cx="6837500" cy="638175"/>
          </a:xfrm>
          <a:prstGeom prst="rect">
            <a:avLst/>
          </a:prstGeom>
        </p:spPr>
        <p:txBody>
          <a:bodyPr lIns="0" tIns="0">
            <a:noAutofit/>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8" name="Text Placeholder 7">
            <a:extLst>
              <a:ext uri="{FF2B5EF4-FFF2-40B4-BE49-F238E27FC236}">
                <a16:creationId xmlns:a16="http://schemas.microsoft.com/office/drawing/2014/main" id="{E7864919-97C7-0849-9965-A47338BEC400}"/>
              </a:ext>
            </a:extLst>
          </p:cNvPr>
          <p:cNvSpPr>
            <a:spLocks noGrp="1"/>
          </p:cNvSpPr>
          <p:nvPr>
            <p:ph type="body" sz="quarter" idx="11" hasCustomPrompt="1"/>
          </p:nvPr>
        </p:nvSpPr>
        <p:spPr>
          <a:xfrm>
            <a:off x="4562273" y="5565672"/>
            <a:ext cx="7777212" cy="993775"/>
          </a:xfrm>
        </p:spPr>
        <p:txBody>
          <a:bodyPr anchor="ctr" anchorCtr="0"/>
          <a:lstStyle>
            <a:lvl1pPr algn="r">
              <a:defRPr sz="8800">
                <a:solidFill>
                  <a:schemeClr val="bg1">
                    <a:alpha val="20000"/>
                  </a:schemeClr>
                </a:solidFill>
              </a:defRPr>
            </a:lvl1pPr>
          </a:lstStyle>
          <a:p>
            <a:pPr lvl="0"/>
            <a:r>
              <a:rPr lang="en-US" noProof="0" dirty="0"/>
              <a:t>APPENDIX</a:t>
            </a:r>
          </a:p>
        </p:txBody>
      </p:sp>
    </p:spTree>
    <p:extLst>
      <p:ext uri="{BB962C8B-B14F-4D97-AF65-F5344CB8AC3E}">
        <p14:creationId xmlns:p14="http://schemas.microsoft.com/office/powerpoint/2010/main" val="8449455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0"/>
            <a:ext cx="12192000" cy="6424613"/>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E7864919-97C7-0849-9965-A47338BEC400}"/>
              </a:ext>
            </a:extLst>
          </p:cNvPr>
          <p:cNvSpPr>
            <a:spLocks noGrp="1"/>
          </p:cNvSpPr>
          <p:nvPr>
            <p:ph type="body" sz="quarter" idx="10" hasCustomPrompt="1"/>
          </p:nvPr>
        </p:nvSpPr>
        <p:spPr>
          <a:xfrm>
            <a:off x="4562273" y="5546622"/>
            <a:ext cx="7777212" cy="993775"/>
          </a:xfrm>
        </p:spPr>
        <p:txBody>
          <a:bodyPr anchor="ctr" anchorCtr="0"/>
          <a:lstStyle>
            <a:lvl1pPr algn="r">
              <a:defRPr sz="8800">
                <a:solidFill>
                  <a:schemeClr val="bg1">
                    <a:alpha val="20000"/>
                  </a:schemeClr>
                </a:solidFill>
              </a:defRPr>
            </a:lvl1pPr>
          </a:lstStyle>
          <a:p>
            <a:pPr lvl="0"/>
            <a:r>
              <a:rPr lang="en-US" noProof="0" dirty="0"/>
              <a:t>CONTACT US</a:t>
            </a:r>
          </a:p>
        </p:txBody>
      </p:sp>
      <p:sp>
        <p:nvSpPr>
          <p:cNvPr id="9" name="Rectangle 8"/>
          <p:cNvSpPr/>
          <p:nvPr userDrawn="1"/>
        </p:nvSpPr>
        <p:spPr>
          <a:xfrm>
            <a:off x="463550" y="1154430"/>
            <a:ext cx="3636963" cy="14120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12" name="Content Placeholder 2"/>
          <p:cNvSpPr>
            <a:spLocks noGrp="1"/>
          </p:cNvSpPr>
          <p:nvPr>
            <p:ph sz="quarter" idx="12"/>
          </p:nvPr>
        </p:nvSpPr>
        <p:spPr>
          <a:xfrm>
            <a:off x="482470" y="1506582"/>
            <a:ext cx="5453688" cy="673891"/>
          </a:xfrm>
        </p:spPr>
        <p:txBody>
          <a:bodyPr anchor="t" anchorCtr="0"/>
          <a:lstStyle>
            <a:lvl1pPr>
              <a:defRPr sz="1000" b="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325330729"/>
      </p:ext>
    </p:extLst>
  </p:cSld>
  <p:clrMapOvr>
    <a:masterClrMapping/>
  </p:clrMapOvr>
  <p:extLst>
    <p:ext uri="{DCECCB84-F9BA-43D5-87BE-67443E8EF086}">
      <p15:sldGuideLst xmlns:p15="http://schemas.microsoft.com/office/powerpoint/2012/main">
        <p15:guide id="1" orient="horz" pos="40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16007" y="492130"/>
            <a:ext cx="7755459" cy="1006475"/>
          </a:xfrm>
          <a:prstGeom prst="rect">
            <a:avLst/>
          </a:prstGeom>
        </p:spPr>
        <p:txBody>
          <a:bodyPr vert="horz" lIns="91440" tIns="45720" rIns="91440" bIns="45720" rtlCol="0" anchor="t">
            <a:normAutofit/>
          </a:bodyPr>
          <a:lstStyle>
            <a:lvl1pPr>
              <a:defRPr sz="2800" b="0">
                <a:solidFill>
                  <a:srgbClr val="91C352"/>
                </a:solidFill>
                <a:latin typeface="Exo 2" panose="00000500000000000000" pitchFamily="50" charset="0"/>
              </a:defRPr>
            </a:lvl1pPr>
          </a:lstStyle>
          <a:p>
            <a:r>
              <a:rPr lang="en-US" dirty="0"/>
              <a:t>Click to edit Master title style</a:t>
            </a:r>
            <a:br>
              <a:rPr lang="en-US" dirty="0"/>
            </a:br>
            <a:endParaRPr lang="en-GB" dirty="0"/>
          </a:p>
        </p:txBody>
      </p:sp>
      <p:sp>
        <p:nvSpPr>
          <p:cNvPr id="5" name="Content Placeholder 19"/>
          <p:cNvSpPr>
            <a:spLocks noGrp="1"/>
          </p:cNvSpPr>
          <p:nvPr>
            <p:ph sz="quarter" idx="14" hasCustomPrompt="1"/>
          </p:nvPr>
        </p:nvSpPr>
        <p:spPr>
          <a:xfrm>
            <a:off x="1016006" y="1944163"/>
            <a:ext cx="10405829" cy="4351338"/>
          </a:xfrm>
          <a:prstGeom prst="rect">
            <a:avLst/>
          </a:prstGeom>
        </p:spPr>
        <p:txBody>
          <a:bodyPr/>
          <a:lstStyle>
            <a:lvl1pPr marL="0" indent="0">
              <a:buFontTx/>
              <a:buNone/>
              <a:defRPr sz="1600" baseline="0">
                <a:solidFill>
                  <a:srgbClr val="727272"/>
                </a:solidFill>
                <a:latin typeface="Calibri" panose="020F0502020204030204" pitchFamily="34" charset="0"/>
                <a:cs typeface="Calibri" panose="020F0502020204030204" pitchFamily="34" charset="0"/>
              </a:defRPr>
            </a:lvl1pPr>
            <a:lvl2pPr marL="457200" indent="0">
              <a:buNone/>
              <a:defRPr sz="1600" baseline="0">
                <a:solidFill>
                  <a:srgbClr val="727272"/>
                </a:solidFill>
                <a:latin typeface="Calibri" panose="020F0502020204030204" pitchFamily="34" charset="0"/>
              </a:defRPr>
            </a:lvl2pPr>
            <a:lvl3pPr marL="914400" indent="0">
              <a:buNone/>
              <a:defRPr sz="1200" baseline="0">
                <a:solidFill>
                  <a:srgbClr val="727272"/>
                </a:solidFill>
                <a:latin typeface="Calibri" panose="020F0502020204030204" pitchFamily="34" charset="0"/>
              </a:defRPr>
            </a:lvl3pPr>
            <a:lvl4pPr marL="1371600" indent="0">
              <a:buNone/>
              <a:defRPr lang="en-US" sz="1400" kern="1200" dirty="0" smtClean="0">
                <a:solidFill>
                  <a:schemeClr val="bg1"/>
                </a:solidFill>
                <a:latin typeface="+mn-lt"/>
                <a:ea typeface="+mn-ea"/>
                <a:cs typeface="+mn-cs"/>
              </a:defRPr>
            </a:lvl4pPr>
          </a:lstStyle>
          <a:p>
            <a:pPr lvl="0"/>
            <a:r>
              <a:rPr lang="en-US" dirty="0"/>
              <a:t>Click to edit text</a:t>
            </a:r>
          </a:p>
        </p:txBody>
      </p:sp>
      <p:sp>
        <p:nvSpPr>
          <p:cNvPr id="4" name="Slide Number Placeholder 5">
            <a:extLst>
              <a:ext uri="{FF2B5EF4-FFF2-40B4-BE49-F238E27FC236}">
                <a16:creationId xmlns:a16="http://schemas.microsoft.com/office/drawing/2014/main" id="{BDAD7CDB-FB00-409A-901F-67DCD260D6AE}"/>
              </a:ext>
            </a:extLst>
          </p:cNvPr>
          <p:cNvSpPr>
            <a:spLocks noGrp="1"/>
          </p:cNvSpPr>
          <p:nvPr>
            <p:ph type="sldNum" sz="quarter" idx="4"/>
          </p:nvPr>
        </p:nvSpPr>
        <p:spPr>
          <a:xfrm>
            <a:off x="9296400" y="6492875"/>
            <a:ext cx="2743200" cy="365125"/>
          </a:xfrm>
          <a:prstGeom prst="rect">
            <a:avLst/>
          </a:prstGeom>
        </p:spPr>
        <p:txBody>
          <a:bodyPr vert="horz" lIns="91440" tIns="45720" rIns="91440" bIns="45720" rtlCol="0" anchor="ctr"/>
          <a:lstStyle>
            <a:lvl1pPr algn="r">
              <a:defRPr sz="800">
                <a:solidFill>
                  <a:schemeClr val="bg1">
                    <a:lumMod val="75000"/>
                  </a:schemeClr>
                </a:solidFill>
              </a:defRPr>
            </a:lvl1pPr>
          </a:lstStyle>
          <a:p>
            <a:fld id="{A374A46B-A859-492E-B897-35239A00EDAD}" type="slidenum">
              <a:rPr lang="en-GB" smtClean="0"/>
              <a:pPr/>
              <a:t>‹#›</a:t>
            </a:fld>
            <a:endParaRPr lang="en-GB" dirty="0"/>
          </a:p>
        </p:txBody>
      </p:sp>
    </p:spTree>
    <p:extLst>
      <p:ext uri="{BB962C8B-B14F-4D97-AF65-F5344CB8AC3E}">
        <p14:creationId xmlns:p14="http://schemas.microsoft.com/office/powerpoint/2010/main" val="409798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16007" y="492130"/>
            <a:ext cx="7755459" cy="1006475"/>
          </a:xfrm>
          <a:prstGeom prst="rect">
            <a:avLst/>
          </a:prstGeom>
        </p:spPr>
        <p:txBody>
          <a:bodyPr vert="horz" lIns="91440" tIns="45720" rIns="91440" bIns="45720" rtlCol="0" anchor="t">
            <a:normAutofit/>
          </a:bodyPr>
          <a:lstStyle>
            <a:lvl1pPr>
              <a:defRPr sz="2800" b="0">
                <a:solidFill>
                  <a:srgbClr val="91C352"/>
                </a:solidFill>
                <a:latin typeface="Exo 2" panose="00000500000000000000" pitchFamily="50" charset="0"/>
              </a:defRPr>
            </a:lvl1pPr>
          </a:lstStyle>
          <a:p>
            <a:r>
              <a:rPr lang="en-US" dirty="0"/>
              <a:t>Click to edit Master title style</a:t>
            </a:r>
            <a:br>
              <a:rPr lang="en-US" dirty="0"/>
            </a:br>
            <a:endParaRPr lang="en-GB" dirty="0"/>
          </a:p>
        </p:txBody>
      </p:sp>
      <p:sp>
        <p:nvSpPr>
          <p:cNvPr id="3" name="Slide Number Placeholder 5">
            <a:extLst>
              <a:ext uri="{FF2B5EF4-FFF2-40B4-BE49-F238E27FC236}">
                <a16:creationId xmlns:a16="http://schemas.microsoft.com/office/drawing/2014/main" id="{0FCCAA97-54F9-45C5-92EE-935CCB6B76F3}"/>
              </a:ext>
            </a:extLst>
          </p:cNvPr>
          <p:cNvSpPr>
            <a:spLocks noGrp="1"/>
          </p:cNvSpPr>
          <p:nvPr>
            <p:ph type="sldNum" sz="quarter" idx="4"/>
          </p:nvPr>
        </p:nvSpPr>
        <p:spPr>
          <a:xfrm>
            <a:off x="9296400" y="6492875"/>
            <a:ext cx="2743200" cy="365125"/>
          </a:xfrm>
          <a:prstGeom prst="rect">
            <a:avLst/>
          </a:prstGeom>
        </p:spPr>
        <p:txBody>
          <a:bodyPr vert="horz" lIns="91440" tIns="45720" rIns="91440" bIns="45720" rtlCol="0" anchor="ctr"/>
          <a:lstStyle>
            <a:lvl1pPr algn="r">
              <a:defRPr sz="800">
                <a:solidFill>
                  <a:schemeClr val="bg1">
                    <a:lumMod val="75000"/>
                  </a:schemeClr>
                </a:solidFill>
              </a:defRPr>
            </a:lvl1pPr>
          </a:lstStyle>
          <a:p>
            <a:fld id="{A374A46B-A859-492E-B897-35239A00EDAD}" type="slidenum">
              <a:rPr lang="en-GB" smtClean="0"/>
              <a:pPr/>
              <a:t>‹#›</a:t>
            </a:fld>
            <a:endParaRPr lang="en-GB" dirty="0"/>
          </a:p>
        </p:txBody>
      </p:sp>
    </p:spTree>
    <p:extLst>
      <p:ext uri="{BB962C8B-B14F-4D97-AF65-F5344CB8AC3E}">
        <p14:creationId xmlns:p14="http://schemas.microsoft.com/office/powerpoint/2010/main" val="68773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DFB74D6-73E2-3E45-8404-15DC402022B8}"/>
              </a:ext>
            </a:extLst>
          </p:cNvPr>
          <p:cNvGrpSpPr/>
          <p:nvPr userDrawn="1"/>
        </p:nvGrpSpPr>
        <p:grpSpPr>
          <a:xfrm>
            <a:off x="342900" y="704885"/>
            <a:ext cx="5779900" cy="4497430"/>
            <a:chOff x="342900" y="908720"/>
            <a:chExt cx="5779900" cy="4497430"/>
          </a:xfrm>
        </p:grpSpPr>
        <p:sp>
          <p:nvSpPr>
            <p:cNvPr id="28" name="Rectangle 27"/>
            <p:cNvSpPr/>
            <p:nvPr/>
          </p:nvSpPr>
          <p:spPr>
            <a:xfrm>
              <a:off x="342900" y="908721"/>
              <a:ext cx="5258462" cy="4497429"/>
            </a:xfrm>
            <a:prstGeom prst="rect">
              <a:avLst/>
            </a:prstGeom>
            <a:solidFill>
              <a:srgbClr val="030029">
                <a:alpha val="8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29" name="Rectangle 28"/>
            <p:cNvSpPr/>
            <p:nvPr/>
          </p:nvSpPr>
          <p:spPr>
            <a:xfrm>
              <a:off x="342900" y="908720"/>
              <a:ext cx="5258997" cy="141204"/>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4" name="Triangle 3">
              <a:extLst>
                <a:ext uri="{FF2B5EF4-FFF2-40B4-BE49-F238E27FC236}">
                  <a16:creationId xmlns:a16="http://schemas.microsoft.com/office/drawing/2014/main" id="{877D755C-B9BA-C84A-BA5B-E5CB6623FD65}"/>
                </a:ext>
              </a:extLst>
            </p:cNvPr>
            <p:cNvSpPr/>
            <p:nvPr userDrawn="1"/>
          </p:nvSpPr>
          <p:spPr>
            <a:xfrm rot="5400000">
              <a:off x="5502040" y="2232182"/>
              <a:ext cx="720081" cy="521438"/>
            </a:xfrm>
            <a:prstGeom prst="triangle">
              <a:avLst/>
            </a:prstGeom>
            <a:solidFill>
              <a:srgbClr val="030029">
                <a:alpha val="8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EDE80A-F297-744F-B61B-0A074A1FC879}"/>
                </a:ext>
              </a:extLst>
            </p:cNvPr>
            <p:cNvSpPr/>
            <p:nvPr userDrawn="1"/>
          </p:nvSpPr>
          <p:spPr>
            <a:xfrm>
              <a:off x="346248" y="4023416"/>
              <a:ext cx="5255649" cy="138273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grpSp>
      <p:sp>
        <p:nvSpPr>
          <p:cNvPr id="10" name="Picture Placeholder 9">
            <a:extLst>
              <a:ext uri="{FF2B5EF4-FFF2-40B4-BE49-F238E27FC236}">
                <a16:creationId xmlns:a16="http://schemas.microsoft.com/office/drawing/2014/main" id="{D9F2A890-5724-7840-892A-9704A5747F36}"/>
              </a:ext>
            </a:extLst>
          </p:cNvPr>
          <p:cNvSpPr>
            <a:spLocks noGrp="1"/>
          </p:cNvSpPr>
          <p:nvPr userDrawn="1">
            <p:ph type="pic" sz="quarter" idx="17" hasCustomPrompt="1"/>
          </p:nvPr>
        </p:nvSpPr>
        <p:spPr>
          <a:xfrm>
            <a:off x="2934830" y="3893600"/>
            <a:ext cx="2420144" cy="1130300"/>
          </a:xfrm>
        </p:spPr>
        <p:txBody>
          <a:bodyPr/>
          <a:lstStyle>
            <a:lvl1pPr>
              <a:defRPr>
                <a:solidFill>
                  <a:schemeClr val="accent4">
                    <a:lumMod val="60000"/>
                    <a:lumOff val="40000"/>
                    <a:alpha val="50000"/>
                  </a:schemeClr>
                </a:solidFill>
              </a:defRPr>
            </a:lvl1pPr>
          </a:lstStyle>
          <a:p>
            <a:r>
              <a:rPr lang="en-US" noProof="0" dirty="0"/>
              <a:t>Click to insert client logo</a:t>
            </a:r>
          </a:p>
        </p:txBody>
      </p:sp>
      <p:sp>
        <p:nvSpPr>
          <p:cNvPr id="2" name="Title 1"/>
          <p:cNvSpPr>
            <a:spLocks noGrp="1"/>
          </p:cNvSpPr>
          <p:nvPr userDrawn="1">
            <p:ph type="ctrTitle" hasCustomPrompt="1"/>
          </p:nvPr>
        </p:nvSpPr>
        <p:spPr>
          <a:xfrm>
            <a:off x="546100" y="957656"/>
            <a:ext cx="4820361" cy="1224058"/>
          </a:xfrm>
        </p:spPr>
        <p:txBody>
          <a:bodyPr lIns="0" anchor="b">
            <a:noAutofit/>
          </a:bodyPr>
          <a:lstStyle>
            <a:lvl1pPr algn="l">
              <a:defRPr sz="2400" b="1" cap="none"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userDrawn="1">
            <p:ph type="subTitle" idx="1" hasCustomPrompt="1"/>
          </p:nvPr>
        </p:nvSpPr>
        <p:spPr>
          <a:xfrm>
            <a:off x="546100" y="2324589"/>
            <a:ext cx="4820361" cy="900576"/>
          </a:xfrm>
          <a:prstGeom prst="rect">
            <a:avLst/>
          </a:prstGeom>
        </p:spPr>
        <p:txBody>
          <a:bodyPr lIns="0" tIns="0">
            <a:noAutofit/>
          </a:bodyPr>
          <a:lstStyle>
            <a:lvl1pPr marL="0" indent="0" algn="l">
              <a:buNone/>
              <a:defRPr sz="2000" b="0" baseline="0">
                <a:solidFill>
                  <a:schemeClr val="accent3"/>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20" name="Text Placeholder 19"/>
          <p:cNvSpPr>
            <a:spLocks noGrp="1"/>
          </p:cNvSpPr>
          <p:nvPr userDrawn="1">
            <p:ph type="body" sz="quarter" idx="13" hasCustomPrompt="1"/>
          </p:nvPr>
        </p:nvSpPr>
        <p:spPr>
          <a:xfrm>
            <a:off x="546100" y="3368040"/>
            <a:ext cx="4820361" cy="382685"/>
          </a:xfrm>
          <a:prstGeom prst="rect">
            <a:avLst/>
          </a:prstGeom>
        </p:spPr>
        <p:txBody>
          <a:bodyPr lIns="0" bIns="0" anchor="b">
            <a:noAutofit/>
          </a:bodyPr>
          <a:lstStyle>
            <a:lvl1pPr marL="0" indent="0">
              <a:buNone/>
              <a:defRPr sz="1400" b="0" baseline="0">
                <a:solidFill>
                  <a:schemeClr val="bg1"/>
                </a:solidFill>
                <a:latin typeface="Arial" panose="020B0604020202020204" pitchFamily="34" charset="0"/>
                <a:cs typeface="Arial" panose="020B0604020202020204" pitchFamily="34" charset="0"/>
              </a:defRPr>
            </a:lvl1pPr>
            <a:lvl2pPr marL="457200" indent="0">
              <a:buNone/>
              <a:defRPr sz="1400">
                <a:solidFill>
                  <a:schemeClr val="accent4"/>
                </a:solidFill>
                <a:latin typeface="Arial" panose="020B0604020202020204" pitchFamily="34" charset="0"/>
                <a:cs typeface="Arial" panose="020B0604020202020204" pitchFamily="34" charset="0"/>
              </a:defRPr>
            </a:lvl2pPr>
            <a:lvl3pPr marL="914400" indent="0">
              <a:buNone/>
              <a:defRPr sz="1400">
                <a:solidFill>
                  <a:schemeClr val="accent4"/>
                </a:solidFill>
                <a:latin typeface="Arial" panose="020B0604020202020204" pitchFamily="34" charset="0"/>
                <a:cs typeface="Arial" panose="020B0604020202020204" pitchFamily="34" charset="0"/>
              </a:defRPr>
            </a:lvl3pPr>
            <a:lvl4pPr marL="1371600" indent="0">
              <a:buNone/>
              <a:defRPr sz="1400">
                <a:solidFill>
                  <a:schemeClr val="accent4"/>
                </a:solidFill>
                <a:latin typeface="Arial" panose="020B0604020202020204" pitchFamily="34" charset="0"/>
                <a:cs typeface="Arial" panose="020B0604020202020204" pitchFamily="34" charset="0"/>
              </a:defRPr>
            </a:lvl4pPr>
            <a:lvl5pPr marL="1828800" indent="0">
              <a:buNone/>
              <a:defRPr sz="1400">
                <a:solidFill>
                  <a:schemeClr val="accent4"/>
                </a:solidFill>
                <a:latin typeface="Arial" panose="020B0604020202020204" pitchFamily="34" charset="0"/>
                <a:cs typeface="Arial" panose="020B0604020202020204" pitchFamily="34" charset="0"/>
              </a:defRPr>
            </a:lvl5pPr>
          </a:lstStyle>
          <a:p>
            <a:pPr lvl="0"/>
            <a:r>
              <a:rPr lang="en-US" noProof="0" dirty="0"/>
              <a:t>14 August 2019 | Job number</a:t>
            </a:r>
          </a:p>
        </p:txBody>
      </p:sp>
      <p:sp>
        <p:nvSpPr>
          <p:cNvPr id="15" name="Text Placeholder 19"/>
          <p:cNvSpPr>
            <a:spLocks noGrp="1"/>
          </p:cNvSpPr>
          <p:nvPr>
            <p:ph type="body" sz="quarter" idx="18" hasCustomPrompt="1"/>
          </p:nvPr>
        </p:nvSpPr>
        <p:spPr>
          <a:xfrm>
            <a:off x="546101" y="4012212"/>
            <a:ext cx="1867291" cy="249069"/>
          </a:xfrm>
          <a:prstGeom prst="rect">
            <a:avLst/>
          </a:prstGeom>
        </p:spPr>
        <p:txBody>
          <a:bodyPr lIns="0" anchor="t" anchorCtr="0">
            <a:noAutofit/>
          </a:bodyPr>
          <a:lstStyle>
            <a:lvl1pPr marL="0" indent="0" algn="l">
              <a:buNone/>
              <a:defRPr sz="1400" b="0" baseline="0">
                <a:solidFill>
                  <a:schemeClr val="accent3"/>
                </a:solidFill>
                <a:latin typeface="Arial" panose="020B0604020202020204" pitchFamily="34" charset="0"/>
                <a:cs typeface="Arial" panose="020B0604020202020204" pitchFamily="34" charset="0"/>
              </a:defRPr>
            </a:lvl1pPr>
            <a:lvl2pPr marL="457200" indent="0">
              <a:buNone/>
              <a:defRPr sz="1400">
                <a:solidFill>
                  <a:schemeClr val="accent4"/>
                </a:solidFill>
                <a:latin typeface="Arial" panose="020B0604020202020204" pitchFamily="34" charset="0"/>
                <a:cs typeface="Arial" panose="020B0604020202020204" pitchFamily="34" charset="0"/>
              </a:defRPr>
            </a:lvl2pPr>
            <a:lvl3pPr marL="914400" indent="0">
              <a:buNone/>
              <a:defRPr sz="1400">
                <a:solidFill>
                  <a:schemeClr val="accent4"/>
                </a:solidFill>
                <a:latin typeface="Arial" panose="020B0604020202020204" pitchFamily="34" charset="0"/>
                <a:cs typeface="Arial" panose="020B0604020202020204" pitchFamily="34" charset="0"/>
              </a:defRPr>
            </a:lvl3pPr>
            <a:lvl4pPr marL="1371600" indent="0">
              <a:buNone/>
              <a:defRPr sz="1400">
                <a:solidFill>
                  <a:schemeClr val="accent4"/>
                </a:solidFill>
                <a:latin typeface="Arial" panose="020B0604020202020204" pitchFamily="34" charset="0"/>
                <a:cs typeface="Arial" panose="020B0604020202020204" pitchFamily="34" charset="0"/>
              </a:defRPr>
            </a:lvl4pPr>
            <a:lvl5pPr marL="1828800" indent="0">
              <a:buNone/>
              <a:defRPr sz="1400">
                <a:solidFill>
                  <a:schemeClr val="accent4"/>
                </a:solidFill>
                <a:latin typeface="Arial" panose="020B0604020202020204" pitchFamily="34" charset="0"/>
                <a:cs typeface="Arial" panose="020B0604020202020204" pitchFamily="34" charset="0"/>
              </a:defRPr>
            </a:lvl5pPr>
          </a:lstStyle>
          <a:p>
            <a:pPr lvl="0"/>
            <a:r>
              <a:rPr lang="en-US" noProof="0" dirty="0"/>
              <a:t>Prepared for</a:t>
            </a:r>
          </a:p>
        </p:txBody>
      </p:sp>
      <p:pic>
        <p:nvPicPr>
          <p:cNvPr id="9" name="Picture 8" hidden="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C72504B-EE15-AB4B-AB87-0566A7DA84D5}"/>
              </a:ext>
            </a:extLst>
          </p:cNvPr>
          <p:cNvSpPr txBox="1"/>
          <p:nvPr userDrawn="1"/>
        </p:nvSpPr>
        <p:spPr>
          <a:xfrm>
            <a:off x="9372600" y="-1185863"/>
            <a:ext cx="0" cy="0"/>
          </a:xfrm>
          <a:prstGeom prst="rect">
            <a:avLst/>
          </a:prstGeom>
          <a:noFill/>
        </p:spPr>
        <p:txBody>
          <a:bodyPr wrap="none" rtlCol="0">
            <a:noAutofit/>
          </a:bodyPr>
          <a:lstStyle/>
          <a:p>
            <a:pPr>
              <a:buClr>
                <a:schemeClr val="accent4"/>
              </a:buClr>
            </a:pPr>
            <a:endParaRPr lang="en-US" b="1" dirty="0">
              <a:solidFill>
                <a:schemeClr val="tx2"/>
              </a:solidFill>
            </a:endParaRPr>
          </a:p>
        </p:txBody>
      </p:sp>
      <p:grpSp>
        <p:nvGrpSpPr>
          <p:cNvPr id="21" name="Group 20">
            <a:extLst>
              <a:ext uri="{FF2B5EF4-FFF2-40B4-BE49-F238E27FC236}">
                <a16:creationId xmlns:a16="http://schemas.microsoft.com/office/drawing/2014/main" id="{A6BD00EC-BE7D-894B-931D-5DE86C5A73D6}"/>
              </a:ext>
            </a:extLst>
          </p:cNvPr>
          <p:cNvGrpSpPr/>
          <p:nvPr userDrawn="1"/>
        </p:nvGrpSpPr>
        <p:grpSpPr>
          <a:xfrm>
            <a:off x="8416333" y="5609413"/>
            <a:ext cx="3788794" cy="1252962"/>
            <a:chOff x="8416333" y="5609413"/>
            <a:chExt cx="3788794" cy="1252962"/>
          </a:xfrm>
        </p:grpSpPr>
        <p:sp>
          <p:nvSpPr>
            <p:cNvPr id="23" name="Freeform 22">
              <a:extLst>
                <a:ext uri="{FF2B5EF4-FFF2-40B4-BE49-F238E27FC236}">
                  <a16:creationId xmlns:a16="http://schemas.microsoft.com/office/drawing/2014/main" id="{F759821E-1915-D741-83D6-04DF5C3DE979}"/>
                </a:ext>
              </a:extLst>
            </p:cNvPr>
            <p:cNvSpPr/>
            <p:nvPr userDrawn="1"/>
          </p:nvSpPr>
          <p:spPr>
            <a:xfrm>
              <a:off x="8416333" y="5609413"/>
              <a:ext cx="3788794" cy="1252962"/>
            </a:xfrm>
            <a:custGeom>
              <a:avLst/>
              <a:gdLst>
                <a:gd name="connsiteX0" fmla="*/ 313517 w 2830897"/>
                <a:gd name="connsiteY0" fmla="*/ 0 h 1239836"/>
                <a:gd name="connsiteX1" fmla="*/ 2830897 w 2830897"/>
                <a:gd name="connsiteY1" fmla="*/ 0 h 1239836"/>
                <a:gd name="connsiteX2" fmla="*/ 2830897 w 2830897"/>
                <a:gd name="connsiteY2" fmla="*/ 1239836 h 1239836"/>
                <a:gd name="connsiteX3" fmla="*/ 0 w 2830897"/>
                <a:gd name="connsiteY3" fmla="*/ 1239836 h 1239836"/>
                <a:gd name="connsiteX4" fmla="*/ 0 w 2830897"/>
                <a:gd name="connsiteY4" fmla="*/ 313517 h 1239836"/>
                <a:gd name="connsiteX5" fmla="*/ 313517 w 2830897"/>
                <a:gd name="connsiteY5" fmla="*/ 0 h 1239836"/>
                <a:gd name="connsiteX0" fmla="*/ 313517 w 3362914"/>
                <a:gd name="connsiteY0" fmla="*/ 0 h 1244211"/>
                <a:gd name="connsiteX1" fmla="*/ 2830897 w 3362914"/>
                <a:gd name="connsiteY1" fmla="*/ 0 h 1244211"/>
                <a:gd name="connsiteX2" fmla="*/ 3362914 w 3362914"/>
                <a:gd name="connsiteY2" fmla="*/ 1244211 h 1244211"/>
                <a:gd name="connsiteX3" fmla="*/ 0 w 3362914"/>
                <a:gd name="connsiteY3" fmla="*/ 1239836 h 1244211"/>
                <a:gd name="connsiteX4" fmla="*/ 0 w 3362914"/>
                <a:gd name="connsiteY4" fmla="*/ 313517 h 1244211"/>
                <a:gd name="connsiteX5" fmla="*/ 313517 w 3362914"/>
                <a:gd name="connsiteY5" fmla="*/ 0 h 1244211"/>
                <a:gd name="connsiteX0" fmla="*/ 313517 w 3362914"/>
                <a:gd name="connsiteY0" fmla="*/ 0 h 1244211"/>
                <a:gd name="connsiteX1" fmla="*/ 3355148 w 3362914"/>
                <a:gd name="connsiteY1" fmla="*/ 4375 h 1244211"/>
                <a:gd name="connsiteX2" fmla="*/ 3362914 w 3362914"/>
                <a:gd name="connsiteY2" fmla="*/ 1244211 h 1244211"/>
                <a:gd name="connsiteX3" fmla="*/ 0 w 3362914"/>
                <a:gd name="connsiteY3" fmla="*/ 1239836 h 1244211"/>
                <a:gd name="connsiteX4" fmla="*/ 0 w 3362914"/>
                <a:gd name="connsiteY4" fmla="*/ 313517 h 1244211"/>
                <a:gd name="connsiteX5" fmla="*/ 313517 w 3362914"/>
                <a:gd name="connsiteY5" fmla="*/ 0 h 1244211"/>
                <a:gd name="connsiteX0" fmla="*/ 313517 w 3362914"/>
                <a:gd name="connsiteY0" fmla="*/ 8751 h 1252962"/>
                <a:gd name="connsiteX1" fmla="*/ 3355148 w 3362914"/>
                <a:gd name="connsiteY1" fmla="*/ 0 h 1252962"/>
                <a:gd name="connsiteX2" fmla="*/ 3362914 w 3362914"/>
                <a:gd name="connsiteY2" fmla="*/ 1252962 h 1252962"/>
                <a:gd name="connsiteX3" fmla="*/ 0 w 3362914"/>
                <a:gd name="connsiteY3" fmla="*/ 1248587 h 1252962"/>
                <a:gd name="connsiteX4" fmla="*/ 0 w 3362914"/>
                <a:gd name="connsiteY4" fmla="*/ 322268 h 1252962"/>
                <a:gd name="connsiteX5" fmla="*/ 313517 w 3362914"/>
                <a:gd name="connsiteY5" fmla="*/ 8751 h 125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2914" h="1252962">
                  <a:moveTo>
                    <a:pt x="313517" y="8751"/>
                  </a:moveTo>
                  <a:lnTo>
                    <a:pt x="3355148" y="0"/>
                  </a:lnTo>
                  <a:cubicBezTo>
                    <a:pt x="3357737" y="413279"/>
                    <a:pt x="3360325" y="839683"/>
                    <a:pt x="3362914" y="1252962"/>
                  </a:cubicBezTo>
                  <a:lnTo>
                    <a:pt x="0" y="1248587"/>
                  </a:lnTo>
                  <a:lnTo>
                    <a:pt x="0" y="322268"/>
                  </a:lnTo>
                  <a:cubicBezTo>
                    <a:pt x="0" y="149117"/>
                    <a:pt x="140366" y="8751"/>
                    <a:pt x="313517" y="87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FE3754B4-A5D9-DB46-A1AE-A6176BE8920C}"/>
                </a:ext>
              </a:extLst>
            </p:cNvPr>
            <p:cNvPicPr>
              <a:picLocks noChangeAspect="1"/>
            </p:cNvPicPr>
            <p:nvPr userDrawn="1"/>
          </p:nvPicPr>
          <p:blipFill>
            <a:blip r:embed="rId4"/>
            <a:srcRect/>
            <a:stretch/>
          </p:blipFill>
          <p:spPr>
            <a:xfrm>
              <a:off x="8804433" y="5818432"/>
              <a:ext cx="3039576" cy="843625"/>
            </a:xfrm>
            <a:prstGeom prst="rect">
              <a:avLst/>
            </a:prstGeom>
          </p:spPr>
        </p:pic>
      </p:grpSp>
    </p:spTree>
    <p:extLst>
      <p:ext uri="{BB962C8B-B14F-4D97-AF65-F5344CB8AC3E}">
        <p14:creationId xmlns:p14="http://schemas.microsoft.com/office/powerpoint/2010/main" val="1592958243"/>
      </p:ext>
    </p:extLst>
  </p:cSld>
  <p:clrMapOvr>
    <a:masterClrMapping/>
  </p:clrMapOvr>
  <p:extLst>
    <p:ext uri="{DCECCB84-F9BA-43D5-87BE-67443E8EF086}">
      <p15:sldGuideLst xmlns:p15="http://schemas.microsoft.com/office/powerpoint/2012/main">
        <p15:guide id="1" orient="horz" pos="119">
          <p15:clr>
            <a:srgbClr val="FBAE40"/>
          </p15:clr>
        </p15:guide>
        <p15:guide id="2" orient="horz" pos="4201">
          <p15:clr>
            <a:srgbClr val="FBAE40"/>
          </p15:clr>
        </p15:guide>
        <p15:guide id="3"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C7295-6477-4FB3-8C30-DA4E72C81B01}"/>
              </a:ext>
            </a:extLst>
          </p:cNvPr>
          <p:cNvPicPr>
            <a:picLocks noChangeAspect="1"/>
          </p:cNvPicPr>
          <p:nvPr userDrawn="1"/>
        </p:nvPicPr>
        <p:blipFill>
          <a:blip r:embed="rId2"/>
          <a:stretch>
            <a:fillRect/>
          </a:stretch>
        </p:blipFill>
        <p:spPr>
          <a:xfrm>
            <a:off x="0" y="428"/>
            <a:ext cx="12192000" cy="6857143"/>
          </a:xfrm>
          <a:prstGeom prst="rect">
            <a:avLst/>
          </a:prstGeom>
        </p:spPr>
      </p:pic>
      <p:sp>
        <p:nvSpPr>
          <p:cNvPr id="20483" name="Rectangle 2"/>
          <p:cNvSpPr>
            <a:spLocks noGrp="1" noChangeArrowheads="1"/>
          </p:cNvSpPr>
          <p:nvPr>
            <p:ph type="ctrTitle"/>
          </p:nvPr>
        </p:nvSpPr>
        <p:spPr>
          <a:xfrm>
            <a:off x="2027936" y="371856"/>
            <a:ext cx="9024112" cy="2043684"/>
          </a:xfrm>
        </p:spPr>
        <p:txBody>
          <a:bodyPr anchor="b" anchorCtr="0"/>
          <a:lstStyle>
            <a:lvl1pPr algn="l">
              <a:defRPr sz="3200" smtClean="0">
                <a:solidFill>
                  <a:schemeClr val="bg1">
                    <a:lumMod val="50000"/>
                  </a:schemeClr>
                </a:solidFill>
              </a:defRPr>
            </a:lvl1pPr>
          </a:lstStyle>
          <a:p>
            <a:r>
              <a:rPr lang="en-US"/>
              <a:t>Click to edit Master title style</a:t>
            </a:r>
            <a:endParaRPr lang="en-US" dirty="0"/>
          </a:p>
        </p:txBody>
      </p:sp>
      <p:sp>
        <p:nvSpPr>
          <p:cNvPr id="20484" name="Rectangle 3"/>
          <p:cNvSpPr>
            <a:spLocks noGrp="1" noChangeArrowheads="1"/>
          </p:cNvSpPr>
          <p:nvPr>
            <p:ph type="subTitle" idx="1"/>
          </p:nvPr>
        </p:nvSpPr>
        <p:spPr>
          <a:xfrm>
            <a:off x="2027936" y="2676182"/>
            <a:ext cx="9018016" cy="1373977"/>
          </a:xfrm>
          <a:prstGeom prst="rect">
            <a:avLst/>
          </a:prstGeom>
        </p:spPr>
        <p:txBody>
          <a:bodyPr lIns="0" tIns="0" rIns="0" bIns="0"/>
          <a:lstStyle>
            <a:lvl1pPr marL="0" indent="0" algn="l">
              <a:buFontTx/>
              <a:buNone/>
              <a:defRPr sz="2000" smtClean="0">
                <a:solidFill>
                  <a:schemeClr val="bg1">
                    <a:lumMod val="50000"/>
                  </a:schemeClr>
                </a:solidFill>
                <a:latin typeface="Century Gothic" panose="020B0502020202020204"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360139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717552" y="1568450"/>
            <a:ext cx="10979149" cy="4795839"/>
          </a:xfrm>
          <a:prstGeom prst="rect">
            <a:avLst/>
          </a:prstGeom>
        </p:spPr>
        <p:txBody>
          <a:bodyPr/>
          <a:lstStyle>
            <a:lvl1pPr marL="253994" indent="-253994">
              <a:buClr>
                <a:srgbClr val="53075B"/>
              </a:buClr>
              <a:defRPr sz="2400">
                <a:solidFill>
                  <a:schemeClr val="bg1">
                    <a:lumMod val="50000"/>
                  </a:schemeClr>
                </a:solidFill>
                <a:latin typeface="Century Gothic" panose="020B0502020202020204" pitchFamily="34" charset="0"/>
              </a:defRPr>
            </a:lvl1pPr>
            <a:lvl2pPr marL="685783" indent="-380990">
              <a:buClr>
                <a:srgbClr val="53075B"/>
              </a:buClr>
              <a:defRPr sz="2000">
                <a:solidFill>
                  <a:schemeClr val="bg1">
                    <a:lumMod val="50000"/>
                  </a:schemeClr>
                </a:solidFill>
                <a:latin typeface="Century Gothic" panose="020B0502020202020204" pitchFamily="34" charset="0"/>
              </a:defRPr>
            </a:lvl2pPr>
            <a:lvl3pPr marL="1018092" indent="-273044">
              <a:buClr>
                <a:srgbClr val="53075B"/>
              </a:buClr>
              <a:defRPr sz="2000">
                <a:solidFill>
                  <a:schemeClr val="bg1">
                    <a:lumMod val="50000"/>
                  </a:schemeClr>
                </a:solidFill>
                <a:latin typeface="Century Gothic" panose="020B0502020202020204" pitchFamily="34" charset="0"/>
              </a:defRPr>
            </a:lvl3pPr>
            <a:lvl4pPr marL="1295368" indent="-215895">
              <a:buClr>
                <a:srgbClr val="53075B"/>
              </a:buClr>
              <a:defRPr sz="1800">
                <a:solidFill>
                  <a:schemeClr val="bg1">
                    <a:lumMod val="50000"/>
                  </a:schemeClr>
                </a:solidFill>
                <a:latin typeface="Century Gothic" panose="020B0502020202020204" pitchFamily="34" charset="0"/>
              </a:defRPr>
            </a:lvl4pPr>
            <a:lvl5pPr marL="1598044" indent="-266693">
              <a:buClr>
                <a:srgbClr val="53075B"/>
              </a:buClr>
              <a:buFont typeface="Wingdings" pitchFamily="2" charset="2"/>
              <a:buChar char="Ø"/>
              <a:defRPr sz="1800">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7526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717553" y="1568450"/>
            <a:ext cx="5253649" cy="4795839"/>
          </a:xfrm>
          <a:prstGeom prst="rect">
            <a:avLst/>
          </a:prstGeom>
        </p:spPr>
        <p:txBody>
          <a:bodyPr/>
          <a:lstStyle>
            <a:lvl1pPr marL="211661" indent="-211661">
              <a:buClr>
                <a:srgbClr val="53075B"/>
              </a:buClr>
              <a:defRPr sz="2667">
                <a:solidFill>
                  <a:schemeClr val="bg1">
                    <a:lumMod val="50000"/>
                  </a:schemeClr>
                </a:solidFill>
                <a:latin typeface="Century Gothic" panose="020B0502020202020204" pitchFamily="34" charset="0"/>
              </a:defRPr>
            </a:lvl1pPr>
            <a:lvl2pPr marL="584185" indent="-304792">
              <a:buClr>
                <a:srgbClr val="53075B"/>
              </a:buClr>
              <a:defRPr sz="2400">
                <a:solidFill>
                  <a:schemeClr val="bg1">
                    <a:lumMod val="50000"/>
                  </a:schemeClr>
                </a:solidFill>
                <a:latin typeface="Century Gothic" panose="020B0502020202020204" pitchFamily="34" charset="0"/>
              </a:defRPr>
            </a:lvl2pPr>
            <a:lvl3pPr marL="838179" indent="-249760">
              <a:buClr>
                <a:srgbClr val="53075B"/>
              </a:buClr>
              <a:defRPr sz="2400">
                <a:solidFill>
                  <a:schemeClr val="bg1">
                    <a:lumMod val="50000"/>
                  </a:schemeClr>
                </a:solidFill>
                <a:latin typeface="Century Gothic" panose="020B0502020202020204" pitchFamily="34" charset="0"/>
              </a:defRPr>
            </a:lvl3pPr>
            <a:lvl4pPr marL="1066773" indent="-215895">
              <a:buClr>
                <a:srgbClr val="53075B"/>
              </a:buClr>
              <a:defRPr sz="1867">
                <a:solidFill>
                  <a:schemeClr val="bg1">
                    <a:lumMod val="50000"/>
                  </a:schemeClr>
                </a:solidFill>
                <a:latin typeface="Century Gothic" panose="020B0502020202020204" pitchFamily="34" charset="0"/>
              </a:defRPr>
            </a:lvl4pPr>
            <a:lvl5pPr marL="1371566" indent="-264577">
              <a:buClr>
                <a:srgbClr val="53075B"/>
              </a:buClr>
              <a:buFont typeface="Wingdings" pitchFamily="2" charset="2"/>
              <a:buChar char="Ø"/>
              <a:defRPr sz="1867">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4"/>
          <p:cNvSpPr>
            <a:spLocks noGrp="1"/>
          </p:cNvSpPr>
          <p:nvPr>
            <p:ph sz="quarter" idx="11"/>
          </p:nvPr>
        </p:nvSpPr>
        <p:spPr>
          <a:xfrm>
            <a:off x="6288620" y="1568450"/>
            <a:ext cx="5253649" cy="4795839"/>
          </a:xfrm>
          <a:prstGeom prst="rect">
            <a:avLst/>
          </a:prstGeom>
        </p:spPr>
        <p:txBody>
          <a:bodyPr/>
          <a:lstStyle>
            <a:lvl1pPr marL="211661" indent="-211661">
              <a:buClr>
                <a:srgbClr val="53075B"/>
              </a:buClr>
              <a:defRPr sz="2667">
                <a:solidFill>
                  <a:schemeClr val="bg1">
                    <a:lumMod val="50000"/>
                  </a:schemeClr>
                </a:solidFill>
                <a:latin typeface="Century Gothic" panose="020B0502020202020204" pitchFamily="34" charset="0"/>
              </a:defRPr>
            </a:lvl1pPr>
            <a:lvl2pPr marL="584185" indent="-304792">
              <a:buClr>
                <a:srgbClr val="53075B"/>
              </a:buClr>
              <a:defRPr sz="2400">
                <a:solidFill>
                  <a:schemeClr val="bg1">
                    <a:lumMod val="50000"/>
                  </a:schemeClr>
                </a:solidFill>
                <a:latin typeface="Century Gothic" panose="020B0502020202020204" pitchFamily="34" charset="0"/>
              </a:defRPr>
            </a:lvl2pPr>
            <a:lvl3pPr marL="838179" indent="-249760">
              <a:buClr>
                <a:srgbClr val="53075B"/>
              </a:buClr>
              <a:defRPr sz="2400">
                <a:solidFill>
                  <a:schemeClr val="bg1">
                    <a:lumMod val="50000"/>
                  </a:schemeClr>
                </a:solidFill>
                <a:latin typeface="Century Gothic" panose="020B0502020202020204" pitchFamily="34" charset="0"/>
              </a:defRPr>
            </a:lvl3pPr>
            <a:lvl4pPr marL="1066773" indent="-215895">
              <a:buClr>
                <a:srgbClr val="53075B"/>
              </a:buClr>
              <a:defRPr sz="1867">
                <a:solidFill>
                  <a:schemeClr val="bg1">
                    <a:lumMod val="50000"/>
                  </a:schemeClr>
                </a:solidFill>
                <a:latin typeface="Century Gothic" panose="020B0502020202020204" pitchFamily="34" charset="0"/>
              </a:defRPr>
            </a:lvl4pPr>
            <a:lvl5pPr marL="1371566" indent="-264577">
              <a:buClr>
                <a:srgbClr val="53075B"/>
              </a:buClr>
              <a:buFont typeface="Wingdings" pitchFamily="2" charset="2"/>
              <a:buChar char="Ø"/>
              <a:defRPr sz="1867">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1620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819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103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C7295-6477-4FB3-8C30-DA4E72C81B01}"/>
              </a:ext>
            </a:extLst>
          </p:cNvPr>
          <p:cNvPicPr>
            <a:picLocks noChangeAspect="1"/>
          </p:cNvPicPr>
          <p:nvPr userDrawn="1"/>
        </p:nvPicPr>
        <p:blipFill>
          <a:blip r:embed="rId2"/>
          <a:stretch>
            <a:fillRect/>
          </a:stretch>
        </p:blipFill>
        <p:spPr>
          <a:xfrm>
            <a:off x="0" y="428"/>
            <a:ext cx="12192000" cy="6857143"/>
          </a:xfrm>
          <a:prstGeom prst="rect">
            <a:avLst/>
          </a:prstGeom>
        </p:spPr>
      </p:pic>
      <p:sp>
        <p:nvSpPr>
          <p:cNvPr id="20483" name="Rectangle 2"/>
          <p:cNvSpPr>
            <a:spLocks noGrp="1" noChangeArrowheads="1"/>
          </p:cNvSpPr>
          <p:nvPr>
            <p:ph type="ctrTitle"/>
          </p:nvPr>
        </p:nvSpPr>
        <p:spPr>
          <a:xfrm>
            <a:off x="2027936" y="371856"/>
            <a:ext cx="9024112" cy="2043684"/>
          </a:xfrm>
        </p:spPr>
        <p:txBody>
          <a:bodyPr anchor="b" anchorCtr="0"/>
          <a:lstStyle>
            <a:lvl1pPr algn="l">
              <a:defRPr sz="3200" smtClean="0">
                <a:solidFill>
                  <a:schemeClr val="bg1">
                    <a:lumMod val="50000"/>
                  </a:schemeClr>
                </a:solidFill>
              </a:defRPr>
            </a:lvl1pPr>
          </a:lstStyle>
          <a:p>
            <a:r>
              <a:rPr lang="en-US"/>
              <a:t>Click to edit Master title style</a:t>
            </a:r>
            <a:endParaRPr lang="en-US" dirty="0"/>
          </a:p>
        </p:txBody>
      </p:sp>
      <p:sp>
        <p:nvSpPr>
          <p:cNvPr id="20484" name="Rectangle 3"/>
          <p:cNvSpPr>
            <a:spLocks noGrp="1" noChangeArrowheads="1"/>
          </p:cNvSpPr>
          <p:nvPr>
            <p:ph type="subTitle" idx="1"/>
          </p:nvPr>
        </p:nvSpPr>
        <p:spPr>
          <a:xfrm>
            <a:off x="2027936" y="2676182"/>
            <a:ext cx="9018016" cy="1373977"/>
          </a:xfrm>
          <a:prstGeom prst="rect">
            <a:avLst/>
          </a:prstGeom>
        </p:spPr>
        <p:txBody>
          <a:bodyPr lIns="0" tIns="0" rIns="0" bIns="0"/>
          <a:lstStyle>
            <a:lvl1pPr marL="0" indent="0" algn="l">
              <a:buFontTx/>
              <a:buNone/>
              <a:defRPr sz="2000" smtClean="0">
                <a:solidFill>
                  <a:schemeClr val="bg1">
                    <a:lumMod val="50000"/>
                  </a:schemeClr>
                </a:solidFill>
                <a:latin typeface="Century Gothic" panose="020B0502020202020204" pitchFamily="34" charset="0"/>
              </a:defRPr>
            </a:lvl1pPr>
          </a:lstStyle>
          <a:p>
            <a:r>
              <a:rPr lang="en-US"/>
              <a:t>Click to edit Master subtitle style</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76226" y="6009985"/>
            <a:ext cx="1329820" cy="524616"/>
          </a:xfrm>
          <a:prstGeom prst="rect">
            <a:avLst/>
          </a:prstGeom>
        </p:spPr>
      </p:pic>
    </p:spTree>
    <p:extLst>
      <p:ext uri="{BB962C8B-B14F-4D97-AF65-F5344CB8AC3E}">
        <p14:creationId xmlns:p14="http://schemas.microsoft.com/office/powerpoint/2010/main" val="1600170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717552" y="1568450"/>
            <a:ext cx="10979149" cy="4795839"/>
          </a:xfrm>
          <a:prstGeom prst="rect">
            <a:avLst/>
          </a:prstGeom>
        </p:spPr>
        <p:txBody>
          <a:bodyPr/>
          <a:lstStyle>
            <a:lvl1pPr marL="253994" indent="-253994">
              <a:buClr>
                <a:srgbClr val="53075B"/>
              </a:buClr>
              <a:defRPr sz="2400">
                <a:solidFill>
                  <a:schemeClr val="bg1">
                    <a:lumMod val="50000"/>
                  </a:schemeClr>
                </a:solidFill>
                <a:latin typeface="Century Gothic" panose="020B0502020202020204" pitchFamily="34" charset="0"/>
              </a:defRPr>
            </a:lvl1pPr>
            <a:lvl2pPr marL="685783" indent="-380990">
              <a:buClr>
                <a:srgbClr val="53075B"/>
              </a:buClr>
              <a:defRPr sz="2000">
                <a:solidFill>
                  <a:schemeClr val="bg1">
                    <a:lumMod val="50000"/>
                  </a:schemeClr>
                </a:solidFill>
                <a:latin typeface="Century Gothic" panose="020B0502020202020204" pitchFamily="34" charset="0"/>
              </a:defRPr>
            </a:lvl2pPr>
            <a:lvl3pPr marL="1018092" indent="-273044">
              <a:buClr>
                <a:srgbClr val="53075B"/>
              </a:buClr>
              <a:defRPr sz="2000">
                <a:solidFill>
                  <a:schemeClr val="bg1">
                    <a:lumMod val="50000"/>
                  </a:schemeClr>
                </a:solidFill>
                <a:latin typeface="Century Gothic" panose="020B0502020202020204" pitchFamily="34" charset="0"/>
              </a:defRPr>
            </a:lvl3pPr>
            <a:lvl4pPr marL="1295368" indent="-215895">
              <a:buClr>
                <a:srgbClr val="53075B"/>
              </a:buClr>
              <a:defRPr sz="1800">
                <a:solidFill>
                  <a:schemeClr val="bg1">
                    <a:lumMod val="50000"/>
                  </a:schemeClr>
                </a:solidFill>
                <a:latin typeface="Century Gothic" panose="020B0502020202020204" pitchFamily="34" charset="0"/>
              </a:defRPr>
            </a:lvl4pPr>
            <a:lvl5pPr marL="1598044" indent="-266693">
              <a:buClr>
                <a:srgbClr val="53075B"/>
              </a:buClr>
              <a:buFont typeface="Wingdings" pitchFamily="2" charset="2"/>
              <a:buChar char="Ø"/>
              <a:defRPr sz="1800">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753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717553" y="1568450"/>
            <a:ext cx="5253649" cy="4795839"/>
          </a:xfrm>
          <a:prstGeom prst="rect">
            <a:avLst/>
          </a:prstGeom>
        </p:spPr>
        <p:txBody>
          <a:bodyPr/>
          <a:lstStyle>
            <a:lvl1pPr marL="211661" indent="-211661">
              <a:buClr>
                <a:srgbClr val="53075B"/>
              </a:buClr>
              <a:defRPr sz="2667">
                <a:solidFill>
                  <a:schemeClr val="bg1">
                    <a:lumMod val="50000"/>
                  </a:schemeClr>
                </a:solidFill>
                <a:latin typeface="Century Gothic" panose="020B0502020202020204" pitchFamily="34" charset="0"/>
              </a:defRPr>
            </a:lvl1pPr>
            <a:lvl2pPr marL="584185" indent="-304792">
              <a:buClr>
                <a:srgbClr val="53075B"/>
              </a:buClr>
              <a:defRPr sz="2400">
                <a:solidFill>
                  <a:schemeClr val="bg1">
                    <a:lumMod val="50000"/>
                  </a:schemeClr>
                </a:solidFill>
                <a:latin typeface="Century Gothic" panose="020B0502020202020204" pitchFamily="34" charset="0"/>
              </a:defRPr>
            </a:lvl2pPr>
            <a:lvl3pPr marL="838179" indent="-249760">
              <a:buClr>
                <a:srgbClr val="53075B"/>
              </a:buClr>
              <a:defRPr sz="2400">
                <a:solidFill>
                  <a:schemeClr val="bg1">
                    <a:lumMod val="50000"/>
                  </a:schemeClr>
                </a:solidFill>
                <a:latin typeface="Century Gothic" panose="020B0502020202020204" pitchFamily="34" charset="0"/>
              </a:defRPr>
            </a:lvl3pPr>
            <a:lvl4pPr marL="1066773" indent="-215895">
              <a:buClr>
                <a:srgbClr val="53075B"/>
              </a:buClr>
              <a:defRPr sz="1867">
                <a:solidFill>
                  <a:schemeClr val="bg1">
                    <a:lumMod val="50000"/>
                  </a:schemeClr>
                </a:solidFill>
                <a:latin typeface="Century Gothic" panose="020B0502020202020204" pitchFamily="34" charset="0"/>
              </a:defRPr>
            </a:lvl4pPr>
            <a:lvl5pPr marL="1371566" indent="-264577">
              <a:buClr>
                <a:srgbClr val="53075B"/>
              </a:buClr>
              <a:buFont typeface="Wingdings" pitchFamily="2" charset="2"/>
              <a:buChar char="Ø"/>
              <a:defRPr sz="1867">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4"/>
          <p:cNvSpPr>
            <a:spLocks noGrp="1"/>
          </p:cNvSpPr>
          <p:nvPr>
            <p:ph sz="quarter" idx="11"/>
          </p:nvPr>
        </p:nvSpPr>
        <p:spPr>
          <a:xfrm>
            <a:off x="6288620" y="1568450"/>
            <a:ext cx="5253649" cy="4795839"/>
          </a:xfrm>
          <a:prstGeom prst="rect">
            <a:avLst/>
          </a:prstGeom>
        </p:spPr>
        <p:txBody>
          <a:bodyPr/>
          <a:lstStyle>
            <a:lvl1pPr marL="211661" indent="-211661">
              <a:buClr>
                <a:srgbClr val="53075B"/>
              </a:buClr>
              <a:defRPr sz="2667">
                <a:solidFill>
                  <a:schemeClr val="bg1">
                    <a:lumMod val="50000"/>
                  </a:schemeClr>
                </a:solidFill>
                <a:latin typeface="Century Gothic" panose="020B0502020202020204" pitchFamily="34" charset="0"/>
              </a:defRPr>
            </a:lvl1pPr>
            <a:lvl2pPr marL="584185" indent="-304792">
              <a:buClr>
                <a:srgbClr val="53075B"/>
              </a:buClr>
              <a:defRPr sz="2400">
                <a:solidFill>
                  <a:schemeClr val="bg1">
                    <a:lumMod val="50000"/>
                  </a:schemeClr>
                </a:solidFill>
                <a:latin typeface="Century Gothic" panose="020B0502020202020204" pitchFamily="34" charset="0"/>
              </a:defRPr>
            </a:lvl2pPr>
            <a:lvl3pPr marL="838179" indent="-249760">
              <a:buClr>
                <a:srgbClr val="53075B"/>
              </a:buClr>
              <a:defRPr sz="2400">
                <a:solidFill>
                  <a:schemeClr val="bg1">
                    <a:lumMod val="50000"/>
                  </a:schemeClr>
                </a:solidFill>
                <a:latin typeface="Century Gothic" panose="020B0502020202020204" pitchFamily="34" charset="0"/>
              </a:defRPr>
            </a:lvl3pPr>
            <a:lvl4pPr marL="1066773" indent="-215895">
              <a:buClr>
                <a:srgbClr val="53075B"/>
              </a:buClr>
              <a:defRPr sz="1867">
                <a:solidFill>
                  <a:schemeClr val="bg1">
                    <a:lumMod val="50000"/>
                  </a:schemeClr>
                </a:solidFill>
                <a:latin typeface="Century Gothic" panose="020B0502020202020204" pitchFamily="34" charset="0"/>
              </a:defRPr>
            </a:lvl4pPr>
            <a:lvl5pPr marL="1371566" indent="-264577">
              <a:buClr>
                <a:srgbClr val="53075B"/>
              </a:buClr>
              <a:buFont typeface="Wingdings" pitchFamily="2" charset="2"/>
              <a:buChar char="Ø"/>
              <a:defRPr sz="1867">
                <a:solidFill>
                  <a:schemeClr val="bg1">
                    <a:lumMod val="50000"/>
                  </a:schemeClr>
                </a:solidFill>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634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5172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7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Content Slid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424613"/>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E7864919-97C7-0849-9965-A47338BEC400}"/>
              </a:ext>
            </a:extLst>
          </p:cNvPr>
          <p:cNvSpPr>
            <a:spLocks noGrp="1"/>
          </p:cNvSpPr>
          <p:nvPr>
            <p:ph type="body" sz="quarter" idx="10" hasCustomPrompt="1"/>
          </p:nvPr>
        </p:nvSpPr>
        <p:spPr>
          <a:xfrm>
            <a:off x="5879947" y="5536563"/>
            <a:ext cx="6459537" cy="993775"/>
          </a:xfrm>
        </p:spPr>
        <p:txBody>
          <a:bodyPr anchor="ctr" anchorCtr="0"/>
          <a:lstStyle>
            <a:lvl1pPr algn="r">
              <a:defRPr sz="8800">
                <a:solidFill>
                  <a:schemeClr val="bg1">
                    <a:alpha val="20000"/>
                  </a:schemeClr>
                </a:solidFill>
              </a:defRPr>
            </a:lvl1pPr>
          </a:lstStyle>
          <a:p>
            <a:pPr lvl="0"/>
            <a:r>
              <a:rPr lang="en-US" noProof="0" dirty="0"/>
              <a:t>CONTENTS</a:t>
            </a:r>
          </a:p>
        </p:txBody>
      </p:sp>
      <p:sp>
        <p:nvSpPr>
          <p:cNvPr id="10" name="Table Placeholder 9">
            <a:extLst>
              <a:ext uri="{FF2B5EF4-FFF2-40B4-BE49-F238E27FC236}">
                <a16:creationId xmlns:a16="http://schemas.microsoft.com/office/drawing/2014/main" id="{CC9F9E25-66F6-A745-89E4-7CA98562F255}"/>
              </a:ext>
            </a:extLst>
          </p:cNvPr>
          <p:cNvSpPr>
            <a:spLocks noGrp="1"/>
          </p:cNvSpPr>
          <p:nvPr>
            <p:ph type="tbl" sz="quarter" idx="11"/>
          </p:nvPr>
        </p:nvSpPr>
        <p:spPr>
          <a:xfrm>
            <a:off x="471488" y="688975"/>
            <a:ext cx="11297725" cy="4767928"/>
          </a:xfrm>
        </p:spPr>
        <p:txBody>
          <a:bodyPr/>
          <a:lstStyle>
            <a:lvl1pPr>
              <a:defRPr sz="1800">
                <a:solidFill>
                  <a:schemeClr val="bg1"/>
                </a:solidFill>
              </a:defRPr>
            </a:lvl1pPr>
          </a:lstStyle>
          <a:p>
            <a:r>
              <a:rPr lang="en-US" noProof="0"/>
              <a:t>Click icon to add table</a:t>
            </a:r>
            <a:endParaRPr lang="en-US" noProof="0" dirty="0"/>
          </a:p>
        </p:txBody>
      </p:sp>
    </p:spTree>
    <p:extLst>
      <p:ext uri="{BB962C8B-B14F-4D97-AF65-F5344CB8AC3E}">
        <p14:creationId xmlns:p14="http://schemas.microsoft.com/office/powerpoint/2010/main" val="1439014203"/>
      </p:ext>
    </p:extLst>
  </p:cSld>
  <p:clrMapOvr>
    <a:masterClrMapping/>
  </p:clrMapOvr>
  <p:extLst>
    <p:ext uri="{DCECCB84-F9BA-43D5-87BE-67443E8EF086}">
      <p15:sldGuideLst xmlns:p15="http://schemas.microsoft.com/office/powerpoint/2012/main">
        <p15:guide id="1" orient="horz" pos="40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INK Header_Teal">
    <p:bg>
      <p:bgPr>
        <a:solidFill>
          <a:srgbClr val="03002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483" y="4171578"/>
            <a:ext cx="6837500" cy="819522"/>
          </a:xfrm>
        </p:spPr>
        <p:txBody>
          <a:bodyPr lIns="0" anchor="b">
            <a:noAutofit/>
          </a:bodyPr>
          <a:lstStyle>
            <a:lvl1pPr algn="l">
              <a:defRPr sz="2400" b="1" cap="all"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p:ph type="subTitle" idx="1" hasCustomPrompt="1"/>
          </p:nvPr>
        </p:nvSpPr>
        <p:spPr>
          <a:xfrm>
            <a:off x="480486" y="4991103"/>
            <a:ext cx="6837500" cy="638175"/>
          </a:xfrm>
          <a:prstGeom prst="rect">
            <a:avLst/>
          </a:prstGeom>
        </p:spPr>
        <p:txBody>
          <a:bodyPr lIns="0" tIns="0">
            <a:noAutofit/>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7" name="Rectangle 6">
            <a:extLst>
              <a:ext uri="{FF2B5EF4-FFF2-40B4-BE49-F238E27FC236}">
                <a16:creationId xmlns:a16="http://schemas.microsoft.com/office/drawing/2014/main" id="{AA681961-CB70-304D-B859-F4E8614963A3}"/>
              </a:ext>
            </a:extLst>
          </p:cNvPr>
          <p:cNvSpPr/>
          <p:nvPr userDrawn="1"/>
        </p:nvSpPr>
        <p:spPr>
          <a:xfrm>
            <a:off x="0" y="6426200"/>
            <a:ext cx="12192000" cy="431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5"/>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935C3F7-41D6-104A-AEEB-B656CF94C5B1}"/>
              </a:ext>
            </a:extLst>
          </p:cNvPr>
          <p:cNvSpPr txBox="1"/>
          <p:nvPr userDrawn="1"/>
        </p:nvSpPr>
        <p:spPr>
          <a:xfrm>
            <a:off x="10138280" y="6557372"/>
            <a:ext cx="1583552" cy="138499"/>
          </a:xfrm>
          <a:prstGeom prst="rect">
            <a:avLst/>
          </a:prstGeom>
          <a:noFill/>
        </p:spPr>
        <p:txBody>
          <a:bodyPr wrap="square" lIns="0" tIns="0" rIns="0" bIns="0" rtlCol="0">
            <a:spAutoFit/>
          </a:bodyPr>
          <a:lstStyle/>
          <a:p>
            <a:pPr marL="0" indent="0" algn="r">
              <a:buFont typeface="Arial" panose="020B0604020202020204" pitchFamily="34" charset="0"/>
              <a:buNone/>
            </a:pPr>
            <a:fld id="{5FAC01ED-F0D9-4239-9DF4-DB9765D27D87}" type="slidenum">
              <a:rPr lang="en-US" sz="900" b="0" noProof="0" smtClean="0">
                <a:solidFill>
                  <a:schemeClr val="accent5"/>
                </a:solidFill>
              </a:rPr>
              <a:pPr marL="0" indent="0" algn="r">
                <a:buFont typeface="Arial" panose="020B0604020202020204" pitchFamily="34" charset="0"/>
                <a:buNone/>
              </a:pPr>
              <a:t>‹#›</a:t>
            </a:fld>
            <a:endParaRPr lang="en-US" sz="900" b="0" noProof="0" dirty="0">
              <a:solidFill>
                <a:schemeClr val="accent5"/>
              </a:solidFill>
            </a:endParaRPr>
          </a:p>
        </p:txBody>
      </p:sp>
      <p:sp>
        <p:nvSpPr>
          <p:cNvPr id="8" name="Rectangle 7">
            <a:extLst>
              <a:ext uri="{FF2B5EF4-FFF2-40B4-BE49-F238E27FC236}">
                <a16:creationId xmlns:a16="http://schemas.microsoft.com/office/drawing/2014/main" id="{8A16D565-A299-9141-8132-EF8BC4255CBE}"/>
              </a:ext>
            </a:extLst>
          </p:cNvPr>
          <p:cNvSpPr/>
          <p:nvPr userDrawn="1"/>
        </p:nvSpPr>
        <p:spPr>
          <a:xfrm>
            <a:off x="0" y="0"/>
            <a:ext cx="12192000" cy="14120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pic>
        <p:nvPicPr>
          <p:cNvPr id="9" name="Picture 8" descr="A picture containing drawing, food&#10;&#10;Description automatically generated">
            <a:extLst>
              <a:ext uri="{FF2B5EF4-FFF2-40B4-BE49-F238E27FC236}">
                <a16:creationId xmlns:a16="http://schemas.microsoft.com/office/drawing/2014/main" id="{E8983A4A-8F7C-CA4B-8266-32EEE48A273B}"/>
              </a:ext>
            </a:extLst>
          </p:cNvPr>
          <p:cNvPicPr>
            <a:picLocks noChangeAspect="1"/>
          </p:cNvPicPr>
          <p:nvPr userDrawn="1"/>
        </p:nvPicPr>
        <p:blipFill rotWithShape="1">
          <a:blip r:embed="rId2"/>
          <a:srcRect t="28257" b="27826"/>
          <a:stretch/>
        </p:blipFill>
        <p:spPr>
          <a:xfrm>
            <a:off x="443798" y="6519732"/>
            <a:ext cx="2234551" cy="189937"/>
          </a:xfrm>
          <a:prstGeom prst="rect">
            <a:avLst/>
          </a:prstGeom>
        </p:spPr>
      </p:pic>
    </p:spTree>
    <p:extLst>
      <p:ext uri="{BB962C8B-B14F-4D97-AF65-F5344CB8AC3E}">
        <p14:creationId xmlns:p14="http://schemas.microsoft.com/office/powerpoint/2010/main" val="19105218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INK Header_Amber">
    <p:bg>
      <p:bgPr>
        <a:solidFill>
          <a:srgbClr val="03002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483" y="4171578"/>
            <a:ext cx="6837500" cy="819522"/>
          </a:xfrm>
        </p:spPr>
        <p:txBody>
          <a:bodyPr lIns="0" anchor="b">
            <a:noAutofit/>
          </a:bodyPr>
          <a:lstStyle>
            <a:lvl1pPr algn="l">
              <a:defRPr sz="2400" b="1" cap="all"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p:ph type="subTitle" idx="1" hasCustomPrompt="1"/>
          </p:nvPr>
        </p:nvSpPr>
        <p:spPr>
          <a:xfrm>
            <a:off x="480486" y="4991103"/>
            <a:ext cx="6837500" cy="638175"/>
          </a:xfrm>
          <a:prstGeom prst="rect">
            <a:avLst/>
          </a:prstGeom>
        </p:spPr>
        <p:txBody>
          <a:bodyPr lIns="0" tIns="0">
            <a:noAutofit/>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7" name="Rectangle 6">
            <a:extLst>
              <a:ext uri="{FF2B5EF4-FFF2-40B4-BE49-F238E27FC236}">
                <a16:creationId xmlns:a16="http://schemas.microsoft.com/office/drawing/2014/main" id="{AA681961-CB70-304D-B859-F4E8614963A3}"/>
              </a:ext>
            </a:extLst>
          </p:cNvPr>
          <p:cNvSpPr/>
          <p:nvPr userDrawn="1"/>
        </p:nvSpPr>
        <p:spPr>
          <a:xfrm>
            <a:off x="0" y="6426200"/>
            <a:ext cx="12192000" cy="431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5"/>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935C3F7-41D6-104A-AEEB-B656CF94C5B1}"/>
              </a:ext>
            </a:extLst>
          </p:cNvPr>
          <p:cNvSpPr txBox="1"/>
          <p:nvPr userDrawn="1"/>
        </p:nvSpPr>
        <p:spPr>
          <a:xfrm>
            <a:off x="10138280" y="6557372"/>
            <a:ext cx="1583552" cy="138499"/>
          </a:xfrm>
          <a:prstGeom prst="rect">
            <a:avLst/>
          </a:prstGeom>
          <a:noFill/>
        </p:spPr>
        <p:txBody>
          <a:bodyPr wrap="square" lIns="0" tIns="0" rIns="0" bIns="0" rtlCol="0">
            <a:spAutoFit/>
          </a:bodyPr>
          <a:lstStyle/>
          <a:p>
            <a:pPr marL="0" indent="0" algn="r">
              <a:buFont typeface="Arial" panose="020B0604020202020204" pitchFamily="34" charset="0"/>
              <a:buNone/>
            </a:pPr>
            <a:fld id="{5FAC01ED-F0D9-4239-9DF4-DB9765D27D87}" type="slidenum">
              <a:rPr lang="en-US" sz="900" b="0" noProof="0" smtClean="0">
                <a:solidFill>
                  <a:schemeClr val="accent5"/>
                </a:solidFill>
              </a:rPr>
              <a:pPr marL="0" indent="0" algn="r">
                <a:buFont typeface="Arial" panose="020B0604020202020204" pitchFamily="34" charset="0"/>
                <a:buNone/>
              </a:pPr>
              <a:t>‹#›</a:t>
            </a:fld>
            <a:endParaRPr lang="en-US" sz="900" b="0" noProof="0" dirty="0">
              <a:solidFill>
                <a:schemeClr val="accent5"/>
              </a:solidFill>
            </a:endParaRPr>
          </a:p>
        </p:txBody>
      </p:sp>
      <p:sp>
        <p:nvSpPr>
          <p:cNvPr id="8" name="Rectangle 7">
            <a:extLst>
              <a:ext uri="{FF2B5EF4-FFF2-40B4-BE49-F238E27FC236}">
                <a16:creationId xmlns:a16="http://schemas.microsoft.com/office/drawing/2014/main" id="{A3D083DA-BBAB-A546-9FCE-5D4013A7A3D6}"/>
              </a:ext>
            </a:extLst>
          </p:cNvPr>
          <p:cNvSpPr/>
          <p:nvPr userDrawn="1"/>
        </p:nvSpPr>
        <p:spPr>
          <a:xfrm>
            <a:off x="0" y="0"/>
            <a:ext cx="12192000" cy="141204"/>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pic>
        <p:nvPicPr>
          <p:cNvPr id="9" name="Picture 8" descr="A picture containing drawing, food&#10;&#10;Description automatically generated">
            <a:extLst>
              <a:ext uri="{FF2B5EF4-FFF2-40B4-BE49-F238E27FC236}">
                <a16:creationId xmlns:a16="http://schemas.microsoft.com/office/drawing/2014/main" id="{166EBD11-7854-324A-A90F-EA843EDCEE66}"/>
              </a:ext>
            </a:extLst>
          </p:cNvPr>
          <p:cNvPicPr>
            <a:picLocks noChangeAspect="1"/>
          </p:cNvPicPr>
          <p:nvPr userDrawn="1"/>
        </p:nvPicPr>
        <p:blipFill rotWithShape="1">
          <a:blip r:embed="rId2"/>
          <a:srcRect t="28257" b="27826"/>
          <a:stretch/>
        </p:blipFill>
        <p:spPr>
          <a:xfrm>
            <a:off x="443798" y="6519732"/>
            <a:ext cx="2234551" cy="189937"/>
          </a:xfrm>
          <a:prstGeom prst="rect">
            <a:avLst/>
          </a:prstGeom>
        </p:spPr>
      </p:pic>
    </p:spTree>
    <p:extLst>
      <p:ext uri="{BB962C8B-B14F-4D97-AF65-F5344CB8AC3E}">
        <p14:creationId xmlns:p14="http://schemas.microsoft.com/office/powerpoint/2010/main" val="30317261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INK Header_Red">
    <p:bg>
      <p:bgPr>
        <a:solidFill>
          <a:srgbClr val="030029"/>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681961-CB70-304D-B859-F4E8614963A3}"/>
              </a:ext>
            </a:extLst>
          </p:cNvPr>
          <p:cNvSpPr/>
          <p:nvPr userDrawn="1"/>
        </p:nvSpPr>
        <p:spPr>
          <a:xfrm>
            <a:off x="0" y="6426200"/>
            <a:ext cx="12192000" cy="431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5"/>
              </a:solidFill>
              <a:latin typeface="Arial" panose="020B0604020202020204" pitchFamily="34" charset="0"/>
              <a:cs typeface="Arial" panose="020B0604020202020204" pitchFamily="34" charset="0"/>
            </a:endParaRPr>
          </a:p>
        </p:txBody>
      </p:sp>
      <p:pic>
        <p:nvPicPr>
          <p:cNvPr id="9" name="Picture 8" descr="A picture containing drawing, food&#10;&#10;Description automatically generated">
            <a:extLst>
              <a:ext uri="{FF2B5EF4-FFF2-40B4-BE49-F238E27FC236}">
                <a16:creationId xmlns:a16="http://schemas.microsoft.com/office/drawing/2014/main" id="{9F06F043-FE48-054A-9C15-7CD2EF811C18}"/>
              </a:ext>
            </a:extLst>
          </p:cNvPr>
          <p:cNvPicPr>
            <a:picLocks noChangeAspect="1"/>
          </p:cNvPicPr>
          <p:nvPr userDrawn="1"/>
        </p:nvPicPr>
        <p:blipFill rotWithShape="1">
          <a:blip r:embed="rId2"/>
          <a:srcRect t="28257" b="27826"/>
          <a:stretch/>
        </p:blipFill>
        <p:spPr>
          <a:xfrm>
            <a:off x="443798" y="6519732"/>
            <a:ext cx="2234551" cy="189937"/>
          </a:xfrm>
          <a:prstGeom prst="rect">
            <a:avLst/>
          </a:prstGeom>
        </p:spPr>
      </p:pic>
      <p:sp>
        <p:nvSpPr>
          <p:cNvPr id="2" name="Title 1"/>
          <p:cNvSpPr>
            <a:spLocks noGrp="1"/>
          </p:cNvSpPr>
          <p:nvPr>
            <p:ph type="ctrTitle" hasCustomPrompt="1"/>
          </p:nvPr>
        </p:nvSpPr>
        <p:spPr>
          <a:xfrm>
            <a:off x="480483" y="4171578"/>
            <a:ext cx="6837500" cy="819522"/>
          </a:xfrm>
        </p:spPr>
        <p:txBody>
          <a:bodyPr lIns="0" anchor="b">
            <a:noAutofit/>
          </a:bodyPr>
          <a:lstStyle>
            <a:lvl1pPr algn="l">
              <a:defRPr sz="2400" b="1" cap="all"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p:ph type="subTitle" idx="1" hasCustomPrompt="1"/>
          </p:nvPr>
        </p:nvSpPr>
        <p:spPr>
          <a:xfrm>
            <a:off x="480486" y="4991103"/>
            <a:ext cx="6837500" cy="638175"/>
          </a:xfrm>
          <a:prstGeom prst="rect">
            <a:avLst/>
          </a:prstGeom>
        </p:spPr>
        <p:txBody>
          <a:bodyPr lIns="0" tIns="0">
            <a:noAutofit/>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11" name="TextBox 10">
            <a:extLst>
              <a:ext uri="{FF2B5EF4-FFF2-40B4-BE49-F238E27FC236}">
                <a16:creationId xmlns:a16="http://schemas.microsoft.com/office/drawing/2014/main" id="{7935C3F7-41D6-104A-AEEB-B656CF94C5B1}"/>
              </a:ext>
            </a:extLst>
          </p:cNvPr>
          <p:cNvSpPr txBox="1"/>
          <p:nvPr userDrawn="1"/>
        </p:nvSpPr>
        <p:spPr>
          <a:xfrm>
            <a:off x="10138280" y="6557372"/>
            <a:ext cx="1583552" cy="138499"/>
          </a:xfrm>
          <a:prstGeom prst="rect">
            <a:avLst/>
          </a:prstGeom>
          <a:noFill/>
        </p:spPr>
        <p:txBody>
          <a:bodyPr wrap="square" lIns="0" tIns="0" rIns="0" bIns="0" rtlCol="0">
            <a:spAutoFit/>
          </a:bodyPr>
          <a:lstStyle/>
          <a:p>
            <a:pPr marL="0" indent="0" algn="r">
              <a:buFont typeface="Arial" panose="020B0604020202020204" pitchFamily="34" charset="0"/>
              <a:buNone/>
            </a:pPr>
            <a:fld id="{5FAC01ED-F0D9-4239-9DF4-DB9765D27D87}" type="slidenum">
              <a:rPr lang="en-US" sz="900" b="0" noProof="0" smtClean="0">
                <a:solidFill>
                  <a:schemeClr val="accent5"/>
                </a:solidFill>
              </a:rPr>
              <a:pPr marL="0" indent="0" algn="r">
                <a:buFont typeface="Arial" panose="020B0604020202020204" pitchFamily="34" charset="0"/>
                <a:buNone/>
              </a:pPr>
              <a:t>‹#›</a:t>
            </a:fld>
            <a:endParaRPr lang="en-US" sz="900" b="0" noProof="0" dirty="0">
              <a:solidFill>
                <a:schemeClr val="accent5"/>
              </a:solidFill>
            </a:endParaRPr>
          </a:p>
        </p:txBody>
      </p:sp>
      <p:sp>
        <p:nvSpPr>
          <p:cNvPr id="8" name="Rectangle 7">
            <a:extLst>
              <a:ext uri="{FF2B5EF4-FFF2-40B4-BE49-F238E27FC236}">
                <a16:creationId xmlns:a16="http://schemas.microsoft.com/office/drawing/2014/main" id="{6C1A6005-A304-B747-968A-4304DBA7AA1A}"/>
              </a:ext>
            </a:extLst>
          </p:cNvPr>
          <p:cNvSpPr/>
          <p:nvPr userDrawn="1"/>
        </p:nvSpPr>
        <p:spPr>
          <a:xfrm>
            <a:off x="0" y="0"/>
            <a:ext cx="12192000" cy="141204"/>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96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INK Header_Indigo">
    <p:bg>
      <p:bgPr>
        <a:solidFill>
          <a:srgbClr val="03002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483" y="4171578"/>
            <a:ext cx="6837500" cy="819522"/>
          </a:xfrm>
        </p:spPr>
        <p:txBody>
          <a:bodyPr lIns="0" anchor="b">
            <a:noAutofit/>
          </a:bodyPr>
          <a:lstStyle>
            <a:lvl1pPr algn="l">
              <a:defRPr sz="2400" b="1" cap="all" baseline="0">
                <a:solidFill>
                  <a:schemeClr val="bg1"/>
                </a:solidFill>
                <a:latin typeface="Arial" panose="020B0604020202020204" pitchFamily="34" charset="0"/>
                <a:cs typeface="Arial" panose="020B0604020202020204" pitchFamily="34" charset="0"/>
              </a:defRPr>
            </a:lvl1pPr>
          </a:lstStyle>
          <a:p>
            <a:r>
              <a:rPr lang="en-US" noProof="0" dirty="0"/>
              <a:t>CLICK TO EDIT TITLE</a:t>
            </a:r>
          </a:p>
        </p:txBody>
      </p:sp>
      <p:sp>
        <p:nvSpPr>
          <p:cNvPr id="3" name="Subtitle 2"/>
          <p:cNvSpPr>
            <a:spLocks noGrp="1"/>
          </p:cNvSpPr>
          <p:nvPr>
            <p:ph type="subTitle" idx="1" hasCustomPrompt="1"/>
          </p:nvPr>
        </p:nvSpPr>
        <p:spPr>
          <a:xfrm>
            <a:off x="480486" y="4991103"/>
            <a:ext cx="6837500" cy="638175"/>
          </a:xfrm>
          <a:prstGeom prst="rect">
            <a:avLst/>
          </a:prstGeom>
        </p:spPr>
        <p:txBody>
          <a:bodyPr lIns="0" tIns="0">
            <a:noAutofit/>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 Heading</a:t>
            </a:r>
          </a:p>
        </p:txBody>
      </p:sp>
      <p:sp>
        <p:nvSpPr>
          <p:cNvPr id="7" name="Rectangle 6">
            <a:extLst>
              <a:ext uri="{FF2B5EF4-FFF2-40B4-BE49-F238E27FC236}">
                <a16:creationId xmlns:a16="http://schemas.microsoft.com/office/drawing/2014/main" id="{AA681961-CB70-304D-B859-F4E8614963A3}"/>
              </a:ext>
            </a:extLst>
          </p:cNvPr>
          <p:cNvSpPr/>
          <p:nvPr userDrawn="1"/>
        </p:nvSpPr>
        <p:spPr>
          <a:xfrm>
            <a:off x="0" y="6426200"/>
            <a:ext cx="12192000" cy="431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5"/>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935C3F7-41D6-104A-AEEB-B656CF94C5B1}"/>
              </a:ext>
            </a:extLst>
          </p:cNvPr>
          <p:cNvSpPr txBox="1"/>
          <p:nvPr userDrawn="1"/>
        </p:nvSpPr>
        <p:spPr>
          <a:xfrm>
            <a:off x="10138280" y="6557372"/>
            <a:ext cx="1583552" cy="138499"/>
          </a:xfrm>
          <a:prstGeom prst="rect">
            <a:avLst/>
          </a:prstGeom>
          <a:noFill/>
        </p:spPr>
        <p:txBody>
          <a:bodyPr wrap="square" lIns="0" tIns="0" rIns="0" bIns="0" rtlCol="0">
            <a:spAutoFit/>
          </a:bodyPr>
          <a:lstStyle/>
          <a:p>
            <a:pPr marL="0" indent="0" algn="r">
              <a:buFont typeface="Arial" panose="020B0604020202020204" pitchFamily="34" charset="0"/>
              <a:buNone/>
            </a:pPr>
            <a:fld id="{5FAC01ED-F0D9-4239-9DF4-DB9765D27D87}" type="slidenum">
              <a:rPr lang="en-US" sz="900" b="0" noProof="0" smtClean="0">
                <a:solidFill>
                  <a:schemeClr val="accent5"/>
                </a:solidFill>
              </a:rPr>
              <a:pPr marL="0" indent="0" algn="r">
                <a:buFont typeface="Arial" panose="020B0604020202020204" pitchFamily="34" charset="0"/>
                <a:buNone/>
              </a:pPr>
              <a:t>‹#›</a:t>
            </a:fld>
            <a:endParaRPr lang="en-US" sz="900" b="0" noProof="0" dirty="0">
              <a:solidFill>
                <a:schemeClr val="accent5"/>
              </a:solidFill>
            </a:endParaRPr>
          </a:p>
        </p:txBody>
      </p:sp>
      <p:sp>
        <p:nvSpPr>
          <p:cNvPr id="8" name="Rectangle 7">
            <a:extLst>
              <a:ext uri="{FF2B5EF4-FFF2-40B4-BE49-F238E27FC236}">
                <a16:creationId xmlns:a16="http://schemas.microsoft.com/office/drawing/2014/main" id="{FEF22F2F-773C-CB4D-8B02-9CE78C7A7065}"/>
              </a:ext>
            </a:extLst>
          </p:cNvPr>
          <p:cNvSpPr/>
          <p:nvPr userDrawn="1"/>
        </p:nvSpPr>
        <p:spPr>
          <a:xfrm>
            <a:off x="0" y="0"/>
            <a:ext cx="12192000" cy="14120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pic>
        <p:nvPicPr>
          <p:cNvPr id="9" name="Picture 8" descr="A picture containing drawing, food&#10;&#10;Description automatically generated">
            <a:extLst>
              <a:ext uri="{FF2B5EF4-FFF2-40B4-BE49-F238E27FC236}">
                <a16:creationId xmlns:a16="http://schemas.microsoft.com/office/drawing/2014/main" id="{DE6721B2-46AB-2440-8929-A09E1C119992}"/>
              </a:ext>
            </a:extLst>
          </p:cNvPr>
          <p:cNvPicPr>
            <a:picLocks noChangeAspect="1"/>
          </p:cNvPicPr>
          <p:nvPr userDrawn="1"/>
        </p:nvPicPr>
        <p:blipFill rotWithShape="1">
          <a:blip r:embed="rId2"/>
          <a:srcRect t="28257" b="27826"/>
          <a:stretch/>
        </p:blipFill>
        <p:spPr>
          <a:xfrm>
            <a:off x="443798" y="6519732"/>
            <a:ext cx="2234551" cy="189937"/>
          </a:xfrm>
          <a:prstGeom prst="rect">
            <a:avLst/>
          </a:prstGeom>
        </p:spPr>
      </p:pic>
    </p:spTree>
    <p:extLst>
      <p:ext uri="{BB962C8B-B14F-4D97-AF65-F5344CB8AC3E}">
        <p14:creationId xmlns:p14="http://schemas.microsoft.com/office/powerpoint/2010/main" val="40387170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solidFill>
                  <a:schemeClr val="accent5"/>
                </a:solidFill>
              </a:defRPr>
            </a:lvl1pPr>
          </a:lstStyle>
          <a:p>
            <a:r>
              <a:rPr lang="en-US" noProof="0"/>
              <a:t>Click to edit Master title style</a:t>
            </a:r>
            <a:endParaRPr lang="en-US" noProof="0" dirty="0"/>
          </a:p>
        </p:txBody>
      </p:sp>
      <p:sp>
        <p:nvSpPr>
          <p:cNvPr id="15" name="Text Placeholder 14"/>
          <p:cNvSpPr>
            <a:spLocks noGrp="1"/>
          </p:cNvSpPr>
          <p:nvPr>
            <p:ph type="body" sz="quarter" idx="13" hasCustomPrompt="1"/>
          </p:nvPr>
        </p:nvSpPr>
        <p:spPr>
          <a:xfrm>
            <a:off x="480486" y="1153424"/>
            <a:ext cx="11231033" cy="5299912"/>
          </a:xfrm>
        </p:spPr>
        <p:txBody>
          <a:bodyPr/>
          <a:lstStyle>
            <a:lvl1pPr>
              <a:defRPr>
                <a:solidFill>
                  <a:schemeClr val="accent1"/>
                </a:solidFill>
              </a:defRPr>
            </a:lvl1pPr>
            <a:lvl2pPr>
              <a:defRPr>
                <a:solidFill>
                  <a:schemeClr val="accent5"/>
                </a:solidFill>
              </a:defRPr>
            </a:lvl2pPr>
            <a:lvl3pPr marL="180975" indent="-174625">
              <a:buFont typeface="Arial" panose="020B0604020202020204" pitchFamily="34" charset="0"/>
              <a:buChar char="▪"/>
              <a:defRPr>
                <a:solidFill>
                  <a:schemeClr val="accent5"/>
                </a:solidFill>
              </a:defRPr>
            </a:lvl3pPr>
            <a:lvl4pPr>
              <a:defRPr>
                <a:solidFill>
                  <a:schemeClr val="accent5"/>
                </a:solidFill>
              </a:defRPr>
            </a:lvl4pPr>
            <a:lvl5pPr>
              <a:defRPr>
                <a:solidFill>
                  <a:schemeClr val="accent5"/>
                </a:solidFill>
              </a:defRPr>
            </a:lvl5pPr>
          </a:lstStyle>
          <a:p>
            <a:pPr lvl="0"/>
            <a:r>
              <a:rPr lang="en-US" noProof="0" dirty="0"/>
              <a:t>Click to edit title</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8207272"/>
      </p:ext>
    </p:extLst>
  </p:cSld>
  <p:clrMapOvr>
    <a:masterClrMapping/>
  </p:clrMapOvr>
  <p:extLst>
    <p:ext uri="{DCECCB84-F9BA-43D5-87BE-67443E8EF086}">
      <p15:sldGuideLst xmlns:p15="http://schemas.microsoft.com/office/powerpoint/2012/main">
        <p15:guide id="1" orient="horz" pos="725">
          <p15:clr>
            <a:srgbClr val="FBAE40"/>
          </p15:clr>
        </p15:guide>
        <p15:guide id="2" pos="7379">
          <p15:clr>
            <a:srgbClr val="FBAE40"/>
          </p15:clr>
        </p15:guide>
        <p15:guide id="3" orient="horz" pos="4070">
          <p15:clr>
            <a:srgbClr val="FBAE40"/>
          </p15:clr>
        </p15:guide>
        <p15:guide id="4" pos="2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lvl1pPr>
          </a:lstStyle>
          <a:p>
            <a:r>
              <a:rPr lang="en-US"/>
              <a:t>Click to edit Master title style</a:t>
            </a:r>
            <a:endParaRPr lang="en-GB" dirty="0"/>
          </a:p>
        </p:txBody>
      </p:sp>
      <p:sp>
        <p:nvSpPr>
          <p:cNvPr id="13" name="Text Placeholder 12"/>
          <p:cNvSpPr>
            <a:spLocks noGrp="1"/>
          </p:cNvSpPr>
          <p:nvPr>
            <p:ph type="body" sz="quarter" idx="13" hasCustomPrompt="1"/>
          </p:nvPr>
        </p:nvSpPr>
        <p:spPr>
          <a:xfrm>
            <a:off x="480000" y="1152003"/>
            <a:ext cx="5481600" cy="5294137"/>
          </a:xfrm>
        </p:spPr>
        <p:txBody>
          <a:bodyPr/>
          <a:lstStyle>
            <a:lvl1pPr>
              <a:defRPr>
                <a:solidFill>
                  <a:schemeClr val="accent1"/>
                </a:solidFill>
              </a:defRPr>
            </a:lvl1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14"/>
          <p:cNvSpPr>
            <a:spLocks noGrp="1"/>
          </p:cNvSpPr>
          <p:nvPr>
            <p:ph type="body" sz="quarter" idx="14" hasCustomPrompt="1"/>
          </p:nvPr>
        </p:nvSpPr>
        <p:spPr>
          <a:xfrm>
            <a:off x="6222999" y="1152003"/>
            <a:ext cx="5481600" cy="5294137"/>
          </a:xfrm>
        </p:spPr>
        <p:txBody>
          <a:bodyPr/>
          <a:lstStyle>
            <a:lvl1pPr>
              <a:defRPr>
                <a:solidFill>
                  <a:schemeClr val="accent1"/>
                </a:solidFill>
              </a:defRPr>
            </a:lvl1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886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5.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5.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3.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A picture containing drawing, food&#10;&#10;Description automatically generated">
            <a:extLst>
              <a:ext uri="{FF2B5EF4-FFF2-40B4-BE49-F238E27FC236}">
                <a16:creationId xmlns:a16="http://schemas.microsoft.com/office/drawing/2014/main" id="{62215130-CA24-334E-99C8-1D100F55457A}"/>
              </a:ext>
            </a:extLst>
          </p:cNvPr>
          <p:cNvPicPr>
            <a:picLocks noChangeAspect="1"/>
          </p:cNvPicPr>
          <p:nvPr userDrawn="1"/>
        </p:nvPicPr>
        <p:blipFill rotWithShape="1">
          <a:blip r:embed="rId21"/>
          <a:srcRect t="28257" b="27826"/>
          <a:stretch/>
        </p:blipFill>
        <p:spPr>
          <a:xfrm>
            <a:off x="443798" y="6519732"/>
            <a:ext cx="2234551" cy="189937"/>
          </a:xfrm>
          <a:prstGeom prst="rect">
            <a:avLst/>
          </a:prstGeom>
        </p:spPr>
      </p:pic>
      <p:sp>
        <p:nvSpPr>
          <p:cNvPr id="2" name="Title Placeholder 1"/>
          <p:cNvSpPr>
            <a:spLocks noGrp="1"/>
          </p:cNvSpPr>
          <p:nvPr>
            <p:ph type="title"/>
          </p:nvPr>
        </p:nvSpPr>
        <p:spPr>
          <a:xfrm>
            <a:off x="480000" y="332656"/>
            <a:ext cx="11232000" cy="6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46800" bIns="45720" numCol="1" anchor="b" anchorCtr="0" compatLnSpc="1">
            <a:prstTxWarp prst="textNoShape">
              <a:avLst/>
            </a:prstTxWarp>
          </a:bodyPr>
          <a:lstStyle/>
          <a:p>
            <a:pPr lvl="0" algn="l" fontAlgn="base">
              <a:spcAft>
                <a:spcPct val="0"/>
              </a:spcAft>
            </a:pPr>
            <a:r>
              <a:rPr lang="en-US" noProof="0"/>
              <a:t>Click to edit Master title style</a:t>
            </a:r>
            <a:endParaRPr lang="en-US" noProof="0" dirty="0"/>
          </a:p>
        </p:txBody>
      </p:sp>
      <p:sp>
        <p:nvSpPr>
          <p:cNvPr id="14" name="Text Placeholder 13"/>
          <p:cNvSpPr>
            <a:spLocks noGrp="1"/>
          </p:cNvSpPr>
          <p:nvPr>
            <p:ph type="body" idx="1"/>
          </p:nvPr>
        </p:nvSpPr>
        <p:spPr>
          <a:xfrm>
            <a:off x="480000" y="1159199"/>
            <a:ext cx="11232000" cy="5294137"/>
          </a:xfrm>
          <a:prstGeom prst="rect">
            <a:avLst/>
          </a:prstGeom>
        </p:spPr>
        <p:txBody>
          <a:bodyPr vert="horz" lIns="0" tIns="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Box 3"/>
          <p:cNvSpPr txBox="1"/>
          <p:nvPr/>
        </p:nvSpPr>
        <p:spPr>
          <a:xfrm>
            <a:off x="10128448" y="6557367"/>
            <a:ext cx="1583552" cy="138499"/>
          </a:xfrm>
          <a:prstGeom prst="rect">
            <a:avLst/>
          </a:prstGeom>
          <a:noFill/>
        </p:spPr>
        <p:txBody>
          <a:bodyPr wrap="square" lIns="0" tIns="0" rIns="0" bIns="0" rtlCol="0">
            <a:spAutoFit/>
          </a:bodyPr>
          <a:lstStyle/>
          <a:p>
            <a:pPr marL="0" indent="0" algn="r">
              <a:buFont typeface="Arial" panose="020B0604020202020204" pitchFamily="34" charset="0"/>
              <a:buNone/>
            </a:pPr>
            <a:fld id="{5FAC01ED-F0D9-4239-9DF4-DB9765D27D87}" type="slidenum">
              <a:rPr lang="en-US" sz="900" b="0" noProof="0" smtClean="0">
                <a:solidFill>
                  <a:schemeClr val="accent5"/>
                </a:solidFill>
              </a:rPr>
              <a:pPr marL="0" indent="0" algn="r">
                <a:buFont typeface="Arial" panose="020B0604020202020204" pitchFamily="34" charset="0"/>
                <a:buNone/>
              </a:pPr>
              <a:t>‹#›</a:t>
            </a:fld>
            <a:endParaRPr lang="en-US" sz="900" b="0" noProof="0" dirty="0">
              <a:solidFill>
                <a:schemeClr val="accent5"/>
              </a:solidFill>
            </a:endParaRPr>
          </a:p>
        </p:txBody>
      </p:sp>
      <p:sp>
        <p:nvSpPr>
          <p:cNvPr id="12" name="Rectangle 11"/>
          <p:cNvSpPr/>
          <p:nvPr userDrawn="1"/>
        </p:nvSpPr>
        <p:spPr>
          <a:xfrm>
            <a:off x="0" y="0"/>
            <a:ext cx="12192000" cy="14120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noProof="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632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80" r:id="rId18"/>
    <p:sldLayoutId id="2147483681" r:id="rId19"/>
  </p:sldLayoutIdLst>
  <p:hf hdr="0" ftr="0" dt="0"/>
  <p:txStyles>
    <p:titleStyle>
      <a:lvl1pPr algn="ctr" defTabSz="914400" rtl="0" eaLnBrk="1" latinLnBrk="0" hangingPunct="1">
        <a:spcBef>
          <a:spcPct val="0"/>
        </a:spcBef>
        <a:buNone/>
        <a:defRPr lang="en-GB" sz="2000" b="0" kern="1200">
          <a:solidFill>
            <a:schemeClr val="accent5"/>
          </a:solidFill>
          <a:latin typeface="Arial" pitchFamily="34" charset="0"/>
          <a:ea typeface="+mj-ea"/>
          <a:cs typeface="Arial" pitchFamily="34" charset="0"/>
        </a:defRPr>
      </a:lvl1pPr>
    </p:titleStyle>
    <p:bodyStyle>
      <a:lvl1pPr marL="0" indent="0" algn="l" defTabSz="914400" rtl="0" eaLnBrk="1" fontAlgn="base" latinLnBrk="0" hangingPunct="1">
        <a:spcBef>
          <a:spcPct val="20000"/>
        </a:spcBef>
        <a:spcAft>
          <a:spcPct val="0"/>
        </a:spcAft>
        <a:buFont typeface="Arial" panose="020B0604020202020204" pitchFamily="34" charset="0"/>
        <a:buNone/>
        <a:defRPr lang="en-US" sz="1400" b="1" kern="1200" baseline="0" dirty="0" smtClean="0">
          <a:solidFill>
            <a:schemeClr val="accent1"/>
          </a:solidFill>
          <a:latin typeface="Arial" pitchFamily="34" charset="0"/>
          <a:ea typeface="+mn-ea"/>
          <a:cs typeface="Arial" pitchFamily="34" charset="0"/>
        </a:defRPr>
      </a:lvl1pPr>
      <a:lvl2pPr marL="6350" indent="0" algn="l" defTabSz="914400" rtl="0" eaLnBrk="1" fontAlgn="base" latinLnBrk="0" hangingPunct="1">
        <a:spcBef>
          <a:spcPct val="20000"/>
        </a:spcBef>
        <a:spcAft>
          <a:spcPct val="0"/>
        </a:spcAft>
        <a:buFont typeface="Wingdings" panose="05000000000000000000" pitchFamily="2" charset="2"/>
        <a:buNone/>
        <a:defRPr lang="en-GB" sz="1400" b="0" kern="1200" baseline="0" dirty="0" smtClean="0">
          <a:solidFill>
            <a:schemeClr val="accent5"/>
          </a:solidFill>
          <a:latin typeface="Arial" pitchFamily="34" charset="0"/>
          <a:ea typeface="+mn-ea"/>
          <a:cs typeface="Arial" pitchFamily="34" charset="0"/>
        </a:defRPr>
      </a:lvl2pPr>
      <a:lvl3pPr marL="180975" indent="-174625" algn="l" defTabSz="914400" rtl="0" eaLnBrk="1" fontAlgn="base" latinLnBrk="0" hangingPunct="1">
        <a:spcBef>
          <a:spcPct val="20000"/>
        </a:spcBef>
        <a:spcAft>
          <a:spcPct val="0"/>
        </a:spcAft>
        <a:buClr>
          <a:schemeClr val="accent5"/>
        </a:buClr>
        <a:buFont typeface="Arial" panose="020B0604020202020204" pitchFamily="34" charset="0"/>
        <a:buChar char="▪"/>
        <a:defRPr lang="en-US" altLang="en-US" sz="1400" b="0" kern="1200" baseline="0" dirty="0" smtClean="0">
          <a:solidFill>
            <a:schemeClr val="accent5"/>
          </a:solidFill>
          <a:latin typeface="Arial" pitchFamily="34" charset="0"/>
          <a:ea typeface="+mn-ea"/>
          <a:cs typeface="Arial" pitchFamily="34" charset="0"/>
        </a:defRPr>
      </a:lvl3pPr>
      <a:lvl4pPr marL="361950" indent="-180975" algn="l" defTabSz="914400" rtl="0" eaLnBrk="1" fontAlgn="base" latinLnBrk="0" hangingPunct="1">
        <a:spcBef>
          <a:spcPct val="20000"/>
        </a:spcBef>
        <a:spcAft>
          <a:spcPct val="0"/>
        </a:spcAft>
        <a:buClr>
          <a:schemeClr val="accent5"/>
        </a:buClr>
        <a:buFont typeface="Arial" panose="020B0604020202020204" pitchFamily="34" charset="0"/>
        <a:buChar char="▪"/>
        <a:defRPr lang="en-US" altLang="en-US" sz="1400" b="0" kern="1200" baseline="0" dirty="0" smtClean="0">
          <a:solidFill>
            <a:schemeClr val="accent5"/>
          </a:solidFill>
          <a:latin typeface="Arial" pitchFamily="34" charset="0"/>
          <a:ea typeface="+mn-ea"/>
          <a:cs typeface="Arial" pitchFamily="34" charset="0"/>
        </a:defRPr>
      </a:lvl4pPr>
      <a:lvl5pPr marL="542925" indent="-180975" algn="l" defTabSz="914400" rtl="0" eaLnBrk="1" fontAlgn="base" latinLnBrk="0" hangingPunct="1">
        <a:spcBef>
          <a:spcPct val="20000"/>
        </a:spcBef>
        <a:spcAft>
          <a:spcPct val="0"/>
        </a:spcAft>
        <a:buClr>
          <a:schemeClr val="accent5"/>
        </a:buClr>
        <a:buFont typeface="Arial" panose="020B0604020202020204" pitchFamily="34" charset="0"/>
        <a:buChar char="▪"/>
        <a:defRPr lang="en-GB" altLang="en-US" sz="1400" b="0" kern="1200" baseline="0" dirty="0" smtClean="0">
          <a:solidFill>
            <a:schemeClr val="accent5"/>
          </a:solidFill>
          <a:latin typeface="Arial" pitchFamily="34" charset="0"/>
          <a:ea typeface="+mn-ea"/>
          <a:cs typeface="Arial" pitchFamily="34" charset="0"/>
        </a:defRPr>
      </a:lvl5pPr>
      <a:lvl6pPr marL="714375" indent="-171450" algn="l" defTabSz="914400" rtl="0" eaLnBrk="1" latinLnBrk="0" hangingPunct="1">
        <a:spcBef>
          <a:spcPct val="20000"/>
        </a:spcBef>
        <a:buFont typeface="Wingdings" panose="05000000000000000000" pitchFamily="2" charset="2"/>
        <a:buChar char="§"/>
        <a:defRPr sz="1400" kern="1200">
          <a:solidFill>
            <a:schemeClr val="accent4"/>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2583">
          <p15:clr>
            <a:srgbClr val="F26B43"/>
          </p15:clr>
        </p15:guide>
        <p15:guide id="3" pos="2699">
          <p15:clr>
            <a:srgbClr val="F26B43"/>
          </p15:clr>
        </p15:guide>
        <p15:guide id="4" pos="4981">
          <p15:clr>
            <a:srgbClr val="F26B43"/>
          </p15:clr>
        </p15:guide>
        <p15:guide id="5" pos="5097">
          <p15:clr>
            <a:srgbClr val="F26B43"/>
          </p15:clr>
        </p15:guide>
        <p15:guide id="6" orient="horz" pos="724">
          <p15:clr>
            <a:srgbClr val="F26B43"/>
          </p15:clr>
        </p15:guide>
        <p15:guide id="7" pos="7375">
          <p15:clr>
            <a:srgbClr val="F26B43"/>
          </p15:clr>
        </p15:guide>
        <p15:guide id="8" pos="292">
          <p15:clr>
            <a:srgbClr val="F26B43"/>
          </p15:clr>
        </p15:guide>
        <p15:guide id="9" orient="horz" pos="201">
          <p15:clr>
            <a:srgbClr val="F26B43"/>
          </p15:clr>
        </p15:guide>
        <p15:guide id="10" orient="horz" pos="62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097E98-E495-4D91-B886-79F24D7CF721}"/>
              </a:ext>
            </a:extLst>
          </p:cNvPr>
          <p:cNvSpPr/>
          <p:nvPr userDrawn="1"/>
        </p:nvSpPr>
        <p:spPr>
          <a:xfrm>
            <a:off x="0" y="6644640"/>
            <a:ext cx="12192000" cy="213360"/>
          </a:xfrm>
          <a:prstGeom prst="rect">
            <a:avLst/>
          </a:prstGeom>
          <a:solidFill>
            <a:srgbClr val="530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EA1927-988B-43C2-83AB-35B986F2C542}"/>
              </a:ext>
            </a:extLst>
          </p:cNvPr>
          <p:cNvPicPr>
            <a:picLocks noChangeAspect="1"/>
          </p:cNvPicPr>
          <p:nvPr userDrawn="1"/>
        </p:nvPicPr>
        <p:blipFill rotWithShape="1">
          <a:blip r:embed="rId7"/>
          <a:srcRect t="17155" b="77156"/>
          <a:stretch/>
        </p:blipFill>
        <p:spPr>
          <a:xfrm>
            <a:off x="2539" y="1063428"/>
            <a:ext cx="12189461" cy="390144"/>
          </a:xfrm>
          <a:prstGeom prst="rect">
            <a:avLst/>
          </a:prstGeom>
        </p:spPr>
      </p:pic>
      <p:sp>
        <p:nvSpPr>
          <p:cNvPr id="1027" name="Rectangle 2"/>
          <p:cNvSpPr>
            <a:spLocks noGrp="1" noChangeArrowheads="1"/>
          </p:cNvSpPr>
          <p:nvPr>
            <p:ph type="title"/>
          </p:nvPr>
        </p:nvSpPr>
        <p:spPr bwMode="auto">
          <a:xfrm>
            <a:off x="775013" y="1"/>
            <a:ext cx="11231033" cy="103631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1031" name="Text Box 7"/>
          <p:cNvSpPr txBox="1">
            <a:spLocks noChangeArrowheads="1"/>
          </p:cNvSpPr>
          <p:nvPr userDrawn="1"/>
        </p:nvSpPr>
        <p:spPr bwMode="auto">
          <a:xfrm>
            <a:off x="11662835" y="6619765"/>
            <a:ext cx="520700" cy="246221"/>
          </a:xfrm>
          <a:prstGeom prst="rect">
            <a:avLst/>
          </a:prstGeom>
          <a:noFill/>
          <a:ln w="9525">
            <a:noFill/>
            <a:miter lim="800000"/>
            <a:headEnd/>
            <a:tailEnd/>
          </a:ln>
          <a:effectLst/>
        </p:spPr>
        <p:txBody>
          <a:bodyPr>
            <a:spAutoFit/>
          </a:bodyPr>
          <a:lstStyle/>
          <a:p>
            <a:pPr algn="r" fontAlgn="base">
              <a:spcBef>
                <a:spcPct val="50000"/>
              </a:spcBef>
              <a:spcAft>
                <a:spcPct val="0"/>
              </a:spcAft>
            </a:pPr>
            <a:fld id="{1D6081D9-7F88-43AD-B632-3228457CF6FA}" type="slidenum">
              <a:rPr lang="en-US" sz="1000">
                <a:solidFill>
                  <a:schemeClr val="bg1"/>
                </a:solidFill>
                <a:latin typeface="Century Gothic" panose="020B0502020202020204" pitchFamily="34" charset="0"/>
                <a:ea typeface="ＭＳ Ｐゴシック" pitchFamily="-106" charset="-128"/>
              </a:rPr>
              <a:pPr algn="r" fontAlgn="base">
                <a:spcBef>
                  <a:spcPct val="50000"/>
                </a:spcBef>
                <a:spcAft>
                  <a:spcPct val="0"/>
                </a:spcAft>
              </a:pPr>
              <a:t>‹#›</a:t>
            </a:fld>
            <a:endParaRPr lang="en-US" sz="1400" dirty="0">
              <a:solidFill>
                <a:schemeClr val="bg1"/>
              </a:solidFill>
              <a:latin typeface="Century Gothic" panose="020B0502020202020204" pitchFamily="34" charset="0"/>
              <a:ea typeface="ＭＳ Ｐゴシック" pitchFamily="-106" charset="-128"/>
            </a:endParaRPr>
          </a:p>
        </p:txBody>
      </p:sp>
    </p:spTree>
    <p:extLst>
      <p:ext uri="{BB962C8B-B14F-4D97-AF65-F5344CB8AC3E}">
        <p14:creationId xmlns:p14="http://schemas.microsoft.com/office/powerpoint/2010/main" val="154060258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l" rtl="0" eaLnBrk="1" fontAlgn="base" hangingPunct="1">
        <a:lnSpc>
          <a:spcPct val="95000"/>
        </a:lnSpc>
        <a:spcBef>
          <a:spcPct val="0"/>
        </a:spcBef>
        <a:spcAft>
          <a:spcPts val="600"/>
        </a:spcAft>
        <a:defRPr sz="2800">
          <a:solidFill>
            <a:schemeClr val="bg1">
              <a:lumMod val="50000"/>
            </a:schemeClr>
          </a:solidFill>
          <a:latin typeface="Century Gothic" panose="020B0502020202020204" pitchFamily="34" charset="0"/>
          <a:ea typeface="ＭＳ Ｐゴシック" pitchFamily="-106" charset="-128"/>
          <a:cs typeface="ＭＳ Ｐゴシック" pitchFamily="-106" charset="-128"/>
        </a:defRPr>
      </a:lvl1pPr>
      <a:lvl2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2pPr>
      <a:lvl3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3pPr>
      <a:lvl4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4pPr>
      <a:lvl5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5pPr>
      <a:lvl6pPr marL="457189" algn="l" rtl="0" eaLnBrk="1" fontAlgn="base" hangingPunct="1">
        <a:lnSpc>
          <a:spcPct val="90000"/>
        </a:lnSpc>
        <a:spcBef>
          <a:spcPct val="0"/>
        </a:spcBef>
        <a:spcAft>
          <a:spcPct val="0"/>
        </a:spcAft>
        <a:defRPr sz="2800">
          <a:solidFill>
            <a:schemeClr val="tx2"/>
          </a:solidFill>
          <a:latin typeface="Arial" pitchFamily="-110" charset="0"/>
        </a:defRPr>
      </a:lvl6pPr>
      <a:lvl7pPr marL="914377" algn="l" rtl="0" eaLnBrk="1" fontAlgn="base" hangingPunct="1">
        <a:lnSpc>
          <a:spcPct val="90000"/>
        </a:lnSpc>
        <a:spcBef>
          <a:spcPct val="0"/>
        </a:spcBef>
        <a:spcAft>
          <a:spcPct val="0"/>
        </a:spcAft>
        <a:defRPr sz="2800">
          <a:solidFill>
            <a:schemeClr val="tx2"/>
          </a:solidFill>
          <a:latin typeface="Arial" pitchFamily="-110" charset="0"/>
        </a:defRPr>
      </a:lvl7pPr>
      <a:lvl8pPr marL="1371566" algn="l" rtl="0" eaLnBrk="1" fontAlgn="base" hangingPunct="1">
        <a:lnSpc>
          <a:spcPct val="90000"/>
        </a:lnSpc>
        <a:spcBef>
          <a:spcPct val="0"/>
        </a:spcBef>
        <a:spcAft>
          <a:spcPct val="0"/>
        </a:spcAft>
        <a:defRPr sz="2800">
          <a:solidFill>
            <a:schemeClr val="tx2"/>
          </a:solidFill>
          <a:latin typeface="Arial" pitchFamily="-110" charset="0"/>
        </a:defRPr>
      </a:lvl8pPr>
      <a:lvl9pPr marL="1828754" algn="l" rtl="0" eaLnBrk="1" fontAlgn="base" hangingPunct="1">
        <a:lnSpc>
          <a:spcPct val="90000"/>
        </a:lnSpc>
        <a:spcBef>
          <a:spcPct val="0"/>
        </a:spcBef>
        <a:spcAft>
          <a:spcPct val="0"/>
        </a:spcAft>
        <a:defRPr sz="2800">
          <a:solidFill>
            <a:schemeClr val="tx2"/>
          </a:solidFill>
          <a:latin typeface="Arial" pitchFamily="-110" charset="0"/>
        </a:defRPr>
      </a:lvl9pPr>
    </p:titleStyle>
    <p:bodyStyle>
      <a:lvl1pPr marL="150810" indent="-150810" algn="l" rtl="0" eaLnBrk="1" fontAlgn="base" hangingPunct="1">
        <a:lnSpc>
          <a:spcPct val="100000"/>
        </a:lnSpc>
        <a:spcBef>
          <a:spcPts val="1400"/>
        </a:spcBef>
        <a:spcAft>
          <a:spcPts val="0"/>
        </a:spcAft>
        <a:buClr>
          <a:schemeClr val="tx2"/>
        </a:buClr>
        <a:buFont typeface="Arial" pitchFamily="34" charset="0"/>
        <a:buChar char="•"/>
        <a:defRPr sz="2000">
          <a:solidFill>
            <a:schemeClr val="tx1"/>
          </a:solidFill>
          <a:latin typeface="+mn-lt"/>
          <a:ea typeface="ＭＳ Ｐゴシック" pitchFamily="-106" charset="-128"/>
          <a:cs typeface="ＭＳ Ｐゴシック" pitchFamily="-106" charset="-128"/>
        </a:defRPr>
      </a:lvl1pPr>
      <a:lvl2pPr marL="400041" indent="-228594" algn="l" rtl="0" eaLnBrk="1" fontAlgn="base" hangingPunct="1">
        <a:lnSpc>
          <a:spcPct val="100000"/>
        </a:lnSpc>
        <a:spcBef>
          <a:spcPts val="400"/>
        </a:spcBef>
        <a:spcAft>
          <a:spcPct val="0"/>
        </a:spcAft>
        <a:buClr>
          <a:schemeClr val="tx2"/>
        </a:buClr>
        <a:buSzPct val="110000"/>
        <a:buFont typeface="Arial" pitchFamily="34" charset="0"/>
        <a:buChar char="–"/>
        <a:defRPr sz="1800">
          <a:solidFill>
            <a:schemeClr val="tx1"/>
          </a:solidFill>
          <a:latin typeface="+mn-lt"/>
          <a:ea typeface="ＭＳ Ｐゴシック" pitchFamily="-110" charset="-128"/>
        </a:defRPr>
      </a:lvl2pPr>
      <a:lvl3pPr marL="571486" indent="-174621" algn="l" rtl="0" eaLnBrk="1" fontAlgn="base" hangingPunct="1">
        <a:lnSpc>
          <a:spcPct val="100000"/>
        </a:lnSpc>
        <a:spcBef>
          <a:spcPts val="400"/>
        </a:spcBef>
        <a:spcAft>
          <a:spcPct val="0"/>
        </a:spcAft>
        <a:buClr>
          <a:srgbClr val="3277AA"/>
        </a:buClr>
        <a:buSzPct val="120000"/>
        <a:buFont typeface="Wingdings" pitchFamily="2" charset="2"/>
        <a:buChar char="§"/>
        <a:defRPr sz="1600">
          <a:solidFill>
            <a:schemeClr val="tx1"/>
          </a:solidFill>
          <a:latin typeface="+mn-lt"/>
          <a:ea typeface="ＭＳ Ｐゴシック" pitchFamily="-110" charset="-128"/>
        </a:defRPr>
      </a:lvl3pPr>
      <a:lvl4pPr marL="685783" indent="-139697" algn="l" rtl="0" eaLnBrk="1" fontAlgn="base" hangingPunct="1">
        <a:lnSpc>
          <a:spcPct val="100000"/>
        </a:lnSpc>
        <a:spcBef>
          <a:spcPts val="400"/>
        </a:spcBef>
        <a:spcAft>
          <a:spcPct val="0"/>
        </a:spcAft>
        <a:buClr>
          <a:srgbClr val="3277AA"/>
        </a:buClr>
        <a:buSzPct val="115000"/>
        <a:buFont typeface="Arial" pitchFamily="34" charset="0"/>
        <a:buChar char="•"/>
        <a:defRPr sz="1400">
          <a:solidFill>
            <a:schemeClr val="tx1"/>
          </a:solidFill>
          <a:latin typeface="+mn-lt"/>
          <a:ea typeface="ＭＳ Ｐゴシック" pitchFamily="-110" charset="-128"/>
        </a:defRPr>
      </a:lvl4pPr>
      <a:lvl5pPr marL="777855" indent="-130171" algn="l" rtl="0" eaLnBrk="1" fontAlgn="base" hangingPunct="1">
        <a:spcBef>
          <a:spcPts val="400"/>
        </a:spcBef>
        <a:spcAft>
          <a:spcPct val="0"/>
        </a:spcAft>
        <a:buClr>
          <a:schemeClr val="tx2"/>
        </a:buClr>
        <a:buFont typeface="Arial" pitchFamily="34" charset="0"/>
        <a:buChar char="•"/>
        <a:defRPr sz="1400">
          <a:solidFill>
            <a:schemeClr val="tx1"/>
          </a:solidFill>
          <a:latin typeface="+mn-lt"/>
          <a:ea typeface="ＭＳ Ｐゴシック" pitchFamily="-110" charset="-128"/>
        </a:defRPr>
      </a:lvl5pPr>
      <a:lvl6pPr marL="2227207"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6pPr>
      <a:lvl7pPr marL="2684396"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7pPr>
      <a:lvl8pPr marL="3141584"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8pPr>
      <a:lvl9pPr marL="3598773"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097E98-E495-4D91-B886-79F24D7CF721}"/>
              </a:ext>
            </a:extLst>
          </p:cNvPr>
          <p:cNvSpPr/>
          <p:nvPr userDrawn="1"/>
        </p:nvSpPr>
        <p:spPr>
          <a:xfrm>
            <a:off x="0" y="6644640"/>
            <a:ext cx="12192000" cy="213360"/>
          </a:xfrm>
          <a:prstGeom prst="rect">
            <a:avLst/>
          </a:prstGeom>
          <a:solidFill>
            <a:srgbClr val="530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EA1927-988B-43C2-83AB-35B986F2C542}"/>
              </a:ext>
            </a:extLst>
          </p:cNvPr>
          <p:cNvPicPr>
            <a:picLocks noChangeAspect="1"/>
          </p:cNvPicPr>
          <p:nvPr userDrawn="1"/>
        </p:nvPicPr>
        <p:blipFill rotWithShape="1">
          <a:blip r:embed="rId7"/>
          <a:srcRect t="17155" b="77156"/>
          <a:stretch/>
        </p:blipFill>
        <p:spPr>
          <a:xfrm>
            <a:off x="1269" y="993648"/>
            <a:ext cx="12189461" cy="390144"/>
          </a:xfrm>
          <a:prstGeom prst="rect">
            <a:avLst/>
          </a:prstGeom>
        </p:spPr>
      </p:pic>
      <p:sp>
        <p:nvSpPr>
          <p:cNvPr id="1027" name="Rectangle 2"/>
          <p:cNvSpPr>
            <a:spLocks noGrp="1" noChangeArrowheads="1"/>
          </p:cNvSpPr>
          <p:nvPr>
            <p:ph type="title"/>
          </p:nvPr>
        </p:nvSpPr>
        <p:spPr bwMode="auto">
          <a:xfrm>
            <a:off x="775013" y="1"/>
            <a:ext cx="11231033" cy="103631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1031" name="Text Box 7"/>
          <p:cNvSpPr txBox="1">
            <a:spLocks noChangeArrowheads="1"/>
          </p:cNvSpPr>
          <p:nvPr userDrawn="1"/>
        </p:nvSpPr>
        <p:spPr bwMode="auto">
          <a:xfrm>
            <a:off x="11662835" y="6619765"/>
            <a:ext cx="520700" cy="246221"/>
          </a:xfrm>
          <a:prstGeom prst="rect">
            <a:avLst/>
          </a:prstGeom>
          <a:noFill/>
          <a:ln w="9525">
            <a:noFill/>
            <a:miter lim="800000"/>
            <a:headEnd/>
            <a:tailEnd/>
          </a:ln>
          <a:effectLst/>
        </p:spPr>
        <p:txBody>
          <a:bodyPr>
            <a:spAutoFit/>
          </a:bodyPr>
          <a:lstStyle/>
          <a:p>
            <a:pPr algn="r" fontAlgn="base">
              <a:spcBef>
                <a:spcPct val="50000"/>
              </a:spcBef>
              <a:spcAft>
                <a:spcPct val="0"/>
              </a:spcAft>
            </a:pPr>
            <a:fld id="{1D6081D9-7F88-43AD-B632-3228457CF6FA}" type="slidenum">
              <a:rPr lang="en-US" sz="1000">
                <a:solidFill>
                  <a:schemeClr val="bg1"/>
                </a:solidFill>
                <a:latin typeface="Century Gothic" panose="020B0502020202020204" pitchFamily="34" charset="0"/>
                <a:ea typeface="ＭＳ Ｐゴシック" pitchFamily="-106" charset="-128"/>
              </a:rPr>
              <a:pPr algn="r" fontAlgn="base">
                <a:spcBef>
                  <a:spcPct val="50000"/>
                </a:spcBef>
                <a:spcAft>
                  <a:spcPct val="0"/>
                </a:spcAft>
              </a:pPr>
              <a:t>‹#›</a:t>
            </a:fld>
            <a:endParaRPr lang="en-US" sz="1400" dirty="0">
              <a:solidFill>
                <a:schemeClr val="bg1"/>
              </a:solidFill>
              <a:latin typeface="Century Gothic" panose="020B0502020202020204" pitchFamily="34" charset="0"/>
              <a:ea typeface="ＭＳ Ｐゴシック" pitchFamily="-106" charset="-128"/>
            </a:endParaRPr>
          </a:p>
        </p:txBody>
      </p:sp>
    </p:spTree>
    <p:extLst>
      <p:ext uri="{BB962C8B-B14F-4D97-AF65-F5344CB8AC3E}">
        <p14:creationId xmlns:p14="http://schemas.microsoft.com/office/powerpoint/2010/main" val="10948299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xStyles>
    <p:titleStyle>
      <a:lvl1pPr algn="l" rtl="0" eaLnBrk="1" fontAlgn="base" hangingPunct="1">
        <a:lnSpc>
          <a:spcPct val="95000"/>
        </a:lnSpc>
        <a:spcBef>
          <a:spcPct val="0"/>
        </a:spcBef>
        <a:spcAft>
          <a:spcPts val="600"/>
        </a:spcAft>
        <a:defRPr sz="2800">
          <a:solidFill>
            <a:schemeClr val="bg1">
              <a:lumMod val="50000"/>
            </a:schemeClr>
          </a:solidFill>
          <a:latin typeface="Century Gothic" panose="020B0502020202020204" pitchFamily="34" charset="0"/>
          <a:ea typeface="ＭＳ Ｐゴシック" pitchFamily="-106" charset="-128"/>
          <a:cs typeface="ＭＳ Ｐゴシック" pitchFamily="-106" charset="-128"/>
        </a:defRPr>
      </a:lvl1pPr>
      <a:lvl2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2pPr>
      <a:lvl3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3pPr>
      <a:lvl4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4pPr>
      <a:lvl5pPr algn="l" rtl="0" eaLnBrk="1" fontAlgn="base" hangingPunct="1">
        <a:lnSpc>
          <a:spcPct val="95000"/>
        </a:lnSpc>
        <a:spcBef>
          <a:spcPct val="0"/>
        </a:spcBef>
        <a:spcAft>
          <a:spcPts val="600"/>
        </a:spcAft>
        <a:defRPr sz="3000">
          <a:solidFill>
            <a:schemeClr val="hlink"/>
          </a:solidFill>
          <a:latin typeface="Arial" pitchFamily="-110" charset="0"/>
          <a:ea typeface="ＭＳ Ｐゴシック" pitchFamily="-106" charset="-128"/>
          <a:cs typeface="ＭＳ Ｐゴシック" pitchFamily="-106" charset="-128"/>
        </a:defRPr>
      </a:lvl5pPr>
      <a:lvl6pPr marL="457189" algn="l" rtl="0" eaLnBrk="1" fontAlgn="base" hangingPunct="1">
        <a:lnSpc>
          <a:spcPct val="90000"/>
        </a:lnSpc>
        <a:spcBef>
          <a:spcPct val="0"/>
        </a:spcBef>
        <a:spcAft>
          <a:spcPct val="0"/>
        </a:spcAft>
        <a:defRPr sz="2800">
          <a:solidFill>
            <a:schemeClr val="tx2"/>
          </a:solidFill>
          <a:latin typeface="Arial" pitchFamily="-110" charset="0"/>
        </a:defRPr>
      </a:lvl6pPr>
      <a:lvl7pPr marL="914377" algn="l" rtl="0" eaLnBrk="1" fontAlgn="base" hangingPunct="1">
        <a:lnSpc>
          <a:spcPct val="90000"/>
        </a:lnSpc>
        <a:spcBef>
          <a:spcPct val="0"/>
        </a:spcBef>
        <a:spcAft>
          <a:spcPct val="0"/>
        </a:spcAft>
        <a:defRPr sz="2800">
          <a:solidFill>
            <a:schemeClr val="tx2"/>
          </a:solidFill>
          <a:latin typeface="Arial" pitchFamily="-110" charset="0"/>
        </a:defRPr>
      </a:lvl7pPr>
      <a:lvl8pPr marL="1371566" algn="l" rtl="0" eaLnBrk="1" fontAlgn="base" hangingPunct="1">
        <a:lnSpc>
          <a:spcPct val="90000"/>
        </a:lnSpc>
        <a:spcBef>
          <a:spcPct val="0"/>
        </a:spcBef>
        <a:spcAft>
          <a:spcPct val="0"/>
        </a:spcAft>
        <a:defRPr sz="2800">
          <a:solidFill>
            <a:schemeClr val="tx2"/>
          </a:solidFill>
          <a:latin typeface="Arial" pitchFamily="-110" charset="0"/>
        </a:defRPr>
      </a:lvl8pPr>
      <a:lvl9pPr marL="1828754" algn="l" rtl="0" eaLnBrk="1" fontAlgn="base" hangingPunct="1">
        <a:lnSpc>
          <a:spcPct val="90000"/>
        </a:lnSpc>
        <a:spcBef>
          <a:spcPct val="0"/>
        </a:spcBef>
        <a:spcAft>
          <a:spcPct val="0"/>
        </a:spcAft>
        <a:defRPr sz="2800">
          <a:solidFill>
            <a:schemeClr val="tx2"/>
          </a:solidFill>
          <a:latin typeface="Arial" pitchFamily="-110" charset="0"/>
        </a:defRPr>
      </a:lvl9pPr>
    </p:titleStyle>
    <p:bodyStyle>
      <a:lvl1pPr marL="150810" indent="-150810" algn="l" rtl="0" eaLnBrk="1" fontAlgn="base" hangingPunct="1">
        <a:lnSpc>
          <a:spcPct val="100000"/>
        </a:lnSpc>
        <a:spcBef>
          <a:spcPts val="1400"/>
        </a:spcBef>
        <a:spcAft>
          <a:spcPts val="0"/>
        </a:spcAft>
        <a:buClr>
          <a:schemeClr val="tx2"/>
        </a:buClr>
        <a:buFont typeface="Arial" pitchFamily="34" charset="0"/>
        <a:buChar char="•"/>
        <a:defRPr sz="2000">
          <a:solidFill>
            <a:schemeClr val="tx1"/>
          </a:solidFill>
          <a:latin typeface="+mn-lt"/>
          <a:ea typeface="ＭＳ Ｐゴシック" pitchFamily="-106" charset="-128"/>
          <a:cs typeface="ＭＳ Ｐゴシック" pitchFamily="-106" charset="-128"/>
        </a:defRPr>
      </a:lvl1pPr>
      <a:lvl2pPr marL="400041" indent="-228594" algn="l" rtl="0" eaLnBrk="1" fontAlgn="base" hangingPunct="1">
        <a:lnSpc>
          <a:spcPct val="100000"/>
        </a:lnSpc>
        <a:spcBef>
          <a:spcPts val="400"/>
        </a:spcBef>
        <a:spcAft>
          <a:spcPct val="0"/>
        </a:spcAft>
        <a:buClr>
          <a:schemeClr val="tx2"/>
        </a:buClr>
        <a:buSzPct val="110000"/>
        <a:buFont typeface="Arial" pitchFamily="34" charset="0"/>
        <a:buChar char="–"/>
        <a:defRPr sz="1800">
          <a:solidFill>
            <a:schemeClr val="tx1"/>
          </a:solidFill>
          <a:latin typeface="+mn-lt"/>
          <a:ea typeface="ＭＳ Ｐゴシック" pitchFamily="-110" charset="-128"/>
        </a:defRPr>
      </a:lvl2pPr>
      <a:lvl3pPr marL="571486" indent="-174621" algn="l" rtl="0" eaLnBrk="1" fontAlgn="base" hangingPunct="1">
        <a:lnSpc>
          <a:spcPct val="100000"/>
        </a:lnSpc>
        <a:spcBef>
          <a:spcPts val="400"/>
        </a:spcBef>
        <a:spcAft>
          <a:spcPct val="0"/>
        </a:spcAft>
        <a:buClr>
          <a:srgbClr val="3277AA"/>
        </a:buClr>
        <a:buSzPct val="120000"/>
        <a:buFont typeface="Wingdings" pitchFamily="2" charset="2"/>
        <a:buChar char="§"/>
        <a:defRPr sz="1600">
          <a:solidFill>
            <a:schemeClr val="tx1"/>
          </a:solidFill>
          <a:latin typeface="+mn-lt"/>
          <a:ea typeface="ＭＳ Ｐゴシック" pitchFamily="-110" charset="-128"/>
        </a:defRPr>
      </a:lvl3pPr>
      <a:lvl4pPr marL="685783" indent="-139697" algn="l" rtl="0" eaLnBrk="1" fontAlgn="base" hangingPunct="1">
        <a:lnSpc>
          <a:spcPct val="100000"/>
        </a:lnSpc>
        <a:spcBef>
          <a:spcPts val="400"/>
        </a:spcBef>
        <a:spcAft>
          <a:spcPct val="0"/>
        </a:spcAft>
        <a:buClr>
          <a:srgbClr val="3277AA"/>
        </a:buClr>
        <a:buSzPct val="115000"/>
        <a:buFont typeface="Arial" pitchFamily="34" charset="0"/>
        <a:buChar char="•"/>
        <a:defRPr sz="1400">
          <a:solidFill>
            <a:schemeClr val="tx1"/>
          </a:solidFill>
          <a:latin typeface="+mn-lt"/>
          <a:ea typeface="ＭＳ Ｐゴシック" pitchFamily="-110" charset="-128"/>
        </a:defRPr>
      </a:lvl4pPr>
      <a:lvl5pPr marL="777855" indent="-130171" algn="l" rtl="0" eaLnBrk="1" fontAlgn="base" hangingPunct="1">
        <a:spcBef>
          <a:spcPts val="400"/>
        </a:spcBef>
        <a:spcAft>
          <a:spcPct val="0"/>
        </a:spcAft>
        <a:buClr>
          <a:schemeClr val="tx2"/>
        </a:buClr>
        <a:buFont typeface="Arial" pitchFamily="34" charset="0"/>
        <a:buChar char="•"/>
        <a:defRPr sz="1400">
          <a:solidFill>
            <a:schemeClr val="tx1"/>
          </a:solidFill>
          <a:latin typeface="+mn-lt"/>
          <a:ea typeface="ＭＳ Ｐゴシック" pitchFamily="-110" charset="-128"/>
        </a:defRPr>
      </a:lvl5pPr>
      <a:lvl6pPr marL="2227207"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6pPr>
      <a:lvl7pPr marL="2684396"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7pPr>
      <a:lvl8pPr marL="3141584"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8pPr>
      <a:lvl9pPr marL="3598773"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B813AE-4EB3-4B22-B861-571DFBB761B6}"/>
              </a:ext>
            </a:extLst>
          </p:cNvPr>
          <p:cNvSpPr>
            <a:spLocks noGrp="1"/>
          </p:cNvSpPr>
          <p:nvPr>
            <p:ph type="ctrTitle"/>
          </p:nvPr>
        </p:nvSpPr>
        <p:spPr/>
        <p:txBody>
          <a:bodyPr/>
          <a:lstStyle/>
          <a:p>
            <a:r>
              <a:rPr lang="en-US" dirty="0"/>
              <a:t>RELAXIA</a:t>
            </a:r>
            <a:r>
              <a:rPr lang="en-US" baseline="30000" dirty="0"/>
              <a:t>®</a:t>
            </a:r>
            <a:r>
              <a:rPr lang="en-US" dirty="0"/>
              <a:t> Scientific Platform</a:t>
            </a:r>
          </a:p>
        </p:txBody>
      </p:sp>
      <p:sp>
        <p:nvSpPr>
          <p:cNvPr id="2" name="TextBox 1">
            <a:extLst>
              <a:ext uri="{FF2B5EF4-FFF2-40B4-BE49-F238E27FC236}">
                <a16:creationId xmlns:a16="http://schemas.microsoft.com/office/drawing/2014/main" id="{C1A26691-9407-4D48-8382-EA96F3450CD8}"/>
              </a:ext>
            </a:extLst>
          </p:cNvPr>
          <p:cNvSpPr txBox="1"/>
          <p:nvPr/>
        </p:nvSpPr>
        <p:spPr>
          <a:xfrm>
            <a:off x="2027936" y="3892492"/>
            <a:ext cx="9585799" cy="1200329"/>
          </a:xfrm>
          <a:prstGeom prst="rect">
            <a:avLst/>
          </a:prstGeom>
          <a:noFill/>
        </p:spPr>
        <p:txBody>
          <a:bodyPr wrap="square" rtlCol="0">
            <a:spAutoFit/>
          </a:bodyPr>
          <a:lstStyle/>
          <a:p>
            <a:r>
              <a:rPr lang="en-US" b="1" dirty="0">
                <a:highlight>
                  <a:srgbClr val="FFFF00"/>
                </a:highlight>
              </a:rPr>
              <a:t>NOTE:</a:t>
            </a:r>
          </a:p>
          <a:p>
            <a:pPr marL="285750" indent="-285750">
              <a:buFont typeface="Arial" panose="020B0604020202020204" pitchFamily="34" charset="0"/>
              <a:buChar char="•"/>
            </a:pPr>
            <a:r>
              <a:rPr lang="en-US" dirty="0">
                <a:highlight>
                  <a:srgbClr val="FFFF00"/>
                </a:highlight>
              </a:rPr>
              <a:t>For DSCP demonstration purposes only. </a:t>
            </a:r>
          </a:p>
          <a:p>
            <a:pPr marL="285750" indent="-285750">
              <a:buFont typeface="Arial" panose="020B0604020202020204" pitchFamily="34" charset="0"/>
              <a:buChar char="•"/>
            </a:pPr>
            <a:r>
              <a:rPr lang="en-US" dirty="0">
                <a:highlight>
                  <a:srgbClr val="FFFF00"/>
                </a:highlight>
              </a:rPr>
              <a:t>This platform describes an imaginary product. Any real or perceived resemblance to existing products is coincidental. </a:t>
            </a:r>
            <a:endParaRPr lang="en-GB" dirty="0">
              <a:highlight>
                <a:srgbClr val="FFFF00"/>
              </a:highlight>
            </a:endParaRPr>
          </a:p>
        </p:txBody>
      </p:sp>
    </p:spTree>
    <p:extLst>
      <p:ext uri="{BB962C8B-B14F-4D97-AF65-F5344CB8AC3E}">
        <p14:creationId xmlns:p14="http://schemas.microsoft.com/office/powerpoint/2010/main" val="164473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7DCEBE-1600-4CF2-99D8-9C3C439908E8}"/>
              </a:ext>
            </a:extLst>
          </p:cNvPr>
          <p:cNvSpPr>
            <a:spLocks noGrp="1"/>
          </p:cNvSpPr>
          <p:nvPr>
            <p:ph type="subTitle" idx="1"/>
          </p:nvPr>
        </p:nvSpPr>
        <p:spPr/>
        <p:txBody>
          <a:bodyPr/>
          <a:lstStyle/>
          <a:p>
            <a:r>
              <a:rPr lang="en-US" dirty="0"/>
              <a:t>Lexicon</a:t>
            </a:r>
            <a:endParaRPr lang="en-GB" dirty="0"/>
          </a:p>
        </p:txBody>
      </p:sp>
    </p:spTree>
    <p:extLst>
      <p:ext uri="{BB962C8B-B14F-4D97-AF65-F5344CB8AC3E}">
        <p14:creationId xmlns:p14="http://schemas.microsoft.com/office/powerpoint/2010/main" val="113766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CFB1-63BF-4330-87D3-876A9A76B957}"/>
              </a:ext>
            </a:extLst>
          </p:cNvPr>
          <p:cNvSpPr>
            <a:spLocks noGrp="1"/>
          </p:cNvSpPr>
          <p:nvPr>
            <p:ph type="title"/>
          </p:nvPr>
        </p:nvSpPr>
        <p:spPr/>
        <p:txBody>
          <a:bodyPr/>
          <a:lstStyle/>
          <a:p>
            <a:r>
              <a:rPr lang="en-US" dirty="0"/>
              <a:t>Lexicon</a:t>
            </a:r>
            <a:endParaRPr lang="en-GB" dirty="0"/>
          </a:p>
        </p:txBody>
      </p:sp>
      <p:graphicFrame>
        <p:nvGraphicFramePr>
          <p:cNvPr id="4" name="Table 4">
            <a:extLst>
              <a:ext uri="{FF2B5EF4-FFF2-40B4-BE49-F238E27FC236}">
                <a16:creationId xmlns:a16="http://schemas.microsoft.com/office/drawing/2014/main" id="{0CD904F5-B7FC-4D5E-8FB8-F63F33314A4B}"/>
              </a:ext>
            </a:extLst>
          </p:cNvPr>
          <p:cNvGraphicFramePr>
            <a:graphicFrameLocks noGrp="1"/>
          </p:cNvGraphicFramePr>
          <p:nvPr>
            <p:ph sz="quarter" idx="10"/>
            <p:extLst>
              <p:ext uri="{D42A27DB-BD31-4B8C-83A1-F6EECF244321}">
                <p14:modId xmlns:p14="http://schemas.microsoft.com/office/powerpoint/2010/main" val="1985956312"/>
              </p:ext>
            </p:extLst>
          </p:nvPr>
        </p:nvGraphicFramePr>
        <p:xfrm>
          <a:off x="634422" y="1402197"/>
          <a:ext cx="10763252" cy="4236720"/>
        </p:xfrm>
        <a:graphic>
          <a:graphicData uri="http://schemas.openxmlformats.org/drawingml/2006/table">
            <a:tbl>
              <a:tblPr firstRow="1" bandRow="1">
                <a:tableStyleId>{5C22544A-7EE6-4342-B048-85BDC9FD1C3A}</a:tableStyleId>
              </a:tblPr>
              <a:tblGrid>
                <a:gridCol w="1480706">
                  <a:extLst>
                    <a:ext uri="{9D8B030D-6E8A-4147-A177-3AD203B41FA5}">
                      <a16:colId xmlns:a16="http://schemas.microsoft.com/office/drawing/2014/main" val="4140848502"/>
                    </a:ext>
                  </a:extLst>
                </a:gridCol>
                <a:gridCol w="2669309">
                  <a:extLst>
                    <a:ext uri="{9D8B030D-6E8A-4147-A177-3AD203B41FA5}">
                      <a16:colId xmlns:a16="http://schemas.microsoft.com/office/drawing/2014/main" val="1817206031"/>
                    </a:ext>
                  </a:extLst>
                </a:gridCol>
                <a:gridCol w="2900218">
                  <a:extLst>
                    <a:ext uri="{9D8B030D-6E8A-4147-A177-3AD203B41FA5}">
                      <a16:colId xmlns:a16="http://schemas.microsoft.com/office/drawing/2014/main" val="386618366"/>
                    </a:ext>
                  </a:extLst>
                </a:gridCol>
                <a:gridCol w="3713019">
                  <a:extLst>
                    <a:ext uri="{9D8B030D-6E8A-4147-A177-3AD203B41FA5}">
                      <a16:colId xmlns:a16="http://schemas.microsoft.com/office/drawing/2014/main" val="3770101259"/>
                    </a:ext>
                  </a:extLst>
                </a:gridCol>
              </a:tblGrid>
              <a:tr h="183198">
                <a:tc>
                  <a:txBody>
                    <a:bodyPr/>
                    <a:lstStyle/>
                    <a:p>
                      <a:r>
                        <a:rPr lang="en-US" sz="1100" dirty="0"/>
                        <a:t>Term</a:t>
                      </a:r>
                      <a:endParaRPr lang="en-GB" sz="1100" dirty="0"/>
                    </a:p>
                  </a:txBody>
                  <a:tcPr/>
                </a:tc>
                <a:tc>
                  <a:txBody>
                    <a:bodyPr/>
                    <a:lstStyle/>
                    <a:p>
                      <a:r>
                        <a:rPr lang="en-US" sz="1100" dirty="0"/>
                        <a:t>Alternatives / abbreviations</a:t>
                      </a:r>
                      <a:endParaRPr lang="en-GB" sz="1100" dirty="0"/>
                    </a:p>
                  </a:txBody>
                  <a:tcPr/>
                </a:tc>
                <a:tc>
                  <a:txBody>
                    <a:bodyPr/>
                    <a:lstStyle/>
                    <a:p>
                      <a:r>
                        <a:rPr lang="en-US" sz="1100" dirty="0"/>
                        <a:t>Avoid</a:t>
                      </a:r>
                      <a:endParaRPr lang="en-GB" sz="1100" dirty="0"/>
                    </a:p>
                  </a:txBody>
                  <a:tcPr/>
                </a:tc>
                <a:tc>
                  <a:txBody>
                    <a:bodyPr/>
                    <a:lstStyle/>
                    <a:p>
                      <a:r>
                        <a:rPr lang="en-US" sz="1100" dirty="0"/>
                        <a:t>Explanation / notes</a:t>
                      </a:r>
                      <a:endParaRPr lang="en-GB" sz="1100" dirty="0"/>
                    </a:p>
                  </a:txBody>
                  <a:tcPr/>
                </a:tc>
                <a:extLst>
                  <a:ext uri="{0D108BD9-81ED-4DB2-BD59-A6C34878D82A}">
                    <a16:rowId xmlns:a16="http://schemas.microsoft.com/office/drawing/2014/main" val="2846737612"/>
                  </a:ext>
                </a:extLst>
              </a:tr>
              <a:tr h="894437">
                <a:tc>
                  <a:txBody>
                    <a:bodyPr/>
                    <a:lstStyle/>
                    <a:p>
                      <a:r>
                        <a:rPr lang="en-US" sz="1100" dirty="0"/>
                        <a:t>Amphetamines</a:t>
                      </a:r>
                      <a:endParaRPr lang="en-GB" sz="1100" dirty="0"/>
                    </a:p>
                  </a:txBody>
                  <a:tcPr/>
                </a:tc>
                <a:tc>
                  <a:txBody>
                    <a:bodyPr/>
                    <a:lstStyle/>
                    <a:p>
                      <a:pPr marL="171450" indent="-171450">
                        <a:buFont typeface="Arial" panose="020B0604020202020204" pitchFamily="34" charset="0"/>
                        <a:buChar char="•"/>
                      </a:pPr>
                      <a:r>
                        <a:rPr lang="en-US" sz="1100" dirty="0"/>
                        <a:t>Dexamphetamine</a:t>
                      </a:r>
                    </a:p>
                    <a:p>
                      <a:pPr marL="171450" indent="-171450">
                        <a:buFont typeface="Arial" panose="020B0604020202020204" pitchFamily="34" charset="0"/>
                        <a:buChar char="•"/>
                      </a:pPr>
                      <a:r>
                        <a:rPr lang="en-US" sz="1100" dirty="0"/>
                        <a:t>Mixed amphetamine salts</a:t>
                      </a:r>
                    </a:p>
                    <a:p>
                      <a:pPr marL="171450" indent="-171450">
                        <a:buFont typeface="Arial" panose="020B0604020202020204" pitchFamily="34" charset="0"/>
                        <a:buChar char="•"/>
                      </a:pPr>
                      <a:r>
                        <a:rPr lang="en-US" sz="1100" dirty="0"/>
                        <a:t>Extended-release amphetamine formulations</a:t>
                      </a:r>
                    </a:p>
                    <a:p>
                      <a:pPr marL="171450" indent="-171450">
                        <a:buFont typeface="Arial" panose="020B0604020202020204" pitchFamily="34" charset="0"/>
                        <a:buChar char="•"/>
                      </a:pPr>
                      <a:r>
                        <a:rPr lang="en-US" sz="1100" dirty="0"/>
                        <a:t>AMPH</a:t>
                      </a:r>
                    </a:p>
                    <a:p>
                      <a:pPr marL="171450" indent="-171450">
                        <a:buFont typeface="Arial" panose="020B0604020202020204" pitchFamily="34" charset="0"/>
                        <a:buChar char="•"/>
                      </a:pPr>
                      <a:r>
                        <a:rPr lang="en-US" sz="1100" dirty="0"/>
                        <a:t>D-AMPH</a:t>
                      </a:r>
                      <a:endParaRPr lang="en-GB" sz="1100" dirty="0"/>
                    </a:p>
                  </a:txBody>
                  <a:tcPr/>
                </a:tc>
                <a:tc>
                  <a:txBody>
                    <a:bodyPr/>
                    <a:lstStyle/>
                    <a:p>
                      <a:pPr marL="171450" indent="-171450">
                        <a:buFont typeface="Arial" panose="020B0604020202020204" pitchFamily="34" charset="0"/>
                        <a:buChar char="•"/>
                      </a:pPr>
                      <a:r>
                        <a:rPr lang="en-US" sz="1100" dirty="0"/>
                        <a:t>Brand names of amphetamine-based products (e.g., Adderall, </a:t>
                      </a:r>
                      <a:r>
                        <a:rPr lang="en-US" sz="1100" dirty="0" err="1"/>
                        <a:t>Evekeo</a:t>
                      </a:r>
                      <a:r>
                        <a:rPr lang="en-US" sz="1100" dirty="0"/>
                        <a:t>, </a:t>
                      </a:r>
                      <a:r>
                        <a:rPr lang="en-US" sz="1100" dirty="0" err="1"/>
                        <a:t>Adzenys</a:t>
                      </a:r>
                      <a:r>
                        <a:rPr lang="en-US" sz="1100" dirty="0"/>
                        <a:t>)</a:t>
                      </a:r>
                      <a:endParaRPr lang="en-GB" sz="1100" dirty="0"/>
                    </a:p>
                  </a:txBody>
                  <a:tcPr/>
                </a:tc>
                <a:tc>
                  <a:txBody>
                    <a:bodyPr/>
                    <a:lstStyle/>
                    <a:p>
                      <a:pPr marL="171450" indent="-171450">
                        <a:buFont typeface="Arial" panose="020B0604020202020204" pitchFamily="34" charset="0"/>
                        <a:buChar char="•"/>
                      </a:pPr>
                      <a:r>
                        <a:rPr lang="en-US" sz="1100" dirty="0"/>
                        <a:t>Use when referring to any type of amphetamine-based medication. Can be specified further by alternative terms.</a:t>
                      </a:r>
                      <a:endParaRPr lang="en-GB" sz="1100" dirty="0"/>
                    </a:p>
                  </a:txBody>
                  <a:tcPr/>
                </a:tc>
                <a:extLst>
                  <a:ext uri="{0D108BD9-81ED-4DB2-BD59-A6C34878D82A}">
                    <a16:rowId xmlns:a16="http://schemas.microsoft.com/office/drawing/2014/main" val="1034644559"/>
                  </a:ext>
                </a:extLst>
              </a:tr>
              <a:tr h="420278">
                <a:tc>
                  <a:txBody>
                    <a:bodyPr/>
                    <a:lstStyle/>
                    <a:p>
                      <a:r>
                        <a:rPr lang="en-US" sz="1100" dirty="0"/>
                        <a:t>Attention deficit hyperactivity disorder</a:t>
                      </a:r>
                      <a:endParaRPr lang="en-GB" sz="1100" dirty="0"/>
                    </a:p>
                  </a:txBody>
                  <a:tcPr/>
                </a:tc>
                <a:tc>
                  <a:txBody>
                    <a:bodyPr/>
                    <a:lstStyle/>
                    <a:p>
                      <a:pPr marL="171450" indent="-171450">
                        <a:buFont typeface="Arial" panose="020B0604020202020204" pitchFamily="34" charset="0"/>
                        <a:buChar char="•"/>
                      </a:pPr>
                      <a:r>
                        <a:rPr lang="en-US" sz="1100" dirty="0"/>
                        <a:t>ADHD</a:t>
                      </a:r>
                      <a:endParaRPr lang="en-GB" sz="1100" dirty="0"/>
                    </a:p>
                  </a:txBody>
                  <a:tcPr/>
                </a:tc>
                <a:tc>
                  <a:txBody>
                    <a:bodyPr/>
                    <a:lstStyle/>
                    <a:p>
                      <a:pPr marL="171450" indent="-171450">
                        <a:buFont typeface="Arial" panose="020B0604020202020204" pitchFamily="34" charset="0"/>
                        <a:buChar char="•"/>
                      </a:pPr>
                      <a:r>
                        <a:rPr lang="en-US" sz="1100" dirty="0"/>
                        <a:t>Attention deficit disorder (ADD); refer to instead as ADHD inattentive subtype</a:t>
                      </a:r>
                      <a:endParaRPr lang="en-GB" sz="1100" dirty="0"/>
                    </a:p>
                  </a:txBody>
                  <a:tcPr/>
                </a:tc>
                <a:tc>
                  <a:txBody>
                    <a:bodyPr/>
                    <a:lstStyle/>
                    <a:p>
                      <a:pPr marL="171450" indent="-171450">
                        <a:buFont typeface="Arial" panose="020B0604020202020204" pitchFamily="34" charset="0"/>
                        <a:buChar char="•"/>
                      </a:pPr>
                      <a:r>
                        <a:rPr lang="en-US" sz="1100" dirty="0"/>
                        <a:t>Depending on symptoms, a predominantly inattentive, hyperactive-impulse or combined subtype can be diagnosed</a:t>
                      </a:r>
                      <a:endParaRPr lang="en-GB" sz="1100" dirty="0"/>
                    </a:p>
                  </a:txBody>
                  <a:tcPr/>
                </a:tc>
                <a:extLst>
                  <a:ext uri="{0D108BD9-81ED-4DB2-BD59-A6C34878D82A}">
                    <a16:rowId xmlns:a16="http://schemas.microsoft.com/office/drawing/2014/main" val="2192985193"/>
                  </a:ext>
                </a:extLst>
              </a:tr>
              <a:tr h="420278">
                <a:tc>
                  <a:txBody>
                    <a:bodyPr/>
                    <a:lstStyle/>
                    <a:p>
                      <a:r>
                        <a:rPr lang="en-US" sz="1100" dirty="0"/>
                        <a:t>Methylphenidate</a:t>
                      </a:r>
                      <a:endParaRPr lang="en-GB" sz="1100" dirty="0"/>
                    </a:p>
                  </a:txBody>
                  <a:tcPr/>
                </a:tc>
                <a:tc>
                  <a:txBody>
                    <a:bodyPr/>
                    <a:lstStyle/>
                    <a:p>
                      <a:pPr marL="171450" indent="-171450">
                        <a:buFont typeface="Arial" panose="020B0604020202020204" pitchFamily="34" charset="0"/>
                        <a:buChar char="•"/>
                      </a:pPr>
                      <a:r>
                        <a:rPr lang="en-US" sz="1100" dirty="0"/>
                        <a:t>MPH</a:t>
                      </a:r>
                    </a:p>
                    <a:p>
                      <a:pPr marL="171450" indent="-171450">
                        <a:buFont typeface="Arial" panose="020B0604020202020204" pitchFamily="34" charset="0"/>
                        <a:buChar char="•"/>
                      </a:pPr>
                      <a:r>
                        <a:rPr lang="en-US" sz="1100" dirty="0"/>
                        <a:t>Extended-release methylphenidate formulations</a:t>
                      </a:r>
                      <a:endParaRPr lang="en-GB" sz="1100" dirty="0"/>
                    </a:p>
                  </a:txBody>
                  <a:tcPr/>
                </a:tc>
                <a:tc>
                  <a:txBody>
                    <a:bodyPr/>
                    <a:lstStyle/>
                    <a:p>
                      <a:pPr marL="171450" indent="-171450">
                        <a:buFont typeface="Arial" panose="020B0604020202020204" pitchFamily="34" charset="0"/>
                        <a:buChar char="•"/>
                      </a:pPr>
                      <a:r>
                        <a:rPr lang="en-US" sz="1100" dirty="0"/>
                        <a:t>Brand names of methylphenidate-based products (e.g., Ritalin, </a:t>
                      </a:r>
                      <a:r>
                        <a:rPr lang="en-US" sz="1100" dirty="0" err="1"/>
                        <a:t>Concerta</a:t>
                      </a:r>
                      <a:r>
                        <a:rPr lang="en-US" sz="1100" dirty="0"/>
                        <a:t>)</a:t>
                      </a:r>
                      <a:endParaRPr lang="en-GB" sz="1100" dirty="0"/>
                    </a:p>
                  </a:txBody>
                  <a:tcPr/>
                </a:tc>
                <a:tc>
                  <a:txBody>
                    <a:bodyPr/>
                    <a:lstStyle/>
                    <a:p>
                      <a:pPr marL="171450" indent="-171450">
                        <a:buFont typeface="Arial" panose="020B0604020202020204" pitchFamily="34" charset="0"/>
                        <a:buChar char="•"/>
                      </a:pPr>
                      <a:r>
                        <a:rPr lang="en-US" sz="1100" dirty="0"/>
                        <a:t>Use when referring to any type of methylphenidate-based medication. Can be specified further by alternative term.</a:t>
                      </a:r>
                      <a:endParaRPr lang="en-GB" sz="1100" dirty="0"/>
                    </a:p>
                  </a:txBody>
                  <a:tcPr/>
                </a:tc>
                <a:extLst>
                  <a:ext uri="{0D108BD9-81ED-4DB2-BD59-A6C34878D82A}">
                    <a16:rowId xmlns:a16="http://schemas.microsoft.com/office/drawing/2014/main" val="1673798395"/>
                  </a:ext>
                </a:extLst>
              </a:tr>
              <a:tr h="538818">
                <a:tc>
                  <a:txBody>
                    <a:bodyPr/>
                    <a:lstStyle/>
                    <a:p>
                      <a:r>
                        <a:rPr lang="en-US" sz="1100" dirty="0"/>
                        <a:t>Dopamine</a:t>
                      </a:r>
                      <a:endParaRPr lang="en-GB" sz="1100" dirty="0"/>
                    </a:p>
                  </a:txBody>
                  <a:tcPr/>
                </a:tc>
                <a:tc>
                  <a:txBody>
                    <a:bodyPr/>
                    <a:lstStyle/>
                    <a:p>
                      <a:pPr marL="171450" indent="-171450">
                        <a:buFont typeface="Arial" panose="020B0604020202020204" pitchFamily="34" charset="0"/>
                        <a:buChar char="•"/>
                      </a:pPr>
                      <a:r>
                        <a:rPr lang="en-US" sz="1100" dirty="0"/>
                        <a:t>DA</a:t>
                      </a:r>
                      <a:endParaRPr lang="en-GB" sz="1100" dirty="0"/>
                    </a:p>
                  </a:txBody>
                  <a:tcPr/>
                </a:tc>
                <a:tc>
                  <a:txBody>
                    <a:bodyPr/>
                    <a:lstStyle/>
                    <a:p>
                      <a:pPr marL="171450" indent="-171450">
                        <a:buFont typeface="Arial" panose="020B0604020202020204" pitchFamily="34" charset="0"/>
                        <a:buChar char="•"/>
                      </a:pPr>
                      <a:r>
                        <a:rPr lang="en-GB" sz="1100" dirty="0"/>
                        <a:t>3,4-dihydroxyphenethylamine</a:t>
                      </a:r>
                    </a:p>
                    <a:p>
                      <a:pPr marL="171450" indent="-171450">
                        <a:buFont typeface="Arial" panose="020B0604020202020204" pitchFamily="34" charset="0"/>
                        <a:buChar char="•"/>
                      </a:pPr>
                      <a:r>
                        <a:rPr lang="en-GB" sz="1100" dirty="0"/>
                        <a:t>Brand names of therapeutic dopamine products (e.g., </a:t>
                      </a:r>
                      <a:r>
                        <a:rPr lang="en-GB" sz="1100" dirty="0" err="1"/>
                        <a:t>Revivan</a:t>
                      </a:r>
                      <a:r>
                        <a:rPr lang="en-GB" sz="1100" dirty="0"/>
                        <a:t>, </a:t>
                      </a:r>
                      <a:r>
                        <a:rPr lang="en-GB" sz="1100" dirty="0" err="1"/>
                        <a:t>Intropin</a:t>
                      </a:r>
                      <a:r>
                        <a:rPr lang="en-GB" sz="1100" dirty="0"/>
                        <a:t>)</a:t>
                      </a:r>
                    </a:p>
                  </a:txBody>
                  <a:tcPr/>
                </a:tc>
                <a:tc>
                  <a:txBody>
                    <a:bodyPr/>
                    <a:lstStyle/>
                    <a:p>
                      <a:pPr marL="171450" indent="-171450">
                        <a:buFont typeface="Arial" panose="020B0604020202020204" pitchFamily="34" charset="0"/>
                        <a:buChar char="•"/>
                      </a:pPr>
                      <a:r>
                        <a:rPr lang="en-US" sz="1100" dirty="0"/>
                        <a:t>Use to refer to endogenous dopamine</a:t>
                      </a:r>
                      <a:endParaRPr lang="en-GB" sz="1100" dirty="0"/>
                    </a:p>
                  </a:txBody>
                  <a:tcPr/>
                </a:tc>
                <a:extLst>
                  <a:ext uri="{0D108BD9-81ED-4DB2-BD59-A6C34878D82A}">
                    <a16:rowId xmlns:a16="http://schemas.microsoft.com/office/drawing/2014/main" val="173000553"/>
                  </a:ext>
                </a:extLst>
              </a:tr>
              <a:tr h="657357">
                <a:tc>
                  <a:txBody>
                    <a:bodyPr/>
                    <a:lstStyle/>
                    <a:p>
                      <a:r>
                        <a:rPr lang="en-US" sz="1100" dirty="0"/>
                        <a:t>Norepinephrine</a:t>
                      </a:r>
                      <a:endParaRPr lang="en-GB" sz="1100" dirty="0"/>
                    </a:p>
                  </a:txBody>
                  <a:tcPr/>
                </a:tc>
                <a:tc>
                  <a:txBody>
                    <a:bodyPr/>
                    <a:lstStyle/>
                    <a:p>
                      <a:pPr marL="171450" indent="-171450">
                        <a:buFont typeface="Arial" panose="020B0604020202020204" pitchFamily="34" charset="0"/>
                        <a:buChar char="•"/>
                      </a:pPr>
                      <a:r>
                        <a:rPr lang="en-US" sz="1100" dirty="0"/>
                        <a:t>NE</a:t>
                      </a:r>
                      <a:endParaRPr lang="en-GB" sz="1100" dirty="0"/>
                    </a:p>
                  </a:txBody>
                  <a:tcPr/>
                </a:tc>
                <a:tc>
                  <a:txBody>
                    <a:bodyPr/>
                    <a:lstStyle/>
                    <a:p>
                      <a:pPr marL="171450" indent="-171450">
                        <a:buFont typeface="Arial" panose="020B0604020202020204" pitchFamily="34" charset="0"/>
                        <a:buChar char="•"/>
                      </a:pPr>
                      <a:r>
                        <a:rPr lang="en-US" sz="1100" dirty="0"/>
                        <a:t>Noradrenaline</a:t>
                      </a:r>
                    </a:p>
                    <a:p>
                      <a:pPr marL="171450" indent="-171450">
                        <a:buFont typeface="Arial" panose="020B0604020202020204" pitchFamily="34" charset="0"/>
                        <a:buChar char="•"/>
                      </a:pPr>
                      <a:r>
                        <a:rPr lang="en-US" sz="1100" dirty="0"/>
                        <a:t>NA</a:t>
                      </a:r>
                    </a:p>
                    <a:p>
                      <a:pPr marL="171450" indent="-171450">
                        <a:buFont typeface="Arial" panose="020B0604020202020204" pitchFamily="34" charset="0"/>
                        <a:buChar char="•"/>
                      </a:pPr>
                      <a:r>
                        <a:rPr lang="en-US" sz="1100" dirty="0"/>
                        <a:t>Brand names of therapeutic norepinephrine (e.g., Levarterenol, </a:t>
                      </a:r>
                      <a:r>
                        <a:rPr lang="en-US" sz="1100" dirty="0" err="1"/>
                        <a:t>Levophed</a:t>
                      </a:r>
                      <a:r>
                        <a:rPr lang="en-US" sz="1100" dirty="0"/>
                        <a:t>)</a:t>
                      </a:r>
                      <a:endParaRPr lang="en-GB" sz="1100" dirty="0"/>
                    </a:p>
                  </a:txBody>
                  <a:tcPr/>
                </a:tc>
                <a:tc>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Use to refer to endogenous dopamine</a:t>
                      </a:r>
                      <a:endParaRPr lang="en-GB" sz="1100" dirty="0"/>
                    </a:p>
                    <a:p>
                      <a:endParaRPr lang="en-GB" sz="1100" dirty="0"/>
                    </a:p>
                  </a:txBody>
                  <a:tcPr/>
                </a:tc>
                <a:extLst>
                  <a:ext uri="{0D108BD9-81ED-4DB2-BD59-A6C34878D82A}">
                    <a16:rowId xmlns:a16="http://schemas.microsoft.com/office/drawing/2014/main" val="2227921465"/>
                  </a:ext>
                </a:extLst>
              </a:tr>
            </a:tbl>
          </a:graphicData>
        </a:graphic>
      </p:graphicFrame>
    </p:spTree>
    <p:extLst>
      <p:ext uri="{BB962C8B-B14F-4D97-AF65-F5344CB8AC3E}">
        <p14:creationId xmlns:p14="http://schemas.microsoft.com/office/powerpoint/2010/main" val="426284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CFB1-63BF-4330-87D3-876A9A76B957}"/>
              </a:ext>
            </a:extLst>
          </p:cNvPr>
          <p:cNvSpPr>
            <a:spLocks noGrp="1"/>
          </p:cNvSpPr>
          <p:nvPr>
            <p:ph type="title"/>
          </p:nvPr>
        </p:nvSpPr>
        <p:spPr/>
        <p:txBody>
          <a:bodyPr/>
          <a:lstStyle/>
          <a:p>
            <a:r>
              <a:rPr lang="en-US" dirty="0"/>
              <a:t>Lexicon</a:t>
            </a:r>
            <a:endParaRPr lang="en-GB" dirty="0"/>
          </a:p>
        </p:txBody>
      </p:sp>
      <p:graphicFrame>
        <p:nvGraphicFramePr>
          <p:cNvPr id="4" name="Table 4">
            <a:extLst>
              <a:ext uri="{FF2B5EF4-FFF2-40B4-BE49-F238E27FC236}">
                <a16:creationId xmlns:a16="http://schemas.microsoft.com/office/drawing/2014/main" id="{0CD904F5-B7FC-4D5E-8FB8-F63F33314A4B}"/>
              </a:ext>
            </a:extLst>
          </p:cNvPr>
          <p:cNvGraphicFramePr>
            <a:graphicFrameLocks noGrp="1"/>
          </p:cNvGraphicFramePr>
          <p:nvPr>
            <p:ph sz="quarter" idx="10"/>
            <p:extLst>
              <p:ext uri="{D42A27DB-BD31-4B8C-83A1-F6EECF244321}">
                <p14:modId xmlns:p14="http://schemas.microsoft.com/office/powerpoint/2010/main" val="3368469979"/>
              </p:ext>
            </p:extLst>
          </p:nvPr>
        </p:nvGraphicFramePr>
        <p:xfrm>
          <a:off x="634422" y="1402197"/>
          <a:ext cx="10763252" cy="3901440"/>
        </p:xfrm>
        <a:graphic>
          <a:graphicData uri="http://schemas.openxmlformats.org/drawingml/2006/table">
            <a:tbl>
              <a:tblPr firstRow="1" bandRow="1">
                <a:tableStyleId>{5C22544A-7EE6-4342-B048-85BDC9FD1C3A}</a:tableStyleId>
              </a:tblPr>
              <a:tblGrid>
                <a:gridCol w="1480706">
                  <a:extLst>
                    <a:ext uri="{9D8B030D-6E8A-4147-A177-3AD203B41FA5}">
                      <a16:colId xmlns:a16="http://schemas.microsoft.com/office/drawing/2014/main" val="4140848502"/>
                    </a:ext>
                  </a:extLst>
                </a:gridCol>
                <a:gridCol w="2669309">
                  <a:extLst>
                    <a:ext uri="{9D8B030D-6E8A-4147-A177-3AD203B41FA5}">
                      <a16:colId xmlns:a16="http://schemas.microsoft.com/office/drawing/2014/main" val="1817206031"/>
                    </a:ext>
                  </a:extLst>
                </a:gridCol>
                <a:gridCol w="2900218">
                  <a:extLst>
                    <a:ext uri="{9D8B030D-6E8A-4147-A177-3AD203B41FA5}">
                      <a16:colId xmlns:a16="http://schemas.microsoft.com/office/drawing/2014/main" val="386618366"/>
                    </a:ext>
                  </a:extLst>
                </a:gridCol>
                <a:gridCol w="3713019">
                  <a:extLst>
                    <a:ext uri="{9D8B030D-6E8A-4147-A177-3AD203B41FA5}">
                      <a16:colId xmlns:a16="http://schemas.microsoft.com/office/drawing/2014/main" val="3770101259"/>
                    </a:ext>
                  </a:extLst>
                </a:gridCol>
              </a:tblGrid>
              <a:tr h="183198">
                <a:tc>
                  <a:txBody>
                    <a:bodyPr/>
                    <a:lstStyle/>
                    <a:p>
                      <a:r>
                        <a:rPr lang="en-US" sz="1100" dirty="0"/>
                        <a:t>Term</a:t>
                      </a:r>
                      <a:endParaRPr lang="en-GB" sz="1100" dirty="0"/>
                    </a:p>
                  </a:txBody>
                  <a:tcPr/>
                </a:tc>
                <a:tc>
                  <a:txBody>
                    <a:bodyPr/>
                    <a:lstStyle/>
                    <a:p>
                      <a:r>
                        <a:rPr lang="en-US" sz="1100" dirty="0"/>
                        <a:t>Alternatives / abbreviations</a:t>
                      </a:r>
                      <a:endParaRPr lang="en-GB" sz="1100" dirty="0"/>
                    </a:p>
                  </a:txBody>
                  <a:tcPr/>
                </a:tc>
                <a:tc>
                  <a:txBody>
                    <a:bodyPr/>
                    <a:lstStyle/>
                    <a:p>
                      <a:r>
                        <a:rPr lang="en-US" sz="1100" dirty="0"/>
                        <a:t>Avoid</a:t>
                      </a:r>
                      <a:endParaRPr lang="en-GB" sz="1100" dirty="0"/>
                    </a:p>
                  </a:txBody>
                  <a:tcPr/>
                </a:tc>
                <a:tc>
                  <a:txBody>
                    <a:bodyPr/>
                    <a:lstStyle/>
                    <a:p>
                      <a:r>
                        <a:rPr lang="en-US" sz="1100" dirty="0"/>
                        <a:t>Explanation / notes</a:t>
                      </a:r>
                      <a:endParaRPr lang="en-GB" sz="1100" dirty="0"/>
                    </a:p>
                  </a:txBody>
                  <a:tcPr/>
                </a:tc>
                <a:extLst>
                  <a:ext uri="{0D108BD9-81ED-4DB2-BD59-A6C34878D82A}">
                    <a16:rowId xmlns:a16="http://schemas.microsoft.com/office/drawing/2014/main" val="2846737612"/>
                  </a:ext>
                </a:extLst>
              </a:tr>
              <a:tr h="709645">
                <a:tc>
                  <a:txBody>
                    <a:bodyPr/>
                    <a:lstStyle/>
                    <a:p>
                      <a:r>
                        <a:rPr lang="en-US" sz="1100" dirty="0"/>
                        <a:t>Stimulant-based treatments</a:t>
                      </a:r>
                      <a:endParaRPr lang="en-GB" sz="1100" dirty="0"/>
                    </a:p>
                  </a:txBody>
                  <a:tcPr/>
                </a:tc>
                <a:tc>
                  <a:txBody>
                    <a:bodyPr/>
                    <a:lstStyle/>
                    <a:p>
                      <a:pPr marL="171450" indent="-171450">
                        <a:buFont typeface="Arial" panose="020B0604020202020204" pitchFamily="34" charset="0"/>
                        <a:buChar char="•"/>
                      </a:pPr>
                      <a:r>
                        <a:rPr lang="en-US" sz="1100" dirty="0"/>
                        <a:t>Stimulant-based medications</a:t>
                      </a:r>
                    </a:p>
                    <a:p>
                      <a:pPr marL="171450" indent="-171450">
                        <a:buFont typeface="Arial" panose="020B0604020202020204" pitchFamily="34" charset="0"/>
                        <a:buChar char="•"/>
                      </a:pPr>
                      <a:r>
                        <a:rPr lang="en-US" sz="1100" dirty="0"/>
                        <a:t>Stimulants</a:t>
                      </a:r>
                    </a:p>
                    <a:p>
                      <a:pPr marL="171450" indent="-171450">
                        <a:buFont typeface="Arial" panose="020B0604020202020204" pitchFamily="34" charset="0"/>
                        <a:buChar char="•"/>
                      </a:pPr>
                      <a:r>
                        <a:rPr lang="en-US" sz="1100" dirty="0"/>
                        <a:t>Amphetamines and methylphenidate</a:t>
                      </a:r>
                    </a:p>
                    <a:p>
                      <a:pPr marL="171450" indent="-171450">
                        <a:buFont typeface="Arial" panose="020B0604020202020204" pitchFamily="34" charset="0"/>
                        <a:buChar char="•"/>
                      </a:pPr>
                      <a:r>
                        <a:rPr lang="en-US" sz="1100" dirty="0"/>
                        <a:t>Central nervous system (CNS) stimulants</a:t>
                      </a:r>
                      <a:endParaRPr lang="en-GB" sz="1100" dirty="0"/>
                    </a:p>
                  </a:txBody>
                  <a:tcPr/>
                </a:tc>
                <a:tc>
                  <a:txBody>
                    <a:bodyPr/>
                    <a:lstStyle/>
                    <a:p>
                      <a:endParaRPr lang="en-GB" sz="1100" dirty="0"/>
                    </a:p>
                  </a:txBody>
                  <a:tcPr/>
                </a:tc>
                <a:tc>
                  <a:txBody>
                    <a:bodyPr/>
                    <a:lstStyle/>
                    <a:p>
                      <a:pPr marL="171450" indent="-171450">
                        <a:buFont typeface="Arial" panose="020B0604020202020204" pitchFamily="34" charset="0"/>
                        <a:buChar char="•"/>
                      </a:pPr>
                      <a:r>
                        <a:rPr lang="en-US" sz="1100" dirty="0"/>
                        <a:t>Use to refer to the group of therapeutics that include all methylphenidate and amphetamine formulations, including extended-release formulations</a:t>
                      </a:r>
                      <a:endParaRPr lang="en-GB" sz="1100" dirty="0"/>
                    </a:p>
                  </a:txBody>
                  <a:tcPr/>
                </a:tc>
                <a:extLst>
                  <a:ext uri="{0D108BD9-81ED-4DB2-BD59-A6C34878D82A}">
                    <a16:rowId xmlns:a16="http://schemas.microsoft.com/office/drawing/2014/main" val="669044719"/>
                  </a:ext>
                </a:extLst>
              </a:tr>
              <a:tr h="894437">
                <a:tc>
                  <a:txBody>
                    <a:bodyPr/>
                    <a:lstStyle/>
                    <a:p>
                      <a:r>
                        <a:rPr lang="en-US" sz="1100" dirty="0"/>
                        <a:t>Non-stimulant treatments</a:t>
                      </a:r>
                      <a:endParaRPr lang="en-GB" sz="1100" dirty="0"/>
                    </a:p>
                  </a:txBody>
                  <a:tcPr/>
                </a:tc>
                <a:tc>
                  <a:txBody>
                    <a:bodyPr/>
                    <a:lstStyle/>
                    <a:p>
                      <a:pPr marL="171450" indent="-171450">
                        <a:buFont typeface="Arial" panose="020B0604020202020204" pitchFamily="34" charset="0"/>
                        <a:buChar char="•"/>
                      </a:pPr>
                      <a:r>
                        <a:rPr lang="en-US" sz="1100" dirty="0"/>
                        <a:t>Non-stimulant medications</a:t>
                      </a:r>
                    </a:p>
                    <a:p>
                      <a:pPr marL="171450" indent="-171450">
                        <a:buFont typeface="Arial" panose="020B0604020202020204" pitchFamily="34" charset="0"/>
                        <a:buChar char="•"/>
                      </a:pPr>
                      <a:r>
                        <a:rPr lang="en-US" sz="1100" dirty="0"/>
                        <a:t>Subclass-specifying terms (e.g., norepinephrine reuptake inhibitors)</a:t>
                      </a:r>
                    </a:p>
                    <a:p>
                      <a:pPr marL="171450" indent="-171450">
                        <a:buFont typeface="Arial" panose="020B0604020202020204" pitchFamily="34" charset="0"/>
                        <a:buChar char="•"/>
                      </a:pPr>
                      <a:r>
                        <a:rPr lang="en-US" sz="1100" dirty="0"/>
                        <a:t>Generic names of specific drugs (e.g., atomoxetine)</a:t>
                      </a:r>
                      <a:endParaRPr lang="en-GB" sz="1100" dirty="0"/>
                    </a:p>
                  </a:txBody>
                  <a:tcPr/>
                </a:tc>
                <a:tc>
                  <a:txBody>
                    <a:bodyPr/>
                    <a:lstStyle/>
                    <a:p>
                      <a:pPr marL="171450" indent="-171450">
                        <a:buFont typeface="Arial" panose="020B0604020202020204" pitchFamily="34" charset="0"/>
                        <a:buChar char="•"/>
                      </a:pPr>
                      <a:r>
                        <a:rPr lang="en-US" sz="1100" dirty="0"/>
                        <a:t>Brand names of specific drugs (e.g., Strattera, </a:t>
                      </a:r>
                      <a:r>
                        <a:rPr lang="en-US" sz="1100" dirty="0" err="1"/>
                        <a:t>Qelbree</a:t>
                      </a:r>
                      <a:r>
                        <a:rPr lang="en-US" sz="1100" dirty="0"/>
                        <a:t>)</a:t>
                      </a:r>
                      <a:endParaRPr lang="en-GB" sz="1100" dirty="0"/>
                    </a:p>
                  </a:txBody>
                  <a:tcPr/>
                </a:tc>
                <a:tc>
                  <a:txBody>
                    <a:bodyPr/>
                    <a:lstStyle/>
                    <a:p>
                      <a:pPr marL="171450" indent="-171450">
                        <a:buFont typeface="Arial" panose="020B0604020202020204" pitchFamily="34" charset="0"/>
                        <a:buChar char="•"/>
                      </a:pPr>
                      <a:r>
                        <a:rPr lang="en-US" sz="1100" dirty="0"/>
                        <a:t>Use to refer to any ADHD medication that does not belong to the class of stimulant-based treatments; when referring to a specific type, use appropriate class or generic drug name</a:t>
                      </a:r>
                    </a:p>
                    <a:p>
                      <a:pPr marL="171450" indent="-171450">
                        <a:buFont typeface="Arial" panose="020B0604020202020204" pitchFamily="34" charset="0"/>
                        <a:buChar char="•"/>
                      </a:pPr>
                      <a:endParaRPr lang="en-GB" sz="1100" dirty="0"/>
                    </a:p>
                  </a:txBody>
                  <a:tcPr/>
                </a:tc>
                <a:extLst>
                  <a:ext uri="{0D108BD9-81ED-4DB2-BD59-A6C34878D82A}">
                    <a16:rowId xmlns:a16="http://schemas.microsoft.com/office/drawing/2014/main" val="1034644559"/>
                  </a:ext>
                </a:extLst>
              </a:tr>
              <a:tr h="420278">
                <a:tc>
                  <a:txBody>
                    <a:bodyPr/>
                    <a:lstStyle/>
                    <a:p>
                      <a:r>
                        <a:rPr lang="en-US" sz="1100" dirty="0"/>
                        <a:t>Norepinephrine transporter</a:t>
                      </a:r>
                      <a:endParaRPr lang="en-GB" sz="1100" dirty="0"/>
                    </a:p>
                  </a:txBody>
                  <a:tcPr/>
                </a:tc>
                <a:tc>
                  <a:txBody>
                    <a:bodyPr/>
                    <a:lstStyle/>
                    <a:p>
                      <a:pPr marL="171450" indent="-171450">
                        <a:buFont typeface="Arial" panose="020B0604020202020204" pitchFamily="34" charset="0"/>
                        <a:buChar char="•"/>
                      </a:pPr>
                      <a:r>
                        <a:rPr lang="en-US" sz="1100" dirty="0"/>
                        <a:t>NET</a:t>
                      </a:r>
                      <a:endParaRPr lang="en-GB" sz="1100" dirty="0"/>
                    </a:p>
                  </a:txBody>
                  <a:tcPr/>
                </a:tc>
                <a:tc>
                  <a:txBody>
                    <a:bodyPr/>
                    <a:lstStyle/>
                    <a:p>
                      <a:pPr marL="171450" indent="-171450">
                        <a:buFont typeface="Arial" panose="020B0604020202020204" pitchFamily="34" charset="0"/>
                        <a:buChar char="•"/>
                      </a:pPr>
                      <a:r>
                        <a:rPr lang="en-US" sz="1100" dirty="0"/>
                        <a:t>Noradrenaline transporter</a:t>
                      </a:r>
                      <a:r>
                        <a:rPr lang="en-GB" sz="1100" dirty="0"/>
                        <a:t> (NAT)</a:t>
                      </a:r>
                      <a:endParaRPr lang="en-US" sz="1100" dirty="0"/>
                    </a:p>
                  </a:txBody>
                  <a:tcPr/>
                </a:tc>
                <a:tc>
                  <a:txBody>
                    <a:bodyPr/>
                    <a:lstStyle/>
                    <a:p>
                      <a:pPr marL="171450" indent="-171450">
                        <a:buFont typeface="Arial" panose="020B0604020202020204" pitchFamily="34" charset="0"/>
                        <a:buChar char="•"/>
                      </a:pPr>
                      <a:endParaRPr lang="en-GB" sz="1100" dirty="0"/>
                    </a:p>
                  </a:txBody>
                  <a:tcPr/>
                </a:tc>
                <a:extLst>
                  <a:ext uri="{0D108BD9-81ED-4DB2-BD59-A6C34878D82A}">
                    <a16:rowId xmlns:a16="http://schemas.microsoft.com/office/drawing/2014/main" val="2192985193"/>
                  </a:ext>
                </a:extLst>
              </a:tr>
              <a:tr h="420278">
                <a:tc>
                  <a:txBody>
                    <a:bodyPr/>
                    <a:lstStyle/>
                    <a:p>
                      <a:r>
                        <a:rPr lang="en-US" sz="1100" dirty="0"/>
                        <a:t>Dopamine transporter</a:t>
                      </a:r>
                      <a:endParaRPr lang="en-GB" sz="1100" dirty="0"/>
                    </a:p>
                  </a:txBody>
                  <a:tcPr/>
                </a:tc>
                <a:tc>
                  <a:txBody>
                    <a:bodyPr/>
                    <a:lstStyle/>
                    <a:p>
                      <a:pPr marL="171450" indent="-171450">
                        <a:buFont typeface="Arial" panose="020B0604020202020204" pitchFamily="34" charset="0"/>
                        <a:buChar char="•"/>
                      </a:pPr>
                      <a:r>
                        <a:rPr lang="en-US" sz="1100" dirty="0"/>
                        <a:t>DAT</a:t>
                      </a:r>
                    </a:p>
                    <a:p>
                      <a:pPr marL="171450" indent="-171450">
                        <a:buFont typeface="Arial" panose="020B0604020202020204" pitchFamily="34" charset="0"/>
                        <a:buChar char="•"/>
                      </a:pPr>
                      <a:endParaRPr lang="en-GB" sz="1100" dirty="0"/>
                    </a:p>
                  </a:txBody>
                  <a:tcPr/>
                </a:tc>
                <a:tc>
                  <a:txBody>
                    <a:bodyPr/>
                    <a:lstStyle/>
                    <a:p>
                      <a:pPr marL="171450" indent="-171450">
                        <a:buFont typeface="Arial" panose="020B0604020202020204" pitchFamily="34" charset="0"/>
                        <a:buChar char="•"/>
                      </a:pPr>
                      <a:r>
                        <a:rPr lang="en-US" sz="1100" dirty="0"/>
                        <a:t>Dopamine active transporter</a:t>
                      </a:r>
                      <a:endParaRPr lang="en-GB" sz="1100" dirty="0"/>
                    </a:p>
                  </a:txBody>
                  <a:tcPr/>
                </a:tc>
                <a:tc>
                  <a:txBody>
                    <a:bodyPr/>
                    <a:lstStyle/>
                    <a:p>
                      <a:pPr marL="171450" indent="-171450">
                        <a:buFont typeface="Arial" panose="020B0604020202020204" pitchFamily="34" charset="0"/>
                        <a:buChar char="•"/>
                      </a:pPr>
                      <a:endParaRPr lang="en-GB" sz="1100" dirty="0"/>
                    </a:p>
                  </a:txBody>
                  <a:tcPr/>
                </a:tc>
                <a:extLst>
                  <a:ext uri="{0D108BD9-81ED-4DB2-BD59-A6C34878D82A}">
                    <a16:rowId xmlns:a16="http://schemas.microsoft.com/office/drawing/2014/main" val="1673798395"/>
                  </a:ext>
                </a:extLst>
              </a:tr>
              <a:tr h="420278">
                <a:tc>
                  <a:txBody>
                    <a:bodyPr/>
                    <a:lstStyle/>
                    <a:p>
                      <a:r>
                        <a:rPr lang="en-US" sz="1100" dirty="0"/>
                        <a:t>Catecholamine</a:t>
                      </a:r>
                      <a:endParaRPr lang="en-GB" sz="1100" dirty="0"/>
                    </a:p>
                  </a:txBody>
                  <a:tcPr/>
                </a:tc>
                <a:tc>
                  <a:txBody>
                    <a:bodyPr/>
                    <a:lstStyle/>
                    <a:p>
                      <a:pPr marL="171450" indent="-171450">
                        <a:buFont typeface="Arial" panose="020B0604020202020204" pitchFamily="34" charset="0"/>
                        <a:buChar char="•"/>
                      </a:pPr>
                      <a:r>
                        <a:rPr lang="en-US" sz="1100" dirty="0"/>
                        <a:t>Dopamine and norepinephrine</a:t>
                      </a:r>
                      <a:endParaRPr lang="en-GB" sz="1100" dirty="0"/>
                    </a:p>
                  </a:txBody>
                  <a:tcPr/>
                </a:tc>
                <a:tc>
                  <a:txBody>
                    <a:bodyPr/>
                    <a:lstStyle/>
                    <a:p>
                      <a:pPr marL="171450" indent="-171450">
                        <a:buFont typeface="Arial" panose="020B0604020202020204" pitchFamily="34" charset="0"/>
                        <a:buChar char="•"/>
                      </a:pPr>
                      <a:r>
                        <a:rPr lang="en-US" sz="1100" dirty="0"/>
                        <a:t>Serotonin</a:t>
                      </a:r>
                      <a:endParaRPr lang="en-GB" sz="1100" dirty="0"/>
                    </a:p>
                  </a:txBody>
                  <a:tcPr/>
                </a:tc>
                <a:tc>
                  <a:txBody>
                    <a:bodyPr/>
                    <a:lstStyle/>
                    <a:p>
                      <a:pPr marL="171450" indent="-171450">
                        <a:buFont typeface="Arial" panose="020B0604020202020204" pitchFamily="34" charset="0"/>
                        <a:buChar char="•"/>
                      </a:pPr>
                      <a:r>
                        <a:rPr lang="en-US" sz="1100" dirty="0"/>
                        <a:t>Use to refer to the group of neurotransmitters that include dopamine and norepinephrine; note that serotonin is not a catecholamine </a:t>
                      </a:r>
                      <a:endParaRPr lang="en-GB" sz="1100" dirty="0"/>
                    </a:p>
                  </a:txBody>
                  <a:tcPr/>
                </a:tc>
                <a:extLst>
                  <a:ext uri="{0D108BD9-81ED-4DB2-BD59-A6C34878D82A}">
                    <a16:rowId xmlns:a16="http://schemas.microsoft.com/office/drawing/2014/main" val="2145255444"/>
                  </a:ext>
                </a:extLst>
              </a:tr>
            </a:tbl>
          </a:graphicData>
        </a:graphic>
      </p:graphicFrame>
    </p:spTree>
    <p:extLst>
      <p:ext uri="{BB962C8B-B14F-4D97-AF65-F5344CB8AC3E}">
        <p14:creationId xmlns:p14="http://schemas.microsoft.com/office/powerpoint/2010/main" val="148456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7DCEBE-1600-4CF2-99D8-9C3C439908E8}"/>
              </a:ext>
            </a:extLst>
          </p:cNvPr>
          <p:cNvSpPr>
            <a:spLocks noGrp="1"/>
          </p:cNvSpPr>
          <p:nvPr>
            <p:ph type="subTitle" idx="1"/>
          </p:nvPr>
        </p:nvSpPr>
        <p:spPr/>
        <p:txBody>
          <a:bodyPr/>
          <a:lstStyle/>
          <a:p>
            <a:r>
              <a:rPr lang="en-US" dirty="0"/>
              <a:t>Related content</a:t>
            </a:r>
            <a:endParaRPr lang="en-GB" dirty="0"/>
          </a:p>
        </p:txBody>
      </p:sp>
    </p:spTree>
    <p:extLst>
      <p:ext uri="{BB962C8B-B14F-4D97-AF65-F5344CB8AC3E}">
        <p14:creationId xmlns:p14="http://schemas.microsoft.com/office/powerpoint/2010/main" val="237000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1E687-D145-4598-AACA-8399B80CD442}"/>
              </a:ext>
            </a:extLst>
          </p:cNvPr>
          <p:cNvSpPr>
            <a:spLocks noGrp="1"/>
          </p:cNvSpPr>
          <p:nvPr>
            <p:ph sz="quarter" idx="10"/>
          </p:nvPr>
        </p:nvSpPr>
        <p:spPr/>
        <p:txBody>
          <a:bodyPr/>
          <a:lstStyle/>
          <a:p>
            <a:r>
              <a:rPr lang="en-US" sz="1800" dirty="0"/>
              <a:t>RELAXIA</a:t>
            </a:r>
            <a:r>
              <a:rPr lang="en-US" sz="1800" baseline="30000" dirty="0"/>
              <a:t>®</a:t>
            </a:r>
            <a:r>
              <a:rPr lang="en-US" sz="1800" dirty="0"/>
              <a:t> Core Materials</a:t>
            </a:r>
          </a:p>
          <a:p>
            <a:pPr lvl="1"/>
            <a:r>
              <a:rPr lang="en-US" sz="1400" dirty="0"/>
              <a:t>Click here to access RELAXIA</a:t>
            </a:r>
            <a:r>
              <a:rPr lang="en-US" sz="1400" baseline="30000" dirty="0"/>
              <a:t>®</a:t>
            </a:r>
            <a:r>
              <a:rPr lang="en-US" sz="1400" dirty="0"/>
              <a:t> core materials including product monograph, core slide deck, FAQ and objection handler</a:t>
            </a:r>
          </a:p>
          <a:p>
            <a:r>
              <a:rPr lang="en-GB" sz="1800" dirty="0"/>
              <a:t>RELAXIA</a:t>
            </a:r>
            <a:r>
              <a:rPr lang="en-US" sz="1800" baseline="30000" dirty="0"/>
              <a:t>®</a:t>
            </a:r>
            <a:r>
              <a:rPr lang="en-US" sz="1800" dirty="0"/>
              <a:t> Internal Training Hub</a:t>
            </a:r>
          </a:p>
          <a:p>
            <a:pPr lvl="1"/>
            <a:r>
              <a:rPr lang="en-US" sz="1400" dirty="0"/>
              <a:t>Click here to access the RELAXIA</a:t>
            </a:r>
            <a:r>
              <a:rPr lang="en-US" sz="1400" baseline="30000" dirty="0"/>
              <a:t>® </a:t>
            </a:r>
            <a:r>
              <a:rPr lang="en-US" sz="1400" dirty="0"/>
              <a:t>internal training hub, which offers a wide variety of resources such as videos and slide deck with detailed background information on ADHD disease state, pathophysiology, treatments and RELAXIA</a:t>
            </a:r>
            <a:r>
              <a:rPr lang="en-US" sz="1400" baseline="30000" dirty="0"/>
              <a:t>®</a:t>
            </a:r>
            <a:r>
              <a:rPr lang="en-US" sz="1400" dirty="0"/>
              <a:t> clinical trial data</a:t>
            </a:r>
          </a:p>
          <a:p>
            <a:r>
              <a:rPr lang="en-US" sz="1800" dirty="0"/>
              <a:t>RELAXIA</a:t>
            </a:r>
            <a:r>
              <a:rPr lang="en-US" sz="1800" baseline="30000" dirty="0"/>
              <a:t>®</a:t>
            </a:r>
            <a:r>
              <a:rPr lang="en-US" sz="1800" dirty="0"/>
              <a:t> Publications</a:t>
            </a:r>
          </a:p>
          <a:p>
            <a:pPr lvl="1"/>
            <a:r>
              <a:rPr lang="en-US" sz="1400" dirty="0"/>
              <a:t>Click here to access a repository of all RELAXIA</a:t>
            </a:r>
            <a:r>
              <a:rPr lang="en-US" sz="1400" baseline="30000" dirty="0"/>
              <a:t>® </a:t>
            </a:r>
            <a:r>
              <a:rPr lang="en-US" sz="1400" dirty="0"/>
              <a:t>scientific publications and congress abstracts, posters and oral presentations</a:t>
            </a:r>
          </a:p>
          <a:p>
            <a:endParaRPr lang="en-GB" sz="1800" dirty="0"/>
          </a:p>
        </p:txBody>
      </p:sp>
      <p:sp>
        <p:nvSpPr>
          <p:cNvPr id="2" name="Title 1">
            <a:extLst>
              <a:ext uri="{FF2B5EF4-FFF2-40B4-BE49-F238E27FC236}">
                <a16:creationId xmlns:a16="http://schemas.microsoft.com/office/drawing/2014/main" id="{BAA7C723-4403-4060-970D-1E59E617F3FF}"/>
              </a:ext>
            </a:extLst>
          </p:cNvPr>
          <p:cNvSpPr>
            <a:spLocks noGrp="1"/>
          </p:cNvSpPr>
          <p:nvPr>
            <p:ph type="title"/>
          </p:nvPr>
        </p:nvSpPr>
        <p:spPr/>
        <p:txBody>
          <a:bodyPr/>
          <a:lstStyle/>
          <a:p>
            <a:r>
              <a:rPr lang="en-US" dirty="0"/>
              <a:t>Related Content</a:t>
            </a:r>
            <a:endParaRPr lang="en-GB" dirty="0"/>
          </a:p>
        </p:txBody>
      </p:sp>
    </p:spTree>
    <p:extLst>
      <p:ext uri="{BB962C8B-B14F-4D97-AF65-F5344CB8AC3E}">
        <p14:creationId xmlns:p14="http://schemas.microsoft.com/office/powerpoint/2010/main" val="309493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7DCEBE-1600-4CF2-99D8-9C3C439908E8}"/>
              </a:ext>
            </a:extLst>
          </p:cNvPr>
          <p:cNvSpPr>
            <a:spLocks noGrp="1"/>
          </p:cNvSpPr>
          <p:nvPr>
            <p:ph type="subTitle" idx="1"/>
          </p:nvPr>
        </p:nvSpPr>
        <p:spPr/>
        <p:txBody>
          <a:bodyPr/>
          <a:lstStyle/>
          <a:p>
            <a:r>
              <a:rPr lang="en-US" dirty="0"/>
              <a:t>Communication Objectives</a:t>
            </a:r>
            <a:endParaRPr lang="en-GB" dirty="0"/>
          </a:p>
        </p:txBody>
      </p:sp>
    </p:spTree>
    <p:extLst>
      <p:ext uri="{BB962C8B-B14F-4D97-AF65-F5344CB8AC3E}">
        <p14:creationId xmlns:p14="http://schemas.microsoft.com/office/powerpoint/2010/main" val="283398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C723-4403-4060-970D-1E59E617F3FF}"/>
              </a:ext>
            </a:extLst>
          </p:cNvPr>
          <p:cNvSpPr>
            <a:spLocks noGrp="1"/>
          </p:cNvSpPr>
          <p:nvPr>
            <p:ph type="title"/>
          </p:nvPr>
        </p:nvSpPr>
        <p:spPr/>
        <p:txBody>
          <a:bodyPr/>
          <a:lstStyle/>
          <a:p>
            <a:r>
              <a:rPr lang="en-US" dirty="0"/>
              <a:t>Communication Objectives</a:t>
            </a:r>
            <a:endParaRPr lang="en-GB" dirty="0"/>
          </a:p>
        </p:txBody>
      </p:sp>
      <p:sp>
        <p:nvSpPr>
          <p:cNvPr id="3" name="Content Placeholder 2">
            <a:extLst>
              <a:ext uri="{FF2B5EF4-FFF2-40B4-BE49-F238E27FC236}">
                <a16:creationId xmlns:a16="http://schemas.microsoft.com/office/drawing/2014/main" id="{A111E687-D145-4598-AACA-8399B80CD442}"/>
              </a:ext>
            </a:extLst>
          </p:cNvPr>
          <p:cNvSpPr>
            <a:spLocks noGrp="1"/>
          </p:cNvSpPr>
          <p:nvPr>
            <p:ph sz="quarter" idx="10"/>
          </p:nvPr>
        </p:nvSpPr>
        <p:spPr/>
        <p:txBody>
          <a:bodyPr/>
          <a:lstStyle/>
          <a:p>
            <a:pPr marL="457200" indent="-457200">
              <a:buFont typeface="+mj-lt"/>
              <a:buAutoNum type="arabicPeriod"/>
            </a:pPr>
            <a:r>
              <a:rPr lang="en-GB" sz="2000" dirty="0"/>
              <a:t>Position RELAXIA</a:t>
            </a:r>
            <a:r>
              <a:rPr lang="en-US" sz="2000" baseline="30000" dirty="0"/>
              <a:t>®</a:t>
            </a:r>
            <a:r>
              <a:rPr lang="en-US" sz="2000" dirty="0"/>
              <a:t> as a novel, innovate, first-in-class treatment that addresses the root cause of ADHD by restoring the brain’s natural ability to increase synaptic neurotransmitter levels without the need for stimulant-based medications.</a:t>
            </a:r>
          </a:p>
          <a:p>
            <a:pPr marL="457200" indent="-457200">
              <a:buFont typeface="+mj-lt"/>
              <a:buAutoNum type="arabicPeriod"/>
            </a:pPr>
            <a:r>
              <a:rPr lang="en-US" sz="2000" dirty="0"/>
              <a:t>Define the unmet need in patients who cannot use stimulant-based treatments due to tolerability issues and comorbidities.</a:t>
            </a:r>
          </a:p>
          <a:p>
            <a:pPr marL="457200" indent="-457200">
              <a:buFont typeface="+mj-lt"/>
              <a:buAutoNum type="arabicPeriod"/>
            </a:pPr>
            <a:r>
              <a:rPr lang="en-US" sz="2000" dirty="0"/>
              <a:t>Highlight the non-inferiority of RELAXIA</a:t>
            </a:r>
            <a:r>
              <a:rPr lang="en-US" sz="2000" baseline="30000" dirty="0"/>
              <a:t>®</a:t>
            </a:r>
            <a:r>
              <a:rPr lang="en-US" sz="2000" dirty="0"/>
              <a:t> to dexamphetamine in order to differentiate from current, less effective non-stimulant medications on the market.</a:t>
            </a:r>
          </a:p>
          <a:p>
            <a:pPr marL="457200" indent="-457200">
              <a:buFont typeface="+mj-lt"/>
              <a:buAutoNum type="arabicPeriod"/>
            </a:pPr>
            <a:r>
              <a:rPr lang="en-US" sz="2000" dirty="0"/>
              <a:t>Raise awareness of the dangers of stimulant-based medications, such as prescription-drug diversion and illicit use, and the potential difficulties patients may face when travelling with their medications due to their status as controlled substances.</a:t>
            </a:r>
          </a:p>
          <a:p>
            <a:pPr marL="457200" indent="-457200">
              <a:buFont typeface="+mj-lt"/>
              <a:buAutoNum type="arabicPeriod"/>
            </a:pPr>
            <a:endParaRPr lang="en-US" sz="2000" dirty="0"/>
          </a:p>
          <a:p>
            <a:pPr marL="457200" indent="-457200">
              <a:buFont typeface="+mj-lt"/>
              <a:buAutoNum type="arabicPeriod"/>
            </a:pPr>
            <a:endParaRPr lang="en-GB" sz="2000" dirty="0"/>
          </a:p>
        </p:txBody>
      </p:sp>
    </p:spTree>
    <p:extLst>
      <p:ext uri="{BB962C8B-B14F-4D97-AF65-F5344CB8AC3E}">
        <p14:creationId xmlns:p14="http://schemas.microsoft.com/office/powerpoint/2010/main" val="360490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7DCEBE-1600-4CF2-99D8-9C3C439908E8}"/>
              </a:ext>
            </a:extLst>
          </p:cNvPr>
          <p:cNvSpPr>
            <a:spLocks noGrp="1"/>
          </p:cNvSpPr>
          <p:nvPr>
            <p:ph type="subTitle" idx="1"/>
          </p:nvPr>
        </p:nvSpPr>
        <p:spPr/>
        <p:txBody>
          <a:bodyPr/>
          <a:lstStyle/>
          <a:p>
            <a:r>
              <a:rPr lang="en-US" dirty="0"/>
              <a:t>Scientific Statements</a:t>
            </a:r>
            <a:endParaRPr lang="en-GB" dirty="0"/>
          </a:p>
        </p:txBody>
      </p:sp>
    </p:spTree>
    <p:extLst>
      <p:ext uri="{BB962C8B-B14F-4D97-AF65-F5344CB8AC3E}">
        <p14:creationId xmlns:p14="http://schemas.microsoft.com/office/powerpoint/2010/main" val="229752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8EC4-93F2-4D4F-AD9B-C472241EFFAD}"/>
              </a:ext>
            </a:extLst>
          </p:cNvPr>
          <p:cNvSpPr>
            <a:spLocks noGrp="1"/>
          </p:cNvSpPr>
          <p:nvPr>
            <p:ph type="title"/>
          </p:nvPr>
        </p:nvSpPr>
        <p:spPr/>
        <p:txBody>
          <a:bodyPr anchor="b"/>
          <a:lstStyle/>
          <a:p>
            <a:r>
              <a:rPr lang="en-US" dirty="0"/>
              <a:t>RELAXIA</a:t>
            </a:r>
            <a:r>
              <a:rPr lang="en-US" baseline="30000" dirty="0"/>
              <a:t>®</a:t>
            </a:r>
            <a:r>
              <a:rPr lang="en-US" dirty="0"/>
              <a:t> Scientific Platform Core Statements </a:t>
            </a:r>
          </a:p>
        </p:txBody>
      </p:sp>
      <p:sp>
        <p:nvSpPr>
          <p:cNvPr id="4" name="TextBox 3">
            <a:extLst>
              <a:ext uri="{FF2B5EF4-FFF2-40B4-BE49-F238E27FC236}">
                <a16:creationId xmlns:a16="http://schemas.microsoft.com/office/drawing/2014/main" id="{C5B26953-9262-4B15-8429-3535CB743719}"/>
              </a:ext>
            </a:extLst>
          </p:cNvPr>
          <p:cNvSpPr txBox="1"/>
          <p:nvPr/>
        </p:nvSpPr>
        <p:spPr>
          <a:xfrm>
            <a:off x="8886548" y="26633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23232"/>
              </a:solidFill>
              <a:effectLst/>
              <a:uLnTx/>
              <a:uFillTx/>
              <a:latin typeface="Century Gothic"/>
              <a:ea typeface="+mn-ea"/>
              <a:cs typeface="+mn-cs"/>
            </a:endParaRPr>
          </a:p>
        </p:txBody>
      </p:sp>
      <p:grpSp>
        <p:nvGrpSpPr>
          <p:cNvPr id="70" name="Group 69">
            <a:extLst>
              <a:ext uri="{FF2B5EF4-FFF2-40B4-BE49-F238E27FC236}">
                <a16:creationId xmlns:a16="http://schemas.microsoft.com/office/drawing/2014/main" id="{A917BB4A-6109-4B79-A271-1C8CDDED8D8A}"/>
              </a:ext>
            </a:extLst>
          </p:cNvPr>
          <p:cNvGrpSpPr/>
          <p:nvPr/>
        </p:nvGrpSpPr>
        <p:grpSpPr>
          <a:xfrm>
            <a:off x="322410" y="1306990"/>
            <a:ext cx="11658364" cy="667546"/>
            <a:chOff x="1097198" y="1345149"/>
            <a:chExt cx="7947082" cy="1948972"/>
          </a:xfrm>
        </p:grpSpPr>
        <p:sp>
          <p:nvSpPr>
            <p:cNvPr id="71" name="Rounded Rectangle 56">
              <a:extLst>
                <a:ext uri="{FF2B5EF4-FFF2-40B4-BE49-F238E27FC236}">
                  <a16:creationId xmlns:a16="http://schemas.microsoft.com/office/drawing/2014/main" id="{844C178E-17E1-4177-A193-125EC693621B}"/>
                </a:ext>
              </a:extLst>
            </p:cNvPr>
            <p:cNvSpPr/>
            <p:nvPr/>
          </p:nvSpPr>
          <p:spPr bwMode="auto">
            <a:xfrm>
              <a:off x="1097198" y="1345149"/>
              <a:ext cx="7947082" cy="1948972"/>
            </a:xfrm>
            <a:prstGeom prst="roundRect">
              <a:avLst/>
            </a:prstGeom>
            <a:solidFill>
              <a:schemeClr val="bg1"/>
            </a:solidFill>
            <a:ln w="25400" cap="rnd" cmpd="sng" algn="ctr">
              <a:solidFill>
                <a:schemeClr val="tx2"/>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72" name="TextBox 71">
              <a:extLst>
                <a:ext uri="{FF2B5EF4-FFF2-40B4-BE49-F238E27FC236}">
                  <a16:creationId xmlns:a16="http://schemas.microsoft.com/office/drawing/2014/main" id="{5E049197-E55B-40A2-9929-F812195C52DB}"/>
                </a:ext>
              </a:extLst>
            </p:cNvPr>
            <p:cNvSpPr txBox="1">
              <a:spLocks noChangeArrowheads="1"/>
            </p:cNvSpPr>
            <p:nvPr/>
          </p:nvSpPr>
          <p:spPr bwMode="auto">
            <a:xfrm>
              <a:off x="1427411" y="1656365"/>
              <a:ext cx="1664246" cy="152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53075B"/>
                  </a:solidFill>
                  <a:effectLst/>
                  <a:uLnTx/>
                  <a:uFillTx/>
                  <a:latin typeface="Century Gothic"/>
                  <a:ea typeface="Calibri" charset="0"/>
                  <a:cs typeface="Calibri" charset="0"/>
                </a:rPr>
                <a:t>Disease burden and </a:t>
              </a:r>
              <a:r>
                <a:rPr lang="en-US" b="1" kern="0" dirty="0">
                  <a:solidFill>
                    <a:srgbClr val="53075B"/>
                  </a:solidFill>
                  <a:latin typeface="Century Gothic"/>
                  <a:ea typeface="Calibri" charset="0"/>
                  <a:cs typeface="Calibri" charset="0"/>
                </a:rPr>
                <a:t>u</a:t>
              </a:r>
              <a:r>
                <a:rPr kumimoji="0" lang="en-US" sz="1400" b="1" i="0" u="none" strike="noStrike" kern="0" cap="none" spc="0" normalizeH="0" baseline="0" noProof="0" dirty="0" err="1">
                  <a:ln>
                    <a:noFill/>
                  </a:ln>
                  <a:solidFill>
                    <a:srgbClr val="53075B"/>
                  </a:solidFill>
                  <a:effectLst/>
                  <a:uLnTx/>
                  <a:uFillTx/>
                  <a:latin typeface="Century Gothic"/>
                  <a:ea typeface="Calibri" charset="0"/>
                  <a:cs typeface="Calibri" charset="0"/>
                </a:rPr>
                <a:t>nmet</a:t>
              </a:r>
              <a:r>
                <a:rPr kumimoji="0" lang="en-US" sz="1400" b="1" i="0" u="none" strike="noStrike" kern="0" cap="none" spc="0" normalizeH="0" baseline="0" noProof="0" dirty="0">
                  <a:ln>
                    <a:noFill/>
                  </a:ln>
                  <a:solidFill>
                    <a:srgbClr val="53075B"/>
                  </a:solidFill>
                  <a:effectLst/>
                  <a:uLnTx/>
                  <a:uFillTx/>
                  <a:latin typeface="Century Gothic"/>
                  <a:ea typeface="Calibri" charset="0"/>
                  <a:cs typeface="Calibri" charset="0"/>
                </a:rPr>
                <a:t> need</a:t>
              </a:r>
            </a:p>
          </p:txBody>
        </p:sp>
        <p:sp>
          <p:nvSpPr>
            <p:cNvPr id="73" name="TextBox 72">
              <a:extLst>
                <a:ext uri="{FF2B5EF4-FFF2-40B4-BE49-F238E27FC236}">
                  <a16:creationId xmlns:a16="http://schemas.microsoft.com/office/drawing/2014/main" id="{198383FD-3573-4C4A-9016-200B605353A0}"/>
                </a:ext>
              </a:extLst>
            </p:cNvPr>
            <p:cNvSpPr txBox="1"/>
            <p:nvPr/>
          </p:nvSpPr>
          <p:spPr>
            <a:xfrm>
              <a:off x="2887874" y="1380622"/>
              <a:ext cx="6127843" cy="1887032"/>
            </a:xfrm>
            <a:prstGeom prst="rect">
              <a:avLst/>
            </a:prstGeom>
            <a:noFill/>
          </p:spPr>
          <p:txBody>
            <a:bodyPr wrap="square" rtlCol="0">
              <a:spAutoFit/>
            </a:bodyPr>
            <a:lstStyle/>
            <a:p>
              <a:pPr marL="0" marR="0" lvl="0" indent="0" algn="l" defTabSz="457182"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dirty="0">
                  <a:ln>
                    <a:noFill/>
                  </a:ln>
                  <a:solidFill>
                    <a:srgbClr val="323232"/>
                  </a:solidFill>
                  <a:effectLst/>
                  <a:uLnTx/>
                  <a:uFillTx/>
                  <a:latin typeface="Century Gothic"/>
                  <a:ea typeface="+mn-ea"/>
                  <a:cs typeface="+mn-cs"/>
                </a:rPr>
                <a:t>ADHD has a high prevalence worldwide and is associated with poor school/work performance, other mental disorders and substance abuse. Current stimulant-based treatments are associated with cardiovascular risk, abuse risk and growth suppression. There is a high unmet need for effective, non-stimulant treatments.</a:t>
              </a:r>
              <a:endParaRPr kumimoji="0" lang="en-US" sz="12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grpSp>
      <p:sp>
        <p:nvSpPr>
          <p:cNvPr id="74" name="TextBox 73">
            <a:extLst>
              <a:ext uri="{FF2B5EF4-FFF2-40B4-BE49-F238E27FC236}">
                <a16:creationId xmlns:a16="http://schemas.microsoft.com/office/drawing/2014/main" id="{F4D7119E-4E2F-4BE4-9A8F-42BFF155F0FB}"/>
              </a:ext>
            </a:extLst>
          </p:cNvPr>
          <p:cNvSpPr txBox="1"/>
          <p:nvPr/>
        </p:nvSpPr>
        <p:spPr>
          <a:xfrm>
            <a:off x="2894133" y="2814401"/>
            <a:ext cx="861763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505050">
                  <a:lumMod val="50000"/>
                </a:srgbClr>
              </a:solidFill>
              <a:effectLst/>
              <a:uLnTx/>
              <a:uFillTx/>
              <a:latin typeface="Century Gothic"/>
              <a:ea typeface="+mn-ea"/>
              <a:cs typeface="Arial" panose="020B0604020202020204" pitchFamily="34" charset="0"/>
            </a:endParaRPr>
          </a:p>
        </p:txBody>
      </p:sp>
      <p:sp>
        <p:nvSpPr>
          <p:cNvPr id="75" name="TextBox 74">
            <a:extLst>
              <a:ext uri="{FF2B5EF4-FFF2-40B4-BE49-F238E27FC236}">
                <a16:creationId xmlns:a16="http://schemas.microsoft.com/office/drawing/2014/main" id="{E831DB1D-E03B-4B0E-AFC7-DB0A47F17AAE}"/>
              </a:ext>
            </a:extLst>
          </p:cNvPr>
          <p:cNvSpPr txBox="1"/>
          <p:nvPr/>
        </p:nvSpPr>
        <p:spPr>
          <a:xfrm>
            <a:off x="395818" y="1423298"/>
            <a:ext cx="401877" cy="434931"/>
          </a:xfrm>
          <a:prstGeom prst="roundRect">
            <a:avLst/>
          </a:prstGeom>
          <a:solidFill>
            <a:srgbClr val="53075B"/>
          </a:solidFill>
          <a:ln>
            <a:noFill/>
          </a:ln>
          <a:effectLst/>
        </p:spPr>
        <p:style>
          <a:lnRef idx="1">
            <a:schemeClr val="accent3"/>
          </a:lnRef>
          <a:fillRef idx="3">
            <a:schemeClr val="accent3"/>
          </a:fillRef>
          <a:effectRef idx="2">
            <a:schemeClr val="accent3"/>
          </a:effectRef>
          <a:fontRef idx="minor">
            <a:schemeClr val="lt1"/>
          </a:fontRef>
        </p:style>
        <p:txBody>
          <a:bodyPr wrap="non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1</a:t>
            </a:r>
          </a:p>
        </p:txBody>
      </p:sp>
      <p:grpSp>
        <p:nvGrpSpPr>
          <p:cNvPr id="76" name="Group 75">
            <a:extLst>
              <a:ext uri="{FF2B5EF4-FFF2-40B4-BE49-F238E27FC236}">
                <a16:creationId xmlns:a16="http://schemas.microsoft.com/office/drawing/2014/main" id="{BE277DD1-565D-4CA7-B2A4-70DD8B40BA6C}"/>
              </a:ext>
            </a:extLst>
          </p:cNvPr>
          <p:cNvGrpSpPr/>
          <p:nvPr/>
        </p:nvGrpSpPr>
        <p:grpSpPr>
          <a:xfrm>
            <a:off x="313272" y="2025427"/>
            <a:ext cx="11668979" cy="742188"/>
            <a:chOff x="309399" y="2238098"/>
            <a:chExt cx="11668979" cy="809532"/>
          </a:xfrm>
        </p:grpSpPr>
        <p:sp>
          <p:nvSpPr>
            <p:cNvPr id="77" name="Rounded Rectangle 56">
              <a:extLst>
                <a:ext uri="{FF2B5EF4-FFF2-40B4-BE49-F238E27FC236}">
                  <a16:creationId xmlns:a16="http://schemas.microsoft.com/office/drawing/2014/main" id="{1156A85B-1C5E-4E30-8B80-3EB8C8AF03B5}"/>
                </a:ext>
              </a:extLst>
            </p:cNvPr>
            <p:cNvSpPr/>
            <p:nvPr/>
          </p:nvSpPr>
          <p:spPr bwMode="auto">
            <a:xfrm>
              <a:off x="309399" y="2238098"/>
              <a:ext cx="11668979" cy="809532"/>
            </a:xfrm>
            <a:prstGeom prst="roundRect">
              <a:avLst/>
            </a:prstGeom>
            <a:solidFill>
              <a:schemeClr val="bg1"/>
            </a:solidFill>
            <a:ln w="25400" cap="rnd" cmpd="sng" algn="ctr">
              <a:solidFill>
                <a:schemeClr val="tx2">
                  <a:lumMod val="90000"/>
                  <a:lumOff val="10000"/>
                </a:schemeClr>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78" name="TextBox 77">
              <a:extLst>
                <a:ext uri="{FF2B5EF4-FFF2-40B4-BE49-F238E27FC236}">
                  <a16:creationId xmlns:a16="http://schemas.microsoft.com/office/drawing/2014/main" id="{489E4FC1-86A1-4A43-9DDE-D98F736ED222}"/>
                </a:ext>
              </a:extLst>
            </p:cNvPr>
            <p:cNvSpPr txBox="1"/>
            <p:nvPr/>
          </p:nvSpPr>
          <p:spPr>
            <a:xfrm>
              <a:off x="2928362" y="2244538"/>
              <a:ext cx="8838873" cy="755332"/>
            </a:xfrm>
            <a:prstGeom prst="rect">
              <a:avLst/>
            </a:prstGeom>
            <a:noFill/>
          </p:spPr>
          <p:txBody>
            <a:bodyPr wrap="square" rtlCol="0">
              <a:spAutoFit/>
            </a:bodyPr>
            <a:lstStyle/>
            <a:p>
              <a:pPr lvl="0" defTabSz="457182" fontAlgn="base">
                <a:spcBef>
                  <a:spcPct val="50000"/>
                </a:spcBef>
                <a:spcAft>
                  <a:spcPct val="0"/>
                </a:spcAft>
                <a:defRPr/>
              </a:pPr>
              <a:r>
                <a:rPr lang="en-US" sz="1300" dirty="0">
                  <a:latin typeface="Century Gothic"/>
                  <a:ea typeface="Verdana" panose="020B0604030504040204" pitchFamily="34" charset="0"/>
                  <a:cs typeface="Arial" panose="020B0604020202020204" pitchFamily="34" charset="0"/>
                </a:rPr>
                <a:t>The primary symptoms of ADHD are inattention and hyperactivity, caused by functional impairments of the brain’s dopamine and norepinephrine neurotransmitter systems that project to the prefrontal cortex and striatum and modulate executive function, motivation and reward perception.</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447531F0-4969-45DC-B8D0-2034B41A0A04}"/>
                </a:ext>
              </a:extLst>
            </p:cNvPr>
            <p:cNvSpPr txBox="1">
              <a:spLocks noChangeArrowheads="1"/>
            </p:cNvSpPr>
            <p:nvPr/>
          </p:nvSpPr>
          <p:spPr bwMode="auto">
            <a:xfrm>
              <a:off x="826201" y="2354962"/>
              <a:ext cx="1688528" cy="57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760A81"/>
                  </a:solidFill>
                  <a:effectLst/>
                  <a:uLnTx/>
                  <a:uFillTx/>
                  <a:latin typeface="Century Gothic"/>
                  <a:ea typeface="Calibri" charset="0"/>
                  <a:cs typeface="Calibri" charset="0"/>
                </a:rPr>
                <a:t>Mechanism of disease</a:t>
              </a:r>
            </a:p>
          </p:txBody>
        </p:sp>
        <p:sp>
          <p:nvSpPr>
            <p:cNvPr id="80" name="TextBox 79">
              <a:extLst>
                <a:ext uri="{FF2B5EF4-FFF2-40B4-BE49-F238E27FC236}">
                  <a16:creationId xmlns:a16="http://schemas.microsoft.com/office/drawing/2014/main" id="{83D8648C-F0C4-4BC1-974D-DAD22EEB9E28}"/>
                </a:ext>
              </a:extLst>
            </p:cNvPr>
            <p:cNvSpPr txBox="1"/>
            <p:nvPr/>
          </p:nvSpPr>
          <p:spPr>
            <a:xfrm>
              <a:off x="417592" y="2403111"/>
              <a:ext cx="401877" cy="474396"/>
            </a:xfrm>
            <a:prstGeom prst="roundRect">
              <a:avLst/>
            </a:prstGeom>
            <a:solidFill>
              <a:srgbClr val="760A81"/>
            </a:solidFill>
            <a:ln>
              <a:noFill/>
            </a:ln>
            <a:effectLst/>
          </p:spPr>
          <p:style>
            <a:lnRef idx="1">
              <a:schemeClr val="accent3"/>
            </a:lnRef>
            <a:fillRef idx="3">
              <a:schemeClr val="accent3"/>
            </a:fillRef>
            <a:effectRef idx="2">
              <a:schemeClr val="accent3"/>
            </a:effectRef>
            <a:fontRef idx="minor">
              <a:schemeClr val="lt1"/>
            </a:fontRef>
          </p:style>
          <p:txBody>
            <a:bodyPr wrap="none" lIns="121917" tIns="60958" rIns="121917" bIns="60958"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2</a:t>
              </a:r>
            </a:p>
          </p:txBody>
        </p:sp>
      </p:grpSp>
      <p:grpSp>
        <p:nvGrpSpPr>
          <p:cNvPr id="81" name="Group 80">
            <a:extLst>
              <a:ext uri="{FF2B5EF4-FFF2-40B4-BE49-F238E27FC236}">
                <a16:creationId xmlns:a16="http://schemas.microsoft.com/office/drawing/2014/main" id="{04057940-8406-4E8B-ADA8-AD29878DF837}"/>
              </a:ext>
            </a:extLst>
          </p:cNvPr>
          <p:cNvGrpSpPr/>
          <p:nvPr/>
        </p:nvGrpSpPr>
        <p:grpSpPr>
          <a:xfrm>
            <a:off x="295467" y="2817418"/>
            <a:ext cx="11679207" cy="814323"/>
            <a:chOff x="322413" y="2779953"/>
            <a:chExt cx="11679207" cy="839771"/>
          </a:xfrm>
        </p:grpSpPr>
        <p:sp>
          <p:nvSpPr>
            <p:cNvPr id="82" name="Rounded Rectangle 68">
              <a:extLst>
                <a:ext uri="{FF2B5EF4-FFF2-40B4-BE49-F238E27FC236}">
                  <a16:creationId xmlns:a16="http://schemas.microsoft.com/office/drawing/2014/main" id="{FFD3982A-B1B6-4036-AECB-A86FCD4560CB}"/>
                </a:ext>
              </a:extLst>
            </p:cNvPr>
            <p:cNvSpPr/>
            <p:nvPr/>
          </p:nvSpPr>
          <p:spPr bwMode="auto">
            <a:xfrm>
              <a:off x="322413" y="2779953"/>
              <a:ext cx="11679207" cy="839771"/>
            </a:xfrm>
            <a:prstGeom prst="roundRect">
              <a:avLst/>
            </a:prstGeom>
            <a:solidFill>
              <a:schemeClr val="bg1"/>
            </a:solidFill>
            <a:ln w="25400" cap="rnd" cmpd="sng" algn="ctr">
              <a:solidFill>
                <a:schemeClr val="tx2">
                  <a:lumMod val="75000"/>
                  <a:lumOff val="25000"/>
                </a:schemeClr>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000000"/>
                </a:solidFill>
                <a:effectLst/>
                <a:uLnTx/>
                <a:uFillTx/>
                <a:latin typeface="Century Gothic"/>
                <a:ea typeface="+mn-ea"/>
                <a:cs typeface="Arial" pitchFamily="34" charset="0"/>
              </a:endParaRPr>
            </a:p>
          </p:txBody>
        </p:sp>
        <p:sp>
          <p:nvSpPr>
            <p:cNvPr id="83" name="TextBox 82">
              <a:extLst>
                <a:ext uri="{FF2B5EF4-FFF2-40B4-BE49-F238E27FC236}">
                  <a16:creationId xmlns:a16="http://schemas.microsoft.com/office/drawing/2014/main" id="{58F03C41-6149-4EAC-8107-B9B6E38CDE32}"/>
                </a:ext>
              </a:extLst>
            </p:cNvPr>
            <p:cNvSpPr txBox="1"/>
            <p:nvPr/>
          </p:nvSpPr>
          <p:spPr>
            <a:xfrm>
              <a:off x="2919602" y="2830250"/>
              <a:ext cx="9077539" cy="714138"/>
            </a:xfrm>
            <a:prstGeom prst="rect">
              <a:avLst/>
            </a:prstGeom>
            <a:noFill/>
          </p:spPr>
          <p:txBody>
            <a:bodyPr wrap="square" rtlCol="0" anchor="ctr">
              <a:spAutoFit/>
            </a:bodyPr>
            <a:lstStyle/>
            <a:p>
              <a:pPr marL="0" marR="0" lvl="0" indent="0" algn="l" defTabSz="457182" rtl="0" eaLnBrk="1" fontAlgn="base" latinLnBrk="0" hangingPunct="1">
                <a:lnSpc>
                  <a:spcPct val="100000"/>
                </a:lnSpc>
                <a:spcBef>
                  <a:spcPct val="50000"/>
                </a:spcBef>
                <a:spcAft>
                  <a:spcPct val="0"/>
                </a:spcAft>
                <a:buClrTx/>
                <a:buSzTx/>
                <a:buFontTx/>
                <a:buNone/>
                <a:tabLst/>
                <a:defRPr/>
              </a:pPr>
              <a:r>
                <a:rPr lang="en-US" sz="1300" dirty="0">
                  <a:latin typeface="Century Gothic"/>
                  <a:ea typeface="Verdana" panose="020B0604030504040204" pitchFamily="34" charset="0"/>
                  <a:cs typeface="Arial" panose="020B0604020202020204" pitchFamily="34" charset="0"/>
                </a:rPr>
                <a:t>A diagnosis of ADHD requires the presence of six or more symptoms of inattention and hyperactivity that interfere with daily functioning. A combined or primarily inattentive / hyperactive subtype can be diagnosed. The current standard of care is with the stimulant-based medications methylphenidate and amphetamine.</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42C334D-E0BA-4349-834A-2BC578779647}"/>
                </a:ext>
              </a:extLst>
            </p:cNvPr>
            <p:cNvSpPr txBox="1">
              <a:spLocks noChangeArrowheads="1"/>
            </p:cNvSpPr>
            <p:nvPr/>
          </p:nvSpPr>
          <p:spPr bwMode="auto">
            <a:xfrm>
              <a:off x="817441" y="2922264"/>
              <a:ext cx="1782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53075B">
                      <a:lumMod val="75000"/>
                      <a:lumOff val="25000"/>
                    </a:srgbClr>
                  </a:solidFill>
                  <a:effectLst/>
                  <a:uLnTx/>
                  <a:uFillTx/>
                  <a:latin typeface="Century Gothic"/>
                  <a:ea typeface="Calibri" charset="0"/>
                  <a:cs typeface="Calibri" charset="0"/>
                </a:rPr>
                <a:t>Diagnosis and treatment</a:t>
              </a:r>
            </a:p>
          </p:txBody>
        </p:sp>
        <p:sp>
          <p:nvSpPr>
            <p:cNvPr id="85" name="TextBox 84">
              <a:extLst>
                <a:ext uri="{FF2B5EF4-FFF2-40B4-BE49-F238E27FC236}">
                  <a16:creationId xmlns:a16="http://schemas.microsoft.com/office/drawing/2014/main" id="{2009EED7-ECD3-4DF8-9989-70127267D06A}"/>
                </a:ext>
              </a:extLst>
            </p:cNvPr>
            <p:cNvSpPr txBox="1"/>
            <p:nvPr/>
          </p:nvSpPr>
          <p:spPr>
            <a:xfrm>
              <a:off x="386150" y="2965262"/>
              <a:ext cx="401877" cy="434931"/>
            </a:xfrm>
            <a:prstGeom prst="roundRect">
              <a:avLst/>
            </a:prstGeom>
            <a:solidFill>
              <a:srgbClr val="AA0EBB"/>
            </a:solidFill>
            <a:ln>
              <a:noFill/>
            </a:ln>
            <a:effectLst/>
          </p:spPr>
          <p:style>
            <a:lnRef idx="1">
              <a:schemeClr val="accent3"/>
            </a:lnRef>
            <a:fillRef idx="3">
              <a:schemeClr val="accent3"/>
            </a:fillRef>
            <a:effectRef idx="2">
              <a:schemeClr val="accent3"/>
            </a:effectRef>
            <a:fontRef idx="minor">
              <a:schemeClr val="lt1"/>
            </a:fontRef>
          </p:style>
          <p:txBody>
            <a:bodyPr wrap="non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3</a:t>
              </a:r>
            </a:p>
          </p:txBody>
        </p:sp>
      </p:grpSp>
      <p:grpSp>
        <p:nvGrpSpPr>
          <p:cNvPr id="86" name="Group 85">
            <a:extLst>
              <a:ext uri="{FF2B5EF4-FFF2-40B4-BE49-F238E27FC236}">
                <a16:creationId xmlns:a16="http://schemas.microsoft.com/office/drawing/2014/main" id="{20D0B687-F0F8-440B-948D-71A0AD11313A}"/>
              </a:ext>
            </a:extLst>
          </p:cNvPr>
          <p:cNvGrpSpPr/>
          <p:nvPr/>
        </p:nvGrpSpPr>
        <p:grpSpPr>
          <a:xfrm>
            <a:off x="308470" y="3672240"/>
            <a:ext cx="11685307" cy="738664"/>
            <a:chOff x="320738" y="4030237"/>
            <a:chExt cx="11685307" cy="738664"/>
          </a:xfrm>
        </p:grpSpPr>
        <p:grpSp>
          <p:nvGrpSpPr>
            <p:cNvPr id="87" name="Group 86">
              <a:extLst>
                <a:ext uri="{FF2B5EF4-FFF2-40B4-BE49-F238E27FC236}">
                  <a16:creationId xmlns:a16="http://schemas.microsoft.com/office/drawing/2014/main" id="{F09967C7-6FF8-4D1B-B767-02128D8DC364}"/>
                </a:ext>
              </a:extLst>
            </p:cNvPr>
            <p:cNvGrpSpPr/>
            <p:nvPr/>
          </p:nvGrpSpPr>
          <p:grpSpPr>
            <a:xfrm>
              <a:off x="320738" y="4030237"/>
              <a:ext cx="11685307" cy="738664"/>
              <a:chOff x="1085760" y="3081666"/>
              <a:chExt cx="7965445" cy="699905"/>
            </a:xfrm>
          </p:grpSpPr>
          <p:sp>
            <p:nvSpPr>
              <p:cNvPr id="89" name="Rounded Rectangle 56">
                <a:extLst>
                  <a:ext uri="{FF2B5EF4-FFF2-40B4-BE49-F238E27FC236}">
                    <a16:creationId xmlns:a16="http://schemas.microsoft.com/office/drawing/2014/main" id="{504E02F7-0241-4A50-A1F4-173C8015EF37}"/>
                  </a:ext>
                </a:extLst>
              </p:cNvPr>
              <p:cNvSpPr/>
              <p:nvPr/>
            </p:nvSpPr>
            <p:spPr bwMode="auto">
              <a:xfrm>
                <a:off x="1085760" y="3081666"/>
                <a:ext cx="7962172" cy="699905"/>
              </a:xfrm>
              <a:prstGeom prst="roundRect">
                <a:avLst/>
              </a:prstGeom>
              <a:solidFill>
                <a:schemeClr val="bg1"/>
              </a:solidFill>
              <a:ln w="25400" cap="rnd" cmpd="sng" algn="ctr">
                <a:solidFill>
                  <a:schemeClr val="accent3"/>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91" name="TextBox 90">
                <a:extLst>
                  <a:ext uri="{FF2B5EF4-FFF2-40B4-BE49-F238E27FC236}">
                    <a16:creationId xmlns:a16="http://schemas.microsoft.com/office/drawing/2014/main" id="{E60C887D-4277-4D5F-8D07-F8850D5B426B}"/>
                  </a:ext>
                </a:extLst>
              </p:cNvPr>
              <p:cNvSpPr txBox="1"/>
              <p:nvPr/>
            </p:nvSpPr>
            <p:spPr>
              <a:xfrm>
                <a:off x="2863282" y="3103541"/>
                <a:ext cx="6187923" cy="656161"/>
              </a:xfrm>
              <a:prstGeom prst="rect">
                <a:avLst/>
              </a:prstGeom>
              <a:noFill/>
            </p:spPr>
            <p:txBody>
              <a:bodyPr wrap="square" rtlCol="0">
                <a:spAutoFit/>
              </a:bodyPr>
              <a:lstStyle/>
              <a:p>
                <a:pPr lvl="0" defTabSz="457182" fontAlgn="base">
                  <a:spcBef>
                    <a:spcPct val="50000"/>
                  </a:spcBef>
                  <a:spcAft>
                    <a:spcPct val="0"/>
                  </a:spcAft>
                  <a:defRPr/>
                </a:pPr>
                <a:r>
                  <a:rPr kumimoji="0" lang="en-US" sz="1300" b="0" i="0" u="none" strike="noStrike" kern="1200" cap="none" spc="0" normalizeH="0" baseline="0" noProof="0" dirty="0">
                    <a:ln>
                      <a:noFill/>
                    </a:ln>
                    <a:effectLst/>
                    <a:uLnTx/>
                    <a:uFillTx/>
                    <a:latin typeface="Century Gothic"/>
                    <a:ea typeface="+mn-ea"/>
                    <a:cs typeface="+mn-cs"/>
                  </a:rPr>
                  <a:t>RELAXIA</a:t>
                </a:r>
                <a:r>
                  <a:rPr kumimoji="0" lang="en-US" sz="1300" b="0" i="0" u="none" strike="noStrike" kern="1200" cap="none" spc="0" normalizeH="0" baseline="30000" noProof="0" dirty="0">
                    <a:ln>
                      <a:noFill/>
                    </a:ln>
                    <a:effectLst/>
                    <a:uLnTx/>
                    <a:uFillTx/>
                    <a:latin typeface="Century Gothic"/>
                    <a:ea typeface="+mn-ea"/>
                    <a:cs typeface="+mn-cs"/>
                  </a:rPr>
                  <a:t>®</a:t>
                </a:r>
                <a:r>
                  <a:rPr kumimoji="0" lang="en-US" sz="1300" b="0" i="0" u="none" strike="noStrike" kern="1200" cap="none" spc="0" normalizeH="0" baseline="0" noProof="0" dirty="0">
                    <a:ln>
                      <a:noFill/>
                    </a:ln>
                    <a:effectLst/>
                    <a:uLnTx/>
                    <a:uFillTx/>
                    <a:latin typeface="Century Gothic"/>
                    <a:ea typeface="+mn-ea"/>
                    <a:cs typeface="+mn-cs"/>
                  </a:rPr>
                  <a:t> is a novel gene therapy for ADHD that addresses the root cause of ADHD by selectively reducing expression of dopamine and norepinephrine transporters in axon terminals in the prefrontal cortex and striatum, increasing synaptic transmission without the risk factors associated with stimulant-based treatments.</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C87B7145-505B-4AE2-9314-6C1D15D031FA}"/>
                  </a:ext>
                </a:extLst>
              </p:cNvPr>
              <p:cNvSpPr txBox="1">
                <a:spLocks noChangeArrowheads="1"/>
              </p:cNvSpPr>
              <p:nvPr/>
            </p:nvSpPr>
            <p:spPr bwMode="auto">
              <a:xfrm>
                <a:off x="1418746" y="3183736"/>
                <a:ext cx="1147735" cy="49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86BA35"/>
                    </a:solidFill>
                    <a:effectLst/>
                    <a:uLnTx/>
                    <a:uFillTx/>
                    <a:latin typeface="Century Gothic"/>
                    <a:ea typeface="Calibri" charset="0"/>
                    <a:cs typeface="Calibri" charset="0"/>
                  </a:rPr>
                  <a:t>Pharmacological characteristics</a:t>
                </a:r>
              </a:p>
            </p:txBody>
          </p:sp>
        </p:grpSp>
        <p:sp>
          <p:nvSpPr>
            <p:cNvPr id="88" name="TextBox 87">
              <a:extLst>
                <a:ext uri="{FF2B5EF4-FFF2-40B4-BE49-F238E27FC236}">
                  <a16:creationId xmlns:a16="http://schemas.microsoft.com/office/drawing/2014/main" id="{5A3C2536-CCD1-49D0-BC60-E3D32BA750FD}"/>
                </a:ext>
              </a:extLst>
            </p:cNvPr>
            <p:cNvSpPr txBox="1"/>
            <p:nvPr/>
          </p:nvSpPr>
          <p:spPr>
            <a:xfrm>
              <a:off x="393459" y="4180174"/>
              <a:ext cx="410968" cy="438800"/>
            </a:xfrm>
            <a:prstGeom prst="roundRect">
              <a:avLst/>
            </a:prstGeom>
            <a:solidFill>
              <a:srgbClr val="86BA35"/>
            </a:solidFill>
            <a:ln>
              <a:noFill/>
            </a:ln>
            <a:effectLst/>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4</a:t>
              </a:r>
            </a:p>
          </p:txBody>
        </p:sp>
      </p:grpSp>
      <p:grpSp>
        <p:nvGrpSpPr>
          <p:cNvPr id="92" name="Group 91">
            <a:extLst>
              <a:ext uri="{FF2B5EF4-FFF2-40B4-BE49-F238E27FC236}">
                <a16:creationId xmlns:a16="http://schemas.microsoft.com/office/drawing/2014/main" id="{1E03930D-F33D-45B3-A152-D2195B5111DE}"/>
              </a:ext>
            </a:extLst>
          </p:cNvPr>
          <p:cNvGrpSpPr/>
          <p:nvPr/>
        </p:nvGrpSpPr>
        <p:grpSpPr>
          <a:xfrm>
            <a:off x="295467" y="4460118"/>
            <a:ext cx="11689643" cy="675244"/>
            <a:chOff x="320738" y="4415781"/>
            <a:chExt cx="11689643" cy="675244"/>
          </a:xfrm>
        </p:grpSpPr>
        <p:sp>
          <p:nvSpPr>
            <p:cNvPr id="93" name="Rounded Rectangle 56">
              <a:extLst>
                <a:ext uri="{FF2B5EF4-FFF2-40B4-BE49-F238E27FC236}">
                  <a16:creationId xmlns:a16="http://schemas.microsoft.com/office/drawing/2014/main" id="{3FADAA53-3526-45A2-BC11-C3BF0619110E}"/>
                </a:ext>
              </a:extLst>
            </p:cNvPr>
            <p:cNvSpPr/>
            <p:nvPr/>
          </p:nvSpPr>
          <p:spPr bwMode="auto">
            <a:xfrm>
              <a:off x="320738" y="4415781"/>
              <a:ext cx="11680505" cy="675244"/>
            </a:xfrm>
            <a:prstGeom prst="roundRect">
              <a:avLst/>
            </a:prstGeom>
            <a:solidFill>
              <a:schemeClr val="bg1"/>
            </a:solidFill>
            <a:ln w="25400" cap="rnd" cmpd="sng" algn="ctr">
              <a:solidFill>
                <a:schemeClr val="accent3">
                  <a:lumMod val="75000"/>
                </a:schemeClr>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95" name="TextBox 94">
              <a:extLst>
                <a:ext uri="{FF2B5EF4-FFF2-40B4-BE49-F238E27FC236}">
                  <a16:creationId xmlns:a16="http://schemas.microsoft.com/office/drawing/2014/main" id="{DBCC5BC4-9C5C-49D2-9E7C-6F1DA45D79FB}"/>
                </a:ext>
              </a:extLst>
            </p:cNvPr>
            <p:cNvSpPr txBox="1"/>
            <p:nvPr/>
          </p:nvSpPr>
          <p:spPr>
            <a:xfrm>
              <a:off x="2928363" y="4507182"/>
              <a:ext cx="9082018" cy="492443"/>
            </a:xfrm>
            <a:prstGeom prst="rect">
              <a:avLst/>
            </a:prstGeom>
            <a:noFill/>
          </p:spPr>
          <p:txBody>
            <a:bodyPr wrap="square" rtlCol="0">
              <a:spAutoFit/>
            </a:bodyPr>
            <a:lstStyle/>
            <a:p>
              <a:pPr marL="0" marR="0" lvl="0" indent="0" algn="l" defTabSz="457182" rtl="0" eaLnBrk="1" fontAlgn="base" latinLnBrk="0" hangingPunct="1">
                <a:lnSpc>
                  <a:spcPct val="100000"/>
                </a:lnSpc>
                <a:spcBef>
                  <a:spcPct val="50000"/>
                </a:spcBef>
                <a:spcAft>
                  <a:spcPct val="0"/>
                </a:spcAft>
                <a:buClrTx/>
                <a:buSzTx/>
                <a:buFontTx/>
                <a:buNone/>
                <a:tabLst/>
                <a:defRPr/>
              </a:pPr>
              <a:r>
                <a:rPr lang="en-US" sz="1300" dirty="0">
                  <a:latin typeface="Century Gothic"/>
                </a:rPr>
                <a:t>RELAXIA</a:t>
              </a:r>
              <a:r>
                <a:rPr lang="en-US" sz="1300" baseline="30000" dirty="0">
                  <a:latin typeface="Century Gothic"/>
                </a:rPr>
                <a:t>®</a:t>
              </a:r>
              <a:r>
                <a:rPr lang="en-US" sz="1300" dirty="0">
                  <a:latin typeface="Century Gothic"/>
                </a:rPr>
                <a:t> provided sustained reduction in symptoms while demonstrating a favorable safety profile and high treatment satisfaction throughout 6 months of treatment in children and adult patients with ADHD. </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06AE9E41-A2DD-4BC2-A5DF-C5BA92044E8B}"/>
                </a:ext>
              </a:extLst>
            </p:cNvPr>
            <p:cNvSpPr txBox="1">
              <a:spLocks noChangeArrowheads="1"/>
            </p:cNvSpPr>
            <p:nvPr/>
          </p:nvSpPr>
          <p:spPr bwMode="auto">
            <a:xfrm>
              <a:off x="806832" y="4599515"/>
              <a:ext cx="24414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86BA35">
                      <a:lumMod val="75000"/>
                    </a:srgbClr>
                  </a:solidFill>
                  <a:effectLst/>
                  <a:uLnTx/>
                  <a:uFillTx/>
                  <a:latin typeface="Century Gothic"/>
                  <a:ea typeface="Calibri" charset="0"/>
                  <a:cs typeface="Calibri" charset="0"/>
                </a:rPr>
                <a:t>Clinical evidence</a:t>
              </a:r>
            </a:p>
          </p:txBody>
        </p:sp>
        <p:sp>
          <p:nvSpPr>
            <p:cNvPr id="96" name="TextBox 95">
              <a:extLst>
                <a:ext uri="{FF2B5EF4-FFF2-40B4-BE49-F238E27FC236}">
                  <a16:creationId xmlns:a16="http://schemas.microsoft.com/office/drawing/2014/main" id="{21602112-16CC-4C4E-A73A-6E193FA9B208}"/>
                </a:ext>
              </a:extLst>
            </p:cNvPr>
            <p:cNvSpPr txBox="1"/>
            <p:nvPr/>
          </p:nvSpPr>
          <p:spPr>
            <a:xfrm>
              <a:off x="395818" y="4535938"/>
              <a:ext cx="401877" cy="434931"/>
            </a:xfrm>
            <a:prstGeom prst="roundRect">
              <a:avLst/>
            </a:prstGeom>
            <a:solidFill>
              <a:srgbClr val="648B28"/>
            </a:solidFill>
            <a:ln>
              <a:noFill/>
            </a:ln>
            <a:effectLst/>
          </p:spPr>
          <p:style>
            <a:lnRef idx="1">
              <a:schemeClr val="accent3"/>
            </a:lnRef>
            <a:fillRef idx="3">
              <a:schemeClr val="accent3"/>
            </a:fillRef>
            <a:effectRef idx="2">
              <a:schemeClr val="accent3"/>
            </a:effectRef>
            <a:fontRef idx="minor">
              <a:schemeClr val="lt1"/>
            </a:fontRef>
          </p:style>
          <p:txBody>
            <a:bodyPr wrap="non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5</a:t>
              </a:r>
            </a:p>
          </p:txBody>
        </p:sp>
      </p:grpSp>
      <p:grpSp>
        <p:nvGrpSpPr>
          <p:cNvPr id="97" name="Group 96">
            <a:extLst>
              <a:ext uri="{FF2B5EF4-FFF2-40B4-BE49-F238E27FC236}">
                <a16:creationId xmlns:a16="http://schemas.microsoft.com/office/drawing/2014/main" id="{3ED72DCE-B210-4272-928C-ED09AE2086EE}"/>
              </a:ext>
            </a:extLst>
          </p:cNvPr>
          <p:cNvGrpSpPr/>
          <p:nvPr/>
        </p:nvGrpSpPr>
        <p:grpSpPr>
          <a:xfrm>
            <a:off x="305803" y="5177876"/>
            <a:ext cx="11700243" cy="675244"/>
            <a:chOff x="320740" y="5438405"/>
            <a:chExt cx="11700243" cy="675244"/>
          </a:xfrm>
        </p:grpSpPr>
        <p:sp>
          <p:nvSpPr>
            <p:cNvPr id="98" name="Rounded Rectangle 56">
              <a:extLst>
                <a:ext uri="{FF2B5EF4-FFF2-40B4-BE49-F238E27FC236}">
                  <a16:creationId xmlns:a16="http://schemas.microsoft.com/office/drawing/2014/main" id="{F9B8FBFC-0F7A-49D4-95F5-76CEECEE3996}"/>
                </a:ext>
              </a:extLst>
            </p:cNvPr>
            <p:cNvSpPr/>
            <p:nvPr/>
          </p:nvSpPr>
          <p:spPr bwMode="auto">
            <a:xfrm>
              <a:off x="320740" y="5438405"/>
              <a:ext cx="11680505" cy="675244"/>
            </a:xfrm>
            <a:prstGeom prst="roundRect">
              <a:avLst/>
            </a:prstGeom>
            <a:solidFill>
              <a:schemeClr val="bg1"/>
            </a:solidFill>
            <a:ln w="25400" cap="rnd" cmpd="sng" algn="ctr">
              <a:solidFill>
                <a:schemeClr val="accent3">
                  <a:lumMod val="50000"/>
                </a:schemeClr>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99" name="TextBox 98">
              <a:extLst>
                <a:ext uri="{FF2B5EF4-FFF2-40B4-BE49-F238E27FC236}">
                  <a16:creationId xmlns:a16="http://schemas.microsoft.com/office/drawing/2014/main" id="{EF231B74-DC8D-4F5F-9981-518128FB45FC}"/>
                </a:ext>
              </a:extLst>
            </p:cNvPr>
            <p:cNvSpPr txBox="1">
              <a:spLocks noChangeArrowheads="1"/>
            </p:cNvSpPr>
            <p:nvPr/>
          </p:nvSpPr>
          <p:spPr bwMode="auto">
            <a:xfrm>
              <a:off x="806832" y="5622139"/>
              <a:ext cx="220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435D1A"/>
                  </a:solidFill>
                  <a:effectLst/>
                  <a:uLnTx/>
                  <a:uFillTx/>
                  <a:latin typeface="Century Gothic"/>
                  <a:ea typeface="Calibri" charset="0"/>
                  <a:cs typeface="Calibri" charset="0"/>
                </a:rPr>
                <a:t>Real-world evidence</a:t>
              </a:r>
            </a:p>
          </p:txBody>
        </p:sp>
        <p:sp>
          <p:nvSpPr>
            <p:cNvPr id="100" name="TextBox 99">
              <a:extLst>
                <a:ext uri="{FF2B5EF4-FFF2-40B4-BE49-F238E27FC236}">
                  <a16:creationId xmlns:a16="http://schemas.microsoft.com/office/drawing/2014/main" id="{EFEC2D49-C72F-4EB5-B444-E444CE1E0D1F}"/>
                </a:ext>
              </a:extLst>
            </p:cNvPr>
            <p:cNvSpPr txBox="1"/>
            <p:nvPr/>
          </p:nvSpPr>
          <p:spPr>
            <a:xfrm>
              <a:off x="2928362" y="5529806"/>
              <a:ext cx="9092621" cy="492443"/>
            </a:xfrm>
            <a:prstGeom prst="rect">
              <a:avLst/>
            </a:prstGeom>
            <a:noFill/>
          </p:spPr>
          <p:txBody>
            <a:bodyPr wrap="square" rtlCol="0">
              <a:spAutoFit/>
            </a:bodyPr>
            <a:lstStyle/>
            <a:p>
              <a:pPr marL="0" marR="0" lvl="0" indent="0" algn="l" defTabSz="457182" rtl="0" eaLnBrk="1" fontAlgn="base" latinLnBrk="0" hangingPunct="1">
                <a:lnSpc>
                  <a:spcPct val="100000"/>
                </a:lnSpc>
                <a:spcBef>
                  <a:spcPct val="50000"/>
                </a:spcBef>
                <a:spcAft>
                  <a:spcPct val="0"/>
                </a:spcAft>
                <a:buClrTx/>
                <a:buSzTx/>
                <a:buFontTx/>
                <a:buNone/>
                <a:tabLst/>
                <a:defRPr/>
              </a:pPr>
              <a:r>
                <a:rPr kumimoji="0" lang="en-US" sz="1300" b="0" i="0" u="none" strike="noStrike" kern="1200" cap="none" spc="0" normalizeH="0" baseline="0" noProof="0" dirty="0">
                  <a:ln>
                    <a:noFill/>
                  </a:ln>
                  <a:effectLst/>
                  <a:uLnTx/>
                  <a:uFillTx/>
                  <a:latin typeface="Century Gothic"/>
                  <a:ea typeface="+mn-ea"/>
                  <a:cs typeface="+mn-cs"/>
                </a:rPr>
                <a:t>Real-world studies support the efficacy of RELAXIA</a:t>
              </a:r>
              <a:r>
                <a:rPr kumimoji="0" lang="en-US" sz="1300" b="0" i="0" u="none" strike="noStrike" kern="1200" cap="none" spc="0" normalizeH="0" baseline="30000" noProof="0" dirty="0">
                  <a:ln>
                    <a:noFill/>
                  </a:ln>
                  <a:effectLst/>
                  <a:uLnTx/>
                  <a:uFillTx/>
                  <a:latin typeface="Century Gothic"/>
                  <a:ea typeface="+mn-ea"/>
                  <a:cs typeface="+mn-cs"/>
                </a:rPr>
                <a:t>®</a:t>
              </a:r>
              <a:r>
                <a:rPr kumimoji="0" lang="en-US" sz="1300" b="0" i="0" u="none" strike="noStrike" kern="1200" cap="none" spc="0" normalizeH="0" baseline="0" noProof="0" dirty="0">
                  <a:ln>
                    <a:noFill/>
                  </a:ln>
                  <a:effectLst/>
                  <a:uLnTx/>
                  <a:uFillTx/>
                  <a:latin typeface="Century Gothic"/>
                  <a:ea typeface="+mn-ea"/>
                  <a:cs typeface="+mn-cs"/>
                </a:rPr>
                <a:t> observed in clinical trials, </a:t>
              </a:r>
              <a:r>
                <a:rPr lang="en-US" sz="1300" dirty="0">
                  <a:latin typeface="Century Gothic"/>
                </a:rPr>
                <a:t>wit</a:t>
              </a:r>
              <a:r>
                <a:rPr kumimoji="0" lang="en-US" sz="1300" b="0" i="0" u="none" strike="noStrike" kern="1200" cap="none" spc="0" normalizeH="0" baseline="0" noProof="0" dirty="0">
                  <a:ln>
                    <a:noFill/>
                  </a:ln>
                  <a:effectLst/>
                  <a:uLnTx/>
                  <a:uFillTx/>
                  <a:latin typeface="Century Gothic"/>
                  <a:ea typeface="+mn-ea"/>
                  <a:cs typeface="+mn-cs"/>
                </a:rPr>
                <a:t> no new safety signals being detected (ASPIRATIONAL)</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95F9275B-1024-4689-8AFC-D590EE312D04}"/>
                </a:ext>
              </a:extLst>
            </p:cNvPr>
            <p:cNvSpPr txBox="1"/>
            <p:nvPr/>
          </p:nvSpPr>
          <p:spPr>
            <a:xfrm>
              <a:off x="377543" y="5556627"/>
              <a:ext cx="420152" cy="438800"/>
            </a:xfrm>
            <a:prstGeom prst="roundRect">
              <a:avLst/>
            </a:prstGeom>
            <a:solidFill>
              <a:schemeClr val="accent3">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a:t>
              </a:r>
            </a:p>
          </p:txBody>
        </p:sp>
      </p:grpSp>
      <p:grpSp>
        <p:nvGrpSpPr>
          <p:cNvPr id="102" name="Group 101">
            <a:extLst>
              <a:ext uri="{FF2B5EF4-FFF2-40B4-BE49-F238E27FC236}">
                <a16:creationId xmlns:a16="http://schemas.microsoft.com/office/drawing/2014/main" id="{E5550014-48B8-43C1-BC14-D7274F159295}"/>
              </a:ext>
            </a:extLst>
          </p:cNvPr>
          <p:cNvGrpSpPr/>
          <p:nvPr/>
        </p:nvGrpSpPr>
        <p:grpSpPr>
          <a:xfrm>
            <a:off x="322410" y="5902334"/>
            <a:ext cx="11680505" cy="675244"/>
            <a:chOff x="320740" y="5438405"/>
            <a:chExt cx="11680505" cy="675244"/>
          </a:xfrm>
        </p:grpSpPr>
        <p:sp>
          <p:nvSpPr>
            <p:cNvPr id="103" name="Rounded Rectangle 56">
              <a:extLst>
                <a:ext uri="{FF2B5EF4-FFF2-40B4-BE49-F238E27FC236}">
                  <a16:creationId xmlns:a16="http://schemas.microsoft.com/office/drawing/2014/main" id="{58EB7F1E-4215-4D05-A85E-AD1D22EBEA50}"/>
                </a:ext>
              </a:extLst>
            </p:cNvPr>
            <p:cNvSpPr/>
            <p:nvPr/>
          </p:nvSpPr>
          <p:spPr bwMode="auto">
            <a:xfrm>
              <a:off x="320740" y="5438405"/>
              <a:ext cx="11680505" cy="675244"/>
            </a:xfrm>
            <a:prstGeom prst="roundRect">
              <a:avLst/>
            </a:prstGeom>
            <a:solidFill>
              <a:schemeClr val="bg1"/>
            </a:solidFill>
            <a:ln w="25400" cap="rnd" cmpd="sng" algn="ctr">
              <a:solidFill>
                <a:srgbClr val="273034"/>
              </a:solidFill>
              <a:prstDash val="solid"/>
              <a:round/>
              <a:headEnd type="none" w="med" len="med"/>
              <a:tailEnd type="none" w="med" len="med"/>
            </a:ln>
            <a:effectLst/>
          </p:spPr>
          <p:txBody>
            <a:bodyPr vert="horz" wrap="square" lIns="828000" tIns="45720" rIns="1152000" bIns="45720" numCol="1" rtlCol="0" anchor="ctr"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a:ln>
                  <a:noFill/>
                </a:ln>
                <a:solidFill>
                  <a:srgbClr val="336699"/>
                </a:solidFill>
                <a:effectLst/>
                <a:uLnTx/>
                <a:uFillTx/>
                <a:latin typeface="Century Gothic"/>
                <a:ea typeface="+mn-ea"/>
                <a:cs typeface="Arial" pitchFamily="34" charset="0"/>
              </a:endParaRPr>
            </a:p>
          </p:txBody>
        </p:sp>
        <p:sp>
          <p:nvSpPr>
            <p:cNvPr id="104" name="TextBox 103">
              <a:extLst>
                <a:ext uri="{FF2B5EF4-FFF2-40B4-BE49-F238E27FC236}">
                  <a16:creationId xmlns:a16="http://schemas.microsoft.com/office/drawing/2014/main" id="{E20E1FFD-1AEE-4824-98A3-C5744CE96E28}"/>
                </a:ext>
              </a:extLst>
            </p:cNvPr>
            <p:cNvSpPr txBox="1">
              <a:spLocks noChangeArrowheads="1"/>
            </p:cNvSpPr>
            <p:nvPr/>
          </p:nvSpPr>
          <p:spPr bwMode="auto">
            <a:xfrm>
              <a:off x="806832" y="5622139"/>
              <a:ext cx="220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400">
                  <a:solidFill>
                    <a:schemeClr val="bg2"/>
                  </a:solidFill>
                  <a:latin typeface="Arial Narrow" pitchFamily="34" charset="0"/>
                  <a:ea typeface="ＭＳ Ｐゴシック" pitchFamily="34" charset="-128"/>
                </a:defRPr>
              </a:lvl1pPr>
              <a:lvl2pPr marL="742950" indent="-285750" eaLnBrk="0" hangingPunct="0">
                <a:defRPr sz="1400">
                  <a:solidFill>
                    <a:schemeClr val="bg2"/>
                  </a:solidFill>
                  <a:latin typeface="Arial Narrow" pitchFamily="34" charset="0"/>
                  <a:ea typeface="ＭＳ Ｐゴシック" pitchFamily="34" charset="-128"/>
                </a:defRPr>
              </a:lvl2pPr>
              <a:lvl3pPr marL="1143000" indent="-228600" eaLnBrk="0" hangingPunct="0">
                <a:defRPr sz="1400">
                  <a:solidFill>
                    <a:schemeClr val="bg2"/>
                  </a:solidFill>
                  <a:latin typeface="Arial Narrow" pitchFamily="34" charset="0"/>
                  <a:ea typeface="ＭＳ Ｐゴシック" pitchFamily="34" charset="-128"/>
                </a:defRPr>
              </a:lvl3pPr>
              <a:lvl4pPr marL="1600200" indent="-228600" eaLnBrk="0" hangingPunct="0">
                <a:defRPr sz="1400">
                  <a:solidFill>
                    <a:schemeClr val="bg2"/>
                  </a:solidFill>
                  <a:latin typeface="Arial Narrow" pitchFamily="34" charset="0"/>
                  <a:ea typeface="ＭＳ Ｐゴシック" pitchFamily="34" charset="-128"/>
                </a:defRPr>
              </a:lvl4pPr>
              <a:lvl5pPr marL="2057400" indent="-228600" eaLnBrk="0" hangingPunct="0">
                <a:defRPr sz="1400">
                  <a:solidFill>
                    <a:schemeClr val="bg2"/>
                  </a:solidFill>
                  <a:latin typeface="Arial Narrow" pitchFamily="34" charset="0"/>
                  <a:ea typeface="ＭＳ Ｐゴシック" pitchFamily="34" charset="-128"/>
                </a:defRPr>
              </a:lvl5pPr>
              <a:lvl6pPr marL="25146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6pPr>
              <a:lvl7pPr marL="29718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7pPr>
              <a:lvl8pPr marL="34290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8pPr>
              <a:lvl9pPr marL="3886200" indent="-228600" defTabSz="457200" eaLnBrk="0" fontAlgn="base" hangingPunct="0">
                <a:lnSpc>
                  <a:spcPct val="80000"/>
                </a:lnSpc>
                <a:spcBef>
                  <a:spcPct val="30000"/>
                </a:spcBef>
                <a:spcAft>
                  <a:spcPct val="0"/>
                </a:spcAft>
                <a:buClr>
                  <a:srgbClr val="5E0334"/>
                </a:buClr>
                <a:defRPr sz="1400">
                  <a:solidFill>
                    <a:schemeClr val="bg2"/>
                  </a:solidFill>
                  <a:latin typeface="Arial Narrow" pitchFamily="34" charset="0"/>
                  <a:ea typeface="ＭＳ Ｐゴシック" pitchFamily="34" charset="-128"/>
                </a:defRPr>
              </a:lvl9pPr>
            </a:lstStyle>
            <a:p>
              <a:pPr marL="0" marR="0" lvl="0" indent="0" algn="l" defTabSz="608486" rtl="0"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273034"/>
                  </a:solidFill>
                  <a:effectLst/>
                  <a:uLnTx/>
                  <a:uFillTx/>
                  <a:latin typeface="Century Gothic"/>
                  <a:ea typeface="Calibri" charset="0"/>
                  <a:cs typeface="Calibri" charset="0"/>
                </a:rPr>
                <a:t>Value story</a:t>
              </a:r>
            </a:p>
          </p:txBody>
        </p:sp>
        <p:sp>
          <p:nvSpPr>
            <p:cNvPr id="105" name="TextBox 104">
              <a:extLst>
                <a:ext uri="{FF2B5EF4-FFF2-40B4-BE49-F238E27FC236}">
                  <a16:creationId xmlns:a16="http://schemas.microsoft.com/office/drawing/2014/main" id="{4C3DD476-C938-4325-BDF0-0031660B76F4}"/>
                </a:ext>
              </a:extLst>
            </p:cNvPr>
            <p:cNvSpPr txBox="1"/>
            <p:nvPr/>
          </p:nvSpPr>
          <p:spPr>
            <a:xfrm>
              <a:off x="2908624" y="5507543"/>
              <a:ext cx="9092621" cy="492443"/>
            </a:xfrm>
            <a:prstGeom prst="rect">
              <a:avLst/>
            </a:prstGeom>
            <a:noFill/>
          </p:spPr>
          <p:txBody>
            <a:bodyPr wrap="square" rtlCol="0">
              <a:spAutoFit/>
            </a:bodyPr>
            <a:lstStyle/>
            <a:p>
              <a:pPr marL="0" marR="0" lvl="0" indent="0" algn="l" defTabSz="457182" rtl="0" eaLnBrk="1" fontAlgn="base" latinLnBrk="0" hangingPunct="1">
                <a:lnSpc>
                  <a:spcPct val="100000"/>
                </a:lnSpc>
                <a:spcBef>
                  <a:spcPct val="50000"/>
                </a:spcBef>
                <a:spcAft>
                  <a:spcPct val="0"/>
                </a:spcAft>
                <a:buClrTx/>
                <a:buSzTx/>
                <a:buFontTx/>
                <a:buNone/>
                <a:tabLst/>
                <a:defRPr/>
              </a:pPr>
              <a:r>
                <a:rPr lang="en-US" sz="1300" dirty="0">
                  <a:latin typeface="Century Gothic"/>
                </a:rPr>
                <a:t>RELAXIA</a:t>
              </a:r>
              <a:r>
                <a:rPr lang="en-US" sz="1300" baseline="30000" dirty="0">
                  <a:latin typeface="Century Gothic"/>
                </a:rPr>
                <a:t>®</a:t>
              </a:r>
              <a:r>
                <a:rPr lang="en-US" sz="1300" dirty="0">
                  <a:latin typeface="Century Gothic"/>
                </a:rPr>
                <a:t> has demonstrated non-inferiority to dexamphetamine and may be a first choice for new patients and patients who do cannot use stimulant-based medications due to tolerability or contraindications.</a:t>
              </a:r>
              <a:endParaRPr kumimoji="0" lang="en-US" sz="13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88F7B8A9-6F73-40A3-AD2E-791004DD922F}"/>
                </a:ext>
              </a:extLst>
            </p:cNvPr>
            <p:cNvSpPr txBox="1"/>
            <p:nvPr/>
          </p:nvSpPr>
          <p:spPr>
            <a:xfrm>
              <a:off x="377543" y="5556627"/>
              <a:ext cx="420152" cy="438800"/>
            </a:xfrm>
            <a:prstGeom prst="roundRect">
              <a:avLst/>
            </a:prstGeom>
            <a:solidFill>
              <a:schemeClr val="accent2">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7</a:t>
              </a:r>
            </a:p>
          </p:txBody>
        </p:sp>
      </p:grpSp>
    </p:spTree>
    <p:extLst>
      <p:ext uri="{BB962C8B-B14F-4D97-AF65-F5344CB8AC3E}">
        <p14:creationId xmlns:p14="http://schemas.microsoft.com/office/powerpoint/2010/main" val="121966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8EC4-93F2-4D4F-AD9B-C472241EFFAD}"/>
              </a:ext>
            </a:extLst>
          </p:cNvPr>
          <p:cNvSpPr>
            <a:spLocks noGrp="1"/>
          </p:cNvSpPr>
          <p:nvPr>
            <p:ph type="title"/>
          </p:nvPr>
        </p:nvSpPr>
        <p:spPr>
          <a:xfrm>
            <a:off x="2243426" y="-35208"/>
            <a:ext cx="9794152" cy="1228261"/>
          </a:xfrm>
        </p:spPr>
        <p:txBody>
          <a:bodyPr anchor="ctr"/>
          <a:lstStyle/>
          <a:p>
            <a:pPr marL="0" marR="0" lvl="0" indent="0" algn="l" defTabSz="457182"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323232"/>
                </a:solidFill>
                <a:effectLst/>
                <a:uLnTx/>
                <a:uFillTx/>
                <a:latin typeface="Century Gothic"/>
                <a:ea typeface="+mn-ea"/>
                <a:cs typeface="+mn-cs"/>
              </a:rPr>
              <a:t>ADHD has a high prevalence worldwide and is associated with poor school/work performance, other mental disorders and substance abuse. Current stimulant-based treatments are associated with cardiovascular risk, abuse risk and growth suppression. There is a high unmet need for effective, non-stimulant treatments.</a:t>
            </a:r>
            <a:endParaRPr kumimoji="0" lang="en-US" sz="1600" b="0" i="0" u="none" strike="noStrike" kern="1200" cap="none" spc="0" normalizeH="0" baseline="0" noProof="0" dirty="0">
              <a:ln>
                <a:noFill/>
              </a:ln>
              <a:effectLst/>
              <a:uLnTx/>
              <a:uFillTx/>
              <a:latin typeface="Century Gothic"/>
              <a:ea typeface="Verdana" panose="020B060403050404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EE590D4C-E3ED-44D7-8316-6CFA22D6DD59}"/>
              </a:ext>
            </a:extLst>
          </p:cNvPr>
          <p:cNvSpPr txBox="1"/>
          <p:nvPr/>
        </p:nvSpPr>
        <p:spPr>
          <a:xfrm>
            <a:off x="154422" y="221439"/>
            <a:ext cx="502968" cy="675080"/>
          </a:xfrm>
          <a:prstGeom prst="roundRect">
            <a:avLst/>
          </a:prstGeom>
          <a:solidFill>
            <a:srgbClr val="53075B"/>
          </a:solidFill>
          <a:ln>
            <a:noFill/>
          </a:ln>
          <a:effectLst/>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1</a:t>
            </a:r>
          </a:p>
        </p:txBody>
      </p:sp>
      <p:sp>
        <p:nvSpPr>
          <p:cNvPr id="37" name="Content Placeholder 2">
            <a:extLst>
              <a:ext uri="{FF2B5EF4-FFF2-40B4-BE49-F238E27FC236}">
                <a16:creationId xmlns:a16="http://schemas.microsoft.com/office/drawing/2014/main" id="{0FCD54D6-4390-4A95-85F6-15C241A89250}"/>
              </a:ext>
            </a:extLst>
          </p:cNvPr>
          <p:cNvSpPr txBox="1">
            <a:spLocks/>
          </p:cNvSpPr>
          <p:nvPr/>
        </p:nvSpPr>
        <p:spPr>
          <a:xfrm>
            <a:off x="418306" y="1346864"/>
            <a:ext cx="11355387" cy="4841821"/>
          </a:xfrm>
          <a:prstGeom prst="rect">
            <a:avLst/>
          </a:prstGeom>
        </p:spPr>
        <p:txBody>
          <a:bodyPr/>
          <a:lstStyle>
            <a:lvl1pPr marL="150810" indent="-150810" algn="l" rtl="0" eaLnBrk="1" fontAlgn="base" hangingPunct="1">
              <a:lnSpc>
                <a:spcPct val="100000"/>
              </a:lnSpc>
              <a:spcBef>
                <a:spcPts val="1400"/>
              </a:spcBef>
              <a:spcAft>
                <a:spcPts val="0"/>
              </a:spcAft>
              <a:buClr>
                <a:schemeClr val="tx2"/>
              </a:buClr>
              <a:buFont typeface="Arial" pitchFamily="34" charset="0"/>
              <a:buChar char="•"/>
              <a:defRPr sz="2000">
                <a:solidFill>
                  <a:schemeClr val="tx1"/>
                </a:solidFill>
                <a:latin typeface="+mn-lt"/>
                <a:ea typeface="ＭＳ Ｐゴシック" pitchFamily="-106" charset="-128"/>
                <a:cs typeface="ＭＳ Ｐゴシック" pitchFamily="-106" charset="-128"/>
              </a:defRPr>
            </a:lvl1pPr>
            <a:lvl2pPr marL="400041" indent="-228594" algn="l" rtl="0" eaLnBrk="1" fontAlgn="base" hangingPunct="1">
              <a:lnSpc>
                <a:spcPct val="100000"/>
              </a:lnSpc>
              <a:spcBef>
                <a:spcPts val="400"/>
              </a:spcBef>
              <a:spcAft>
                <a:spcPct val="0"/>
              </a:spcAft>
              <a:buClr>
                <a:schemeClr val="tx2"/>
              </a:buClr>
              <a:buSzPct val="110000"/>
              <a:buFont typeface="Arial" pitchFamily="34" charset="0"/>
              <a:buChar char="–"/>
              <a:defRPr sz="1800">
                <a:solidFill>
                  <a:schemeClr val="tx1"/>
                </a:solidFill>
                <a:latin typeface="+mn-lt"/>
                <a:ea typeface="ＭＳ Ｐゴシック" pitchFamily="-110" charset="-128"/>
              </a:defRPr>
            </a:lvl2pPr>
            <a:lvl3pPr marL="571486" indent="-174621" algn="l" rtl="0" eaLnBrk="1" fontAlgn="base" hangingPunct="1">
              <a:lnSpc>
                <a:spcPct val="100000"/>
              </a:lnSpc>
              <a:spcBef>
                <a:spcPts val="400"/>
              </a:spcBef>
              <a:spcAft>
                <a:spcPct val="0"/>
              </a:spcAft>
              <a:buClr>
                <a:srgbClr val="3277AA"/>
              </a:buClr>
              <a:buSzPct val="120000"/>
              <a:buFont typeface="Wingdings" pitchFamily="2" charset="2"/>
              <a:buChar char="§"/>
              <a:defRPr sz="1600">
                <a:solidFill>
                  <a:schemeClr val="tx1"/>
                </a:solidFill>
                <a:latin typeface="+mn-lt"/>
                <a:ea typeface="ＭＳ Ｐゴシック" pitchFamily="-110" charset="-128"/>
              </a:defRPr>
            </a:lvl3pPr>
            <a:lvl4pPr marL="685783" indent="-139697" algn="l" rtl="0" eaLnBrk="1" fontAlgn="base" hangingPunct="1">
              <a:lnSpc>
                <a:spcPct val="100000"/>
              </a:lnSpc>
              <a:spcBef>
                <a:spcPts val="400"/>
              </a:spcBef>
              <a:spcAft>
                <a:spcPct val="0"/>
              </a:spcAft>
              <a:buClr>
                <a:srgbClr val="3277AA"/>
              </a:buClr>
              <a:buSzPct val="115000"/>
              <a:buFont typeface="Arial" pitchFamily="34" charset="0"/>
              <a:buChar char="•"/>
              <a:defRPr sz="1400">
                <a:solidFill>
                  <a:schemeClr val="tx1"/>
                </a:solidFill>
                <a:latin typeface="+mn-lt"/>
                <a:ea typeface="ＭＳ Ｐゴシック" pitchFamily="-110" charset="-128"/>
              </a:defRPr>
            </a:lvl4pPr>
            <a:lvl5pPr marL="777855" indent="-130171" algn="l" rtl="0" eaLnBrk="1" fontAlgn="base" hangingPunct="1">
              <a:spcBef>
                <a:spcPts val="400"/>
              </a:spcBef>
              <a:spcAft>
                <a:spcPct val="0"/>
              </a:spcAft>
              <a:buClr>
                <a:schemeClr val="tx2"/>
              </a:buClr>
              <a:buFont typeface="Arial" pitchFamily="34" charset="0"/>
              <a:buChar char="•"/>
              <a:defRPr sz="1400">
                <a:solidFill>
                  <a:schemeClr val="tx1"/>
                </a:solidFill>
                <a:latin typeface="+mn-lt"/>
                <a:ea typeface="ＭＳ Ｐゴシック" pitchFamily="-110" charset="-128"/>
              </a:defRPr>
            </a:lvl5pPr>
            <a:lvl6pPr marL="2227207"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6pPr>
            <a:lvl7pPr marL="2684396"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7pPr>
            <a:lvl8pPr marL="3141584"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8pPr>
            <a:lvl9pPr marL="3598773" indent="-300031" algn="l" rtl="0" eaLnBrk="1" fontAlgn="base" hangingPunct="1">
              <a:spcBef>
                <a:spcPct val="20000"/>
              </a:spcBef>
              <a:spcAft>
                <a:spcPct val="0"/>
              </a:spcAft>
              <a:buClr>
                <a:srgbClr val="B0B0B0"/>
              </a:buClr>
              <a:buFont typeface="Arial" pitchFamily="-110" charset="0"/>
              <a:buChar char="–"/>
              <a:defRPr sz="1400">
                <a:solidFill>
                  <a:schemeClr val="tx1"/>
                </a:solidFill>
                <a:latin typeface="+mn-lt"/>
                <a:ea typeface="ＭＳ Ｐゴシック" pitchFamily="-110" charset="-128"/>
              </a:defRPr>
            </a:lvl9pPr>
          </a:lstStyle>
          <a:p>
            <a:pPr marL="914400" indent="-914400">
              <a:spcBef>
                <a:spcPts val="1200"/>
              </a:spcBef>
              <a:buClr>
                <a:srgbClr val="53075B"/>
              </a:buClr>
              <a:buNone/>
              <a:defRPr/>
            </a:pPr>
            <a:r>
              <a:rPr kumimoji="0" lang="en-US" sz="1500" b="1" i="0" u="none" strike="noStrike" kern="0" cap="none" spc="0" normalizeH="0" baseline="0" noProof="0" dirty="0">
                <a:ln>
                  <a:noFill/>
                </a:ln>
                <a:effectLst/>
                <a:uLnTx/>
                <a:uFillTx/>
                <a:latin typeface="Century Gothic"/>
                <a:ea typeface="ＭＳ Ｐゴシック" pitchFamily="-106" charset="-128"/>
              </a:rPr>
              <a:t>1.1</a:t>
            </a:r>
            <a:r>
              <a:rPr kumimoji="0" lang="en-US" sz="1500" b="0" i="0" u="none" strike="noStrike" kern="0" cap="none" spc="0" normalizeH="0" baseline="0" noProof="0" dirty="0">
                <a:ln>
                  <a:noFill/>
                </a:ln>
                <a:effectLst/>
                <a:uLnTx/>
                <a:uFillTx/>
                <a:latin typeface="Century Gothic"/>
                <a:ea typeface="ＭＳ Ｐゴシック" pitchFamily="-106" charset="-128"/>
              </a:rPr>
              <a:t>	The worldwide prevalence of childhood ADHD is estimated at 7.2% and has been increasing in recent years. It is typically recognized and diagnosed in childhood and occurs more frequently in boys than girls. Most patients with ADHD have other psychiatric comorbidities that may complicate diagnosis.</a:t>
            </a:r>
            <a:endParaRPr lang="en-US" sz="1500" kern="0" dirty="0">
              <a:latin typeface="Century Gothic"/>
            </a:endParaRPr>
          </a:p>
          <a:p>
            <a:pPr marL="914400" indent="-914400">
              <a:spcBef>
                <a:spcPts val="1200"/>
              </a:spcBef>
              <a:buClr>
                <a:srgbClr val="53075B"/>
              </a:buClr>
              <a:buNone/>
              <a:defRPr/>
            </a:pPr>
            <a:r>
              <a:rPr kumimoji="0" lang="en-US" sz="1500" b="1" i="0" u="none" strike="noStrike" kern="0" cap="none" spc="0" normalizeH="0" baseline="0" noProof="0" dirty="0">
                <a:ln>
                  <a:noFill/>
                </a:ln>
                <a:effectLst/>
                <a:uLnTx/>
                <a:uFillTx/>
                <a:latin typeface="Century Gothic"/>
                <a:ea typeface="ＭＳ Ｐゴシック" pitchFamily="-106" charset="-128"/>
              </a:rPr>
              <a:t>1.2</a:t>
            </a:r>
            <a:r>
              <a:rPr kumimoji="0" lang="en-US" sz="1500" i="0" u="none" strike="noStrike" kern="0" cap="none" spc="0" normalizeH="0" baseline="0" noProof="0" dirty="0">
                <a:ln>
                  <a:noFill/>
                </a:ln>
                <a:effectLst/>
                <a:uLnTx/>
                <a:uFillTx/>
                <a:latin typeface="Century Gothic"/>
                <a:ea typeface="ＭＳ Ｐゴシック" pitchFamily="-106" charset="-128"/>
              </a:rPr>
              <a:t>	</a:t>
            </a:r>
            <a:r>
              <a:rPr lang="en-US" sz="1500" kern="0" dirty="0"/>
              <a:t>Untreated ADHD can have a significant social impact, with impulsivity and inattention causing disruption at school, work and in relationships that impair quality of life and can result in substantial personal economic hardships. The high prevalence of ADHD means the socioeconomic impact of lost productivity is extensive.</a:t>
            </a:r>
            <a:endParaRPr kumimoji="0" lang="en-US" sz="1500" b="1" i="0" u="none" strike="noStrike" kern="0" cap="none" spc="0" normalizeH="0" baseline="0" noProof="0" dirty="0">
              <a:ln>
                <a:noFill/>
              </a:ln>
              <a:effectLst/>
              <a:uLnTx/>
              <a:uFillTx/>
              <a:latin typeface="Century Gothic"/>
              <a:ea typeface="ＭＳ Ｐゴシック" pitchFamily="-106" charset="-128"/>
            </a:endParaRPr>
          </a:p>
          <a:p>
            <a:pPr marL="914400" marR="0" lvl="0" indent="-914400" algn="l" defTabSz="914400" rtl="0" eaLnBrk="1" fontAlgn="base" latinLnBrk="0" hangingPunct="1">
              <a:lnSpc>
                <a:spcPct val="100000"/>
              </a:lnSpc>
              <a:spcBef>
                <a:spcPts val="1200"/>
              </a:spcBef>
              <a:spcAft>
                <a:spcPts val="0"/>
              </a:spcAft>
              <a:buClr>
                <a:srgbClr val="53075B"/>
              </a:buClr>
              <a:buSzTx/>
              <a:buFont typeface="Arial" pitchFamily="34" charset="0"/>
              <a:buNone/>
              <a:tabLst/>
              <a:defRPr/>
            </a:pPr>
            <a:r>
              <a:rPr kumimoji="0" lang="en-US" sz="1500" b="1" i="0" u="none" strike="noStrike" kern="0" cap="none" spc="0" normalizeH="0" baseline="0" noProof="0" dirty="0">
                <a:ln>
                  <a:noFill/>
                </a:ln>
                <a:effectLst/>
                <a:uLnTx/>
                <a:uFillTx/>
                <a:latin typeface="Century Gothic"/>
                <a:ea typeface="ＭＳ Ｐゴシック" pitchFamily="-106" charset="-128"/>
              </a:rPr>
              <a:t>1.3	</a:t>
            </a:r>
            <a:r>
              <a:rPr kumimoji="0" lang="en-US" sz="1500" i="0" u="none" strike="noStrike" kern="0" cap="none" spc="0" normalizeH="0" baseline="0" noProof="0" dirty="0">
                <a:ln>
                  <a:noFill/>
                </a:ln>
                <a:effectLst/>
                <a:uLnTx/>
                <a:uFillTx/>
                <a:latin typeface="Century Gothic"/>
                <a:ea typeface="ＭＳ Ｐゴシック" pitchFamily="-106" charset="-128"/>
              </a:rPr>
              <a:t>ADHD is typically treated with stimulant drugs including methylphenidate and amphetamine. Although effective, they are associated with growth suppression and cardiovascular side </a:t>
            </a:r>
            <a:r>
              <a:rPr lang="en-US" sz="1500" kern="0" dirty="0">
                <a:latin typeface="Century Gothic"/>
              </a:rPr>
              <a:t>effects that limit tolerability and preclude use in patients with comorbid risk factors such as hypertension and arrythmias.</a:t>
            </a:r>
            <a:endParaRPr kumimoji="0" lang="en-US" sz="1500" i="0" u="none" strike="noStrike" kern="0" cap="none" spc="0" normalizeH="0" baseline="0" noProof="0" dirty="0">
              <a:ln>
                <a:noFill/>
              </a:ln>
              <a:effectLst/>
              <a:uLnTx/>
              <a:uFillTx/>
              <a:latin typeface="Century Gothic"/>
              <a:ea typeface="ＭＳ Ｐゴシック" pitchFamily="-106" charset="-128"/>
            </a:endParaRPr>
          </a:p>
          <a:p>
            <a:pPr marL="914400" lvl="0" indent="-914400">
              <a:spcBef>
                <a:spcPts val="1200"/>
              </a:spcBef>
              <a:buClr>
                <a:srgbClr val="53075B"/>
              </a:buClr>
              <a:buNone/>
              <a:defRPr/>
            </a:pPr>
            <a:r>
              <a:rPr lang="en-US" sz="1500" b="1" kern="0" dirty="0">
                <a:latin typeface="Century Gothic"/>
              </a:rPr>
              <a:t>1.4</a:t>
            </a:r>
            <a:r>
              <a:rPr lang="en-US" sz="1500" kern="0" dirty="0">
                <a:latin typeface="Century Gothic"/>
              </a:rPr>
              <a:t>	Abuse and misuse of stimulant-based treatments is common, creating a substantial risk of prescription-drug diversion and illicit use, and they are contraindicated in individuals with a history of substance abuse. Their status as controlled substances can also create hurdle for patients who carry medication when travelling.</a:t>
            </a:r>
            <a:endParaRPr lang="en-US" sz="1500" kern="0" dirty="0"/>
          </a:p>
          <a:p>
            <a:pPr marL="914400" lvl="0" indent="-914400">
              <a:spcBef>
                <a:spcPts val="1200"/>
              </a:spcBef>
              <a:buClr>
                <a:srgbClr val="53075B"/>
              </a:buClr>
              <a:buNone/>
              <a:defRPr/>
            </a:pPr>
            <a:r>
              <a:rPr kumimoji="0" lang="en-US" sz="1500" b="1" i="0" u="none" strike="noStrike" kern="0" cap="none" spc="0" normalizeH="0" baseline="0" noProof="0" dirty="0">
                <a:ln>
                  <a:noFill/>
                </a:ln>
                <a:effectLst/>
                <a:uLnTx/>
                <a:uFillTx/>
                <a:latin typeface="Century Gothic"/>
                <a:ea typeface="ＭＳ Ｐゴシック" pitchFamily="-106" charset="-128"/>
              </a:rPr>
              <a:t>1.5</a:t>
            </a:r>
            <a:r>
              <a:rPr kumimoji="0" lang="en-US" sz="1500" i="0" u="none" strike="noStrike" kern="0" cap="none" spc="0" normalizeH="0" baseline="0" noProof="0" dirty="0">
                <a:ln>
                  <a:noFill/>
                </a:ln>
                <a:effectLst/>
                <a:uLnTx/>
                <a:uFillTx/>
                <a:latin typeface="Century Gothic"/>
                <a:ea typeface="ＭＳ Ｐゴシック" pitchFamily="-106" charset="-128"/>
              </a:rPr>
              <a:t>	</a:t>
            </a:r>
            <a:r>
              <a:rPr lang="en-US" sz="1500" kern="0" dirty="0">
                <a:latin typeface="Century Gothic"/>
              </a:rPr>
              <a:t>Alternative</a:t>
            </a:r>
            <a:r>
              <a:rPr lang="en-US" sz="1500" kern="0" dirty="0"/>
              <a:t> non-stimulant medications are available for patients in whom tolerability or comorbidities prevent the use of stimulants, but these are associated with substantially lower efficacy compared with stimulant-based treatments</a:t>
            </a:r>
            <a:r>
              <a:rPr kumimoji="0" lang="en-US" sz="1500" i="0" u="none" strike="noStrike" kern="0" cap="none" spc="0" normalizeH="0" baseline="0" noProof="0" dirty="0">
                <a:ln>
                  <a:noFill/>
                </a:ln>
                <a:effectLst/>
                <a:uLnTx/>
                <a:uFillTx/>
                <a:latin typeface="Century Gothic"/>
                <a:ea typeface="ＭＳ Ｐゴシック" pitchFamily="-106" charset="-128"/>
              </a:rPr>
              <a:t>.</a:t>
            </a:r>
          </a:p>
          <a:p>
            <a:pPr marL="914400" lvl="0" indent="-914400">
              <a:spcBef>
                <a:spcPts val="1200"/>
              </a:spcBef>
              <a:buClr>
                <a:srgbClr val="53075B"/>
              </a:buClr>
              <a:buNone/>
              <a:defRPr/>
            </a:pPr>
            <a:r>
              <a:rPr kumimoji="0" lang="en-US" sz="1500" b="1" i="0" u="none" strike="noStrike" kern="0" cap="none" spc="0" normalizeH="0" baseline="0" noProof="0" dirty="0">
                <a:ln>
                  <a:noFill/>
                </a:ln>
                <a:solidFill>
                  <a:schemeClr val="tx2">
                    <a:lumMod val="90000"/>
                    <a:lumOff val="10000"/>
                  </a:schemeClr>
                </a:solidFill>
                <a:effectLst/>
                <a:uLnTx/>
                <a:uFillTx/>
                <a:latin typeface="Century Gothic"/>
                <a:ea typeface="ＭＳ Ｐゴシック" pitchFamily="-106" charset="-128"/>
              </a:rPr>
              <a:t>1.6</a:t>
            </a:r>
            <a:r>
              <a:rPr kumimoji="0" lang="en-US" sz="1500" i="0" u="none" strike="noStrike" kern="0" cap="none" spc="0" normalizeH="0" baseline="0" noProof="0" dirty="0">
                <a:ln>
                  <a:noFill/>
                </a:ln>
                <a:solidFill>
                  <a:schemeClr val="tx2">
                    <a:lumMod val="90000"/>
                    <a:lumOff val="10000"/>
                  </a:schemeClr>
                </a:solidFill>
                <a:effectLst/>
                <a:uLnTx/>
                <a:uFillTx/>
                <a:latin typeface="Century Gothic"/>
                <a:ea typeface="ＭＳ Ｐゴシック" pitchFamily="-106" charset="-128"/>
              </a:rPr>
              <a:t>	</a:t>
            </a:r>
            <a:r>
              <a:rPr lang="en-US" sz="1500" kern="0" dirty="0"/>
              <a:t>Current alternatives to stimulant-based medications are associated with low clinical efficacy; there remains a high unmet need for effective, non-stimulant treatments for ADHD.</a:t>
            </a:r>
          </a:p>
        </p:txBody>
      </p:sp>
      <p:sp>
        <p:nvSpPr>
          <p:cNvPr id="6" name="TextBox 5">
            <a:extLst>
              <a:ext uri="{FF2B5EF4-FFF2-40B4-BE49-F238E27FC236}">
                <a16:creationId xmlns:a16="http://schemas.microsoft.com/office/drawing/2014/main" id="{C5AB7645-3C92-4E28-A5B6-9E6560B13D97}"/>
              </a:ext>
            </a:extLst>
          </p:cNvPr>
          <p:cNvSpPr txBox="1"/>
          <p:nvPr/>
        </p:nvSpPr>
        <p:spPr>
          <a:xfrm>
            <a:off x="657390" y="117257"/>
            <a:ext cx="1586036" cy="923330"/>
          </a:xfrm>
          <a:prstGeom prst="rect">
            <a:avLst/>
          </a:prstGeom>
          <a:noFill/>
        </p:spPr>
        <p:txBody>
          <a:bodyPr wrap="square">
            <a:spAutoFit/>
          </a:bodyPr>
          <a:lstStyle/>
          <a:p>
            <a:r>
              <a:rPr lang="en-US" sz="1800" b="1" dirty="0">
                <a:solidFill>
                  <a:schemeClr val="accent1"/>
                </a:solidFill>
                <a:ea typeface="Calibri" charset="0"/>
                <a:cs typeface="Calibri" charset="0"/>
              </a:rPr>
              <a:t>Disease burden and unmet need</a:t>
            </a:r>
            <a:endParaRPr lang="en-US" dirty="0"/>
          </a:p>
        </p:txBody>
      </p:sp>
    </p:spTree>
    <p:extLst>
      <p:ext uri="{BB962C8B-B14F-4D97-AF65-F5344CB8AC3E}">
        <p14:creationId xmlns:p14="http://schemas.microsoft.com/office/powerpoint/2010/main" val="391785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0081-735F-4F32-BFDD-C75E6E6A5C47}"/>
              </a:ext>
            </a:extLst>
          </p:cNvPr>
          <p:cNvSpPr>
            <a:spLocks noGrp="1"/>
          </p:cNvSpPr>
          <p:nvPr>
            <p:ph type="title"/>
          </p:nvPr>
        </p:nvSpPr>
        <p:spPr>
          <a:xfrm>
            <a:off x="1138988" y="1"/>
            <a:ext cx="10867057" cy="1036319"/>
          </a:xfrm>
        </p:spPr>
        <p:txBody>
          <a:bodyPr anchor="ctr"/>
          <a:lstStyle/>
          <a:p>
            <a:r>
              <a:rPr lang="en-US" sz="1400" b="1" dirty="0">
                <a:solidFill>
                  <a:schemeClr val="accent1"/>
                </a:solidFill>
                <a:ea typeface="Calibri" charset="0"/>
                <a:cs typeface="Calibri" charset="0"/>
              </a:rPr>
              <a:t>Disease burden and unmet need</a:t>
            </a:r>
            <a:br>
              <a:rPr lang="en-US" sz="1400" b="1" dirty="0">
                <a:solidFill>
                  <a:schemeClr val="accent1"/>
                </a:solidFill>
                <a:ea typeface="Calibri" charset="0"/>
                <a:cs typeface="Calibri" charset="0"/>
              </a:rPr>
            </a:br>
            <a:r>
              <a:rPr kumimoji="0" lang="en-US" sz="1400" b="0" i="0" u="none" strike="noStrike" kern="0" cap="none" spc="0" normalizeH="0" baseline="0" noProof="0" dirty="0">
                <a:ln>
                  <a:noFill/>
                </a:ln>
                <a:effectLst/>
                <a:uLnTx/>
                <a:uFillTx/>
                <a:latin typeface="Century Gothic"/>
                <a:ea typeface="ＭＳ Ｐゴシック" pitchFamily="-106" charset="-128"/>
              </a:rPr>
              <a:t>The worldwide prevalence of ADHD in children is estimated at 7.2% and has been increasing in recent years. It is typically recognized and diagnosed in childhood and occurs more frequently in boys than girls. Most patients with ADHD have other psychiatric comorbidities that may complicate diagnosis.</a:t>
            </a:r>
            <a:endParaRPr lang="en-US" sz="1400" dirty="0"/>
          </a:p>
        </p:txBody>
      </p:sp>
      <p:sp>
        <p:nvSpPr>
          <p:cNvPr id="4" name="TextBox 3">
            <a:extLst>
              <a:ext uri="{FF2B5EF4-FFF2-40B4-BE49-F238E27FC236}">
                <a16:creationId xmlns:a16="http://schemas.microsoft.com/office/drawing/2014/main" id="{2CB6BA0A-CCFB-4B2C-AF95-9E256CDE54B2}"/>
              </a:ext>
            </a:extLst>
          </p:cNvPr>
          <p:cNvSpPr txBox="1"/>
          <p:nvPr/>
        </p:nvSpPr>
        <p:spPr>
          <a:xfrm>
            <a:off x="154421" y="221439"/>
            <a:ext cx="872273" cy="681033"/>
          </a:xfrm>
          <a:prstGeom prst="roundRect">
            <a:avLst/>
          </a:prstGeom>
          <a:solidFill>
            <a:srgbClr val="53075B"/>
          </a:solidFill>
          <a:ln>
            <a:solidFill>
              <a:schemeClr val="accent1"/>
            </a:solidFill>
          </a:ln>
          <a:effectLst/>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1.1</a:t>
            </a:r>
          </a:p>
        </p:txBody>
      </p:sp>
      <p:graphicFrame>
        <p:nvGraphicFramePr>
          <p:cNvPr id="8" name="Table 8">
            <a:extLst>
              <a:ext uri="{FF2B5EF4-FFF2-40B4-BE49-F238E27FC236}">
                <a16:creationId xmlns:a16="http://schemas.microsoft.com/office/drawing/2014/main" id="{52336F25-7EBF-4030-BD5E-8B74087214DC}"/>
              </a:ext>
            </a:extLst>
          </p:cNvPr>
          <p:cNvGraphicFramePr>
            <a:graphicFrameLocks noGrp="1"/>
          </p:cNvGraphicFramePr>
          <p:nvPr>
            <p:extLst>
              <p:ext uri="{D42A27DB-BD31-4B8C-83A1-F6EECF244321}">
                <p14:modId xmlns:p14="http://schemas.microsoft.com/office/powerpoint/2010/main" val="2204184272"/>
              </p:ext>
            </p:extLst>
          </p:nvPr>
        </p:nvGraphicFramePr>
        <p:xfrm>
          <a:off x="304800" y="1348740"/>
          <a:ext cx="11887200" cy="449580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430398260"/>
                    </a:ext>
                  </a:extLst>
                </a:gridCol>
                <a:gridCol w="5943600">
                  <a:extLst>
                    <a:ext uri="{9D8B030D-6E8A-4147-A177-3AD203B41FA5}">
                      <a16:colId xmlns:a16="http://schemas.microsoft.com/office/drawing/2014/main" val="3919063570"/>
                    </a:ext>
                  </a:extLst>
                </a:gridCol>
              </a:tblGrid>
              <a:tr h="451602">
                <a:tc gridSpan="2">
                  <a:txBody>
                    <a:bodyPr/>
                    <a:lstStyle/>
                    <a:p>
                      <a:r>
                        <a:rPr lang="en-US" dirty="0"/>
                        <a:t>SUPPORTING 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3829918541"/>
                  </a:ext>
                </a:extLst>
              </a:tr>
              <a:tr h="4044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rPr>
                        <a:t>A meta-analysis of 175 research studies worldwide on ADHD prevalence in children aged 18 and under found an overall pooled estimate of 7.2% (Thomas et al.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rPr>
                        <a:t>The prevalence of ADHD in children is higher in boys than girls (</a:t>
                      </a:r>
                      <a:r>
                        <a:rPr lang="en-US" sz="900" b="1" dirty="0">
                          <a:solidFill>
                            <a:schemeClr val="tx1"/>
                          </a:solidFill>
                        </a:rPr>
                        <a:t>Table 1</a:t>
                      </a:r>
                      <a:r>
                        <a:rPr lang="en-US" sz="900" b="0" dirty="0">
                          <a:solidFill>
                            <a:schemeClr val="tx1"/>
                          </a:solidFill>
                        </a:rPr>
                        <a:t>); there is also a notable difference in prevalence between ethnicities, with the highest prevalence reported in non-Hispanic white children, followed by non-Hispanic black children and with Hispanic children showing the lowest prevalence (</a:t>
                      </a:r>
                      <a:r>
                        <a:rPr lang="en-US" sz="900" b="1" dirty="0">
                          <a:solidFill>
                            <a:schemeClr val="tx1"/>
                          </a:solidFill>
                        </a:rPr>
                        <a:t>Figure 1</a:t>
                      </a:r>
                      <a:r>
                        <a:rPr lang="en-US" sz="900" b="0" dirty="0">
                          <a:solidFill>
                            <a:schemeClr val="tx1"/>
                          </a:solidFill>
                        </a:rPr>
                        <a:t>) (Pastor et al. 2015, Xu et al.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rPr>
                        <a:t>There has been a notable increase in the prevalence of ADHD in the past decades (</a:t>
                      </a:r>
                      <a:r>
                        <a:rPr lang="en-US" sz="900" b="1" dirty="0">
                          <a:solidFill>
                            <a:schemeClr val="tx1"/>
                          </a:solidFill>
                        </a:rPr>
                        <a:t>Table 1, Figure 1</a:t>
                      </a:r>
                      <a:r>
                        <a:rPr lang="en-US" sz="900" b="0" dirty="0">
                          <a:solidFill>
                            <a:schemeClr val="tx1"/>
                          </a:solidFill>
                        </a:rPr>
                        <a:t>) (Pastor et al. 2015, Xu et al.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900" b="1" kern="1200" dirty="0">
                          <a:solidFill>
                            <a:schemeClr val="tx1"/>
                          </a:solidFill>
                          <a:latin typeface="+mn-lt"/>
                          <a:ea typeface="+mn-ea"/>
                          <a:cs typeface="+mn-cs"/>
                        </a:rPr>
                        <a:t>Table 1: ADHD prevalence overall and by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900" b="1" kern="1200" dirty="0">
                          <a:solidFill>
                            <a:schemeClr val="tx1"/>
                          </a:solidFill>
                          <a:latin typeface="+mn-lt"/>
                          <a:ea typeface="+mn-ea"/>
                          <a:cs typeface="+mn-cs"/>
                        </a:rPr>
                        <a:t>gender (Xu et al. 2018)</a:t>
                      </a:r>
                      <a:endParaRPr lang="en-US" sz="9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89" rtl="0" eaLnBrk="1" fontAlgn="auto" latinLnBrk="0" hangingPunct="1">
                        <a:lnSpc>
                          <a:spcPct val="100000"/>
                        </a:lnSpc>
                        <a:spcBef>
                          <a:spcPts val="0"/>
                        </a:spcBef>
                        <a:spcAft>
                          <a:spcPts val="0"/>
                        </a:spcAft>
                        <a:buClrTx/>
                        <a:buSzTx/>
                        <a:buFont typeface="+mj-lt"/>
                        <a:buNone/>
                        <a:tabLst/>
                        <a:defRPr/>
                      </a:pPr>
                      <a:r>
                        <a:rPr lang="en-US" sz="900" b="0" baseline="0" dirty="0">
                          <a:solidFill>
                            <a:schemeClr val="tx1"/>
                          </a:solidFill>
                        </a:rPr>
                        <a:t>A myriad of comorbid conditions such as impulse-control/personality, anxiety, mood, substance use, learning, and sleep disorders overlap with ADHD. Furthermore, several such conditions have symptoms that can mimic those of ADHD, including hyperactivity, impulsivity, inattention, and disruption of circadian rhythms, adding to the complexity of recognition and diagnosis of ADHD (</a:t>
                      </a:r>
                      <a:r>
                        <a:rPr lang="en-US" sz="900" b="1" baseline="0" dirty="0">
                          <a:solidFill>
                            <a:schemeClr val="tx1"/>
                          </a:solidFill>
                        </a:rPr>
                        <a:t>Figure 2</a:t>
                      </a:r>
                      <a:r>
                        <a:rPr lang="en-US" sz="900" b="0" baseline="0" dirty="0">
                          <a:solidFill>
                            <a:schemeClr val="tx1"/>
                          </a:solidFill>
                        </a:rPr>
                        <a:t>) (</a:t>
                      </a:r>
                      <a:r>
                        <a:rPr lang="en-US" sz="900" b="0" baseline="0" dirty="0" err="1">
                          <a:solidFill>
                            <a:schemeClr val="tx1"/>
                          </a:solidFill>
                        </a:rPr>
                        <a:t>Kooij</a:t>
                      </a:r>
                      <a:r>
                        <a:rPr lang="en-US" sz="900" b="0" baseline="0" dirty="0">
                          <a:solidFill>
                            <a:schemeClr val="tx1"/>
                          </a:solidFill>
                        </a:rPr>
                        <a:t> et al. 2012).</a:t>
                      </a:r>
                    </a:p>
                    <a:p>
                      <a:pPr marL="0" marR="0" lvl="0" indent="0" algn="l" defTabSz="457189" rtl="0" eaLnBrk="1" fontAlgn="auto" latinLnBrk="0" hangingPunct="1">
                        <a:lnSpc>
                          <a:spcPct val="100000"/>
                        </a:lnSpc>
                        <a:spcBef>
                          <a:spcPts val="0"/>
                        </a:spcBef>
                        <a:spcAft>
                          <a:spcPts val="0"/>
                        </a:spcAft>
                        <a:buClrTx/>
                        <a:buSzTx/>
                        <a:buFont typeface="+mj-lt"/>
                        <a:buNone/>
                        <a:tabLst/>
                        <a:defRPr/>
                      </a:pPr>
                      <a:endParaRPr lang="nl-NL" sz="900" b="1" kern="1200" dirty="0">
                        <a:solidFill>
                          <a:schemeClr val="tx1"/>
                        </a:solidFill>
                        <a:latin typeface="+mn-lt"/>
                        <a:ea typeface="+mn-ea"/>
                        <a:cs typeface="+mn-cs"/>
                      </a:endParaRPr>
                    </a:p>
                    <a:p>
                      <a:pPr marL="0" marR="0" lvl="0" indent="0" algn="l" defTabSz="457189" rtl="0" eaLnBrk="1" fontAlgn="auto" latinLnBrk="0" hangingPunct="1">
                        <a:lnSpc>
                          <a:spcPct val="100000"/>
                        </a:lnSpc>
                        <a:spcBef>
                          <a:spcPts val="0"/>
                        </a:spcBef>
                        <a:spcAft>
                          <a:spcPts val="0"/>
                        </a:spcAft>
                        <a:buClrTx/>
                        <a:buSzTx/>
                        <a:buFont typeface="+mj-lt"/>
                        <a:buNone/>
                        <a:tabLst/>
                        <a:defRPr/>
                      </a:pPr>
                      <a:r>
                        <a:rPr lang="nl-NL" sz="900" b="1" kern="1200" dirty="0">
                          <a:solidFill>
                            <a:schemeClr val="tx1"/>
                          </a:solidFill>
                          <a:latin typeface="+mn-lt"/>
                          <a:ea typeface="+mn-ea"/>
                          <a:cs typeface="+mn-cs"/>
                        </a:rPr>
                        <a:t>Figure 2: </a:t>
                      </a:r>
                      <a:r>
                        <a:rPr lang="en-US" sz="900" b="1" kern="1200" dirty="0">
                          <a:solidFill>
                            <a:schemeClr val="tx1"/>
                          </a:solidFill>
                          <a:latin typeface="+mn-lt"/>
                          <a:ea typeface="+mn-ea"/>
                          <a:cs typeface="+mn-cs"/>
                        </a:rPr>
                        <a:t>Main comorbid psychiatric disorders in adult ADHD (reproduced from </a:t>
                      </a:r>
                      <a:r>
                        <a:rPr lang="en-US" sz="900" b="1" kern="1200" dirty="0" err="1">
                          <a:solidFill>
                            <a:schemeClr val="tx1"/>
                          </a:solidFill>
                          <a:latin typeface="+mn-lt"/>
                          <a:ea typeface="+mn-ea"/>
                          <a:cs typeface="+mn-cs"/>
                        </a:rPr>
                        <a:t>Kooij</a:t>
                      </a:r>
                      <a:r>
                        <a:rPr lang="en-US" sz="900" b="1" kern="1200" dirty="0">
                          <a:solidFill>
                            <a:schemeClr val="tx1"/>
                          </a:solidFill>
                          <a:latin typeface="+mn-lt"/>
                          <a:ea typeface="+mn-ea"/>
                          <a:cs typeface="+mn-cs"/>
                        </a:rPr>
                        <a:t> et al 2012)</a:t>
                      </a:r>
                      <a:endParaRPr lang="en-US" sz="900" b="0" baseline="0" dirty="0">
                        <a:solidFill>
                          <a:schemeClr val="tx1"/>
                        </a:solidFill>
                      </a:endParaRPr>
                    </a:p>
                    <a:p>
                      <a:pPr marL="0" marR="0" lvl="0" indent="0" algn="l" defTabSz="457189" rtl="0" eaLnBrk="1" fontAlgn="auto" latinLnBrk="0" hangingPunct="1">
                        <a:lnSpc>
                          <a:spcPct val="100000"/>
                        </a:lnSpc>
                        <a:spcBef>
                          <a:spcPts val="0"/>
                        </a:spcBef>
                        <a:spcAft>
                          <a:spcPts val="0"/>
                        </a:spcAft>
                        <a:buClrTx/>
                        <a:buSzTx/>
                        <a:buFont typeface="+mj-lt"/>
                        <a:buNone/>
                        <a:tabLst/>
                        <a:defRPr/>
                      </a:pPr>
                      <a:endParaRPr lang="en-US" sz="9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203278"/>
                  </a:ext>
                </a:extLst>
              </a:tr>
            </a:tbl>
          </a:graphicData>
        </a:graphic>
      </p:graphicFrame>
      <p:graphicFrame>
        <p:nvGraphicFramePr>
          <p:cNvPr id="3" name="Table 5">
            <a:extLst>
              <a:ext uri="{FF2B5EF4-FFF2-40B4-BE49-F238E27FC236}">
                <a16:creationId xmlns:a16="http://schemas.microsoft.com/office/drawing/2014/main" id="{5B35F591-3192-4DE4-A097-1E1A77D7E00E}"/>
              </a:ext>
            </a:extLst>
          </p:cNvPr>
          <p:cNvGraphicFramePr>
            <a:graphicFrameLocks noGrp="1"/>
          </p:cNvGraphicFramePr>
          <p:nvPr>
            <p:extLst>
              <p:ext uri="{D42A27DB-BD31-4B8C-83A1-F6EECF244321}">
                <p14:modId xmlns:p14="http://schemas.microsoft.com/office/powerpoint/2010/main" val="1787856776"/>
              </p:ext>
            </p:extLst>
          </p:nvPr>
        </p:nvGraphicFramePr>
        <p:xfrm>
          <a:off x="403465" y="3718560"/>
          <a:ext cx="2335732" cy="1341120"/>
        </p:xfrm>
        <a:graphic>
          <a:graphicData uri="http://schemas.openxmlformats.org/drawingml/2006/table">
            <a:tbl>
              <a:tblPr firstRow="1" bandRow="1">
                <a:tableStyleId>{5C22544A-7EE6-4342-B048-85BDC9FD1C3A}</a:tableStyleId>
              </a:tblPr>
              <a:tblGrid>
                <a:gridCol w="583933">
                  <a:extLst>
                    <a:ext uri="{9D8B030D-6E8A-4147-A177-3AD203B41FA5}">
                      <a16:colId xmlns:a16="http://schemas.microsoft.com/office/drawing/2014/main" val="1176367200"/>
                    </a:ext>
                  </a:extLst>
                </a:gridCol>
                <a:gridCol w="583933">
                  <a:extLst>
                    <a:ext uri="{9D8B030D-6E8A-4147-A177-3AD203B41FA5}">
                      <a16:colId xmlns:a16="http://schemas.microsoft.com/office/drawing/2014/main" val="4228849582"/>
                    </a:ext>
                  </a:extLst>
                </a:gridCol>
                <a:gridCol w="583933">
                  <a:extLst>
                    <a:ext uri="{9D8B030D-6E8A-4147-A177-3AD203B41FA5}">
                      <a16:colId xmlns:a16="http://schemas.microsoft.com/office/drawing/2014/main" val="452055944"/>
                    </a:ext>
                  </a:extLst>
                </a:gridCol>
                <a:gridCol w="583933">
                  <a:extLst>
                    <a:ext uri="{9D8B030D-6E8A-4147-A177-3AD203B41FA5}">
                      <a16:colId xmlns:a16="http://schemas.microsoft.com/office/drawing/2014/main" val="4039877568"/>
                    </a:ext>
                  </a:extLst>
                </a:gridCol>
              </a:tblGrid>
              <a:tr h="0">
                <a:tc>
                  <a:txBody>
                    <a:bodyPr/>
                    <a:lstStyle/>
                    <a:p>
                      <a:pPr algn="ctr"/>
                      <a:r>
                        <a:rPr lang="en-GB" sz="800" dirty="0">
                          <a:effectLst/>
                        </a:rPr>
                        <a:t>Year</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Overall</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Boys</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Girls</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4156312"/>
                  </a:ext>
                </a:extLst>
              </a:tr>
              <a:tr h="0">
                <a:tc>
                  <a:txBody>
                    <a:bodyPr/>
                    <a:lstStyle/>
                    <a:p>
                      <a:pPr algn="ctr"/>
                      <a:r>
                        <a:rPr lang="en-GB" sz="800">
                          <a:effectLst/>
                        </a:rPr>
                        <a:t>2015-2016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10.2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14.0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6.3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5262098"/>
                  </a:ext>
                </a:extLst>
              </a:tr>
              <a:tr h="0">
                <a:tc>
                  <a:txBody>
                    <a:bodyPr/>
                    <a:lstStyle/>
                    <a:p>
                      <a:pPr algn="ctr"/>
                      <a:r>
                        <a:rPr lang="en-GB" sz="800">
                          <a:effectLst/>
                        </a:rPr>
                        <a:t>2013-2014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9.4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12.8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5.8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59805709"/>
                  </a:ext>
                </a:extLst>
              </a:tr>
              <a:tr h="0">
                <a:tc>
                  <a:txBody>
                    <a:bodyPr/>
                    <a:lstStyle/>
                    <a:p>
                      <a:pPr algn="ctr"/>
                      <a:r>
                        <a:rPr lang="en-GB" sz="800">
                          <a:effectLst/>
                        </a:rPr>
                        <a:t>2011-2012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9.6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13.6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5.4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75569981"/>
                  </a:ext>
                </a:extLst>
              </a:tr>
              <a:tr h="0">
                <a:tc>
                  <a:txBody>
                    <a:bodyPr/>
                    <a:lstStyle/>
                    <a:p>
                      <a:pPr algn="ctr"/>
                      <a:r>
                        <a:rPr lang="en-GB" sz="800">
                          <a:effectLst/>
                        </a:rPr>
                        <a:t>2009-2010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9.0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12.2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5.7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6539005"/>
                  </a:ext>
                </a:extLst>
              </a:tr>
              <a:tr h="0">
                <a:tc>
                  <a:txBody>
                    <a:bodyPr/>
                    <a:lstStyle/>
                    <a:p>
                      <a:pPr algn="ctr"/>
                      <a:r>
                        <a:rPr lang="en-GB" sz="800">
                          <a:effectLst/>
                        </a:rPr>
                        <a:t>2007-2008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8.1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11.3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4.8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867291"/>
                  </a:ext>
                </a:extLst>
              </a:tr>
              <a:tr h="0">
                <a:tc>
                  <a:txBody>
                    <a:bodyPr/>
                    <a:lstStyle/>
                    <a:p>
                      <a:pPr algn="ctr"/>
                      <a:r>
                        <a:rPr lang="en-GB" sz="800">
                          <a:effectLst/>
                        </a:rPr>
                        <a:t>2005-2006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7.5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10.6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4.2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8042146"/>
                  </a:ext>
                </a:extLst>
              </a:tr>
              <a:tr h="0">
                <a:tc>
                  <a:txBody>
                    <a:bodyPr/>
                    <a:lstStyle/>
                    <a:p>
                      <a:pPr algn="ctr"/>
                      <a:r>
                        <a:rPr lang="en-GB" sz="800">
                          <a:effectLst/>
                        </a:rPr>
                        <a:t>2003-2004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7.3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10.2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3840831"/>
                  </a:ext>
                </a:extLst>
              </a:tr>
              <a:tr h="0">
                <a:tc>
                  <a:txBody>
                    <a:bodyPr/>
                    <a:lstStyle/>
                    <a:p>
                      <a:pPr algn="ctr"/>
                      <a:r>
                        <a:rPr lang="en-GB" sz="800">
                          <a:effectLst/>
                        </a:rPr>
                        <a:t>2001-2002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7.2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10.3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4.0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12311900"/>
                  </a:ext>
                </a:extLst>
              </a:tr>
              <a:tr h="0">
                <a:tc>
                  <a:txBody>
                    <a:bodyPr/>
                    <a:lstStyle/>
                    <a:p>
                      <a:pPr algn="ctr"/>
                      <a:r>
                        <a:rPr lang="en-GB" sz="800">
                          <a:effectLst/>
                        </a:rPr>
                        <a:t>1999-2000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6.5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9.4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3.4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9544713"/>
                  </a:ext>
                </a:extLst>
              </a:tr>
              <a:tr h="0">
                <a:tc>
                  <a:txBody>
                    <a:bodyPr/>
                    <a:lstStyle/>
                    <a:p>
                      <a:pPr algn="ctr"/>
                      <a:r>
                        <a:rPr lang="en-GB" sz="800" dirty="0">
                          <a:effectLst/>
                        </a:rPr>
                        <a:t>1997-1998</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a:effectLst/>
                        </a:rPr>
                        <a:t>6.1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9.0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800" dirty="0">
                          <a:effectLst/>
                        </a:rPr>
                        <a:t>3.1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39612167"/>
                  </a:ext>
                </a:extLst>
              </a:tr>
            </a:tbl>
          </a:graphicData>
        </a:graphic>
      </p:graphicFrame>
      <p:pic>
        <p:nvPicPr>
          <p:cNvPr id="9" name="Picture 8">
            <a:extLst>
              <a:ext uri="{FF2B5EF4-FFF2-40B4-BE49-F238E27FC236}">
                <a16:creationId xmlns:a16="http://schemas.microsoft.com/office/drawing/2014/main" id="{ED50CBC5-2316-4BC4-BFB1-68781BE85546}"/>
              </a:ext>
            </a:extLst>
          </p:cNvPr>
          <p:cNvPicPr>
            <a:picLocks noChangeAspect="1"/>
          </p:cNvPicPr>
          <p:nvPr/>
        </p:nvPicPr>
        <p:blipFill>
          <a:blip r:embed="rId3"/>
          <a:stretch>
            <a:fillRect/>
          </a:stretch>
        </p:blipFill>
        <p:spPr>
          <a:xfrm>
            <a:off x="7566144" y="3070860"/>
            <a:ext cx="2982419" cy="2636520"/>
          </a:xfrm>
          <a:prstGeom prst="rect">
            <a:avLst/>
          </a:prstGeom>
        </p:spPr>
      </p:pic>
      <p:sp>
        <p:nvSpPr>
          <p:cNvPr id="10" name="TextBox 9">
            <a:extLst>
              <a:ext uri="{FF2B5EF4-FFF2-40B4-BE49-F238E27FC236}">
                <a16:creationId xmlns:a16="http://schemas.microsoft.com/office/drawing/2014/main" id="{A6873033-FCFE-4009-9218-7ABCFAFD85C9}"/>
              </a:ext>
            </a:extLst>
          </p:cNvPr>
          <p:cNvSpPr txBox="1"/>
          <p:nvPr/>
        </p:nvSpPr>
        <p:spPr>
          <a:xfrm>
            <a:off x="304800" y="5916549"/>
            <a:ext cx="10835640" cy="646331"/>
          </a:xfrm>
          <a:prstGeom prst="rect">
            <a:avLst/>
          </a:prstGeom>
          <a:noFill/>
        </p:spPr>
        <p:txBody>
          <a:bodyPr wrap="square" rtlCol="0">
            <a:spAutoFit/>
          </a:bodyPr>
          <a:lstStyle/>
          <a:p>
            <a:r>
              <a:rPr lang="en-US" sz="600" b="1" dirty="0"/>
              <a:t>References: </a:t>
            </a:r>
          </a:p>
          <a:p>
            <a:r>
              <a:rPr lang="en-US" sz="600" dirty="0" err="1"/>
              <a:t>Kooij</a:t>
            </a:r>
            <a:r>
              <a:rPr lang="en-US" sz="600" dirty="0"/>
              <a:t>, JJ Sandra, et al. "Distinguishing comorbidity and successful management of adult ADHD." Journal of attention disorders 16.5_suppl (2012): 3S-19S. </a:t>
            </a:r>
          </a:p>
          <a:p>
            <a:r>
              <a:rPr lang="en-US" sz="600" dirty="0"/>
              <a:t>Pastor, Patricia N., C. Duran, and C. Reuben. "</a:t>
            </a:r>
            <a:r>
              <a:rPr lang="en-US" sz="600" dirty="0" err="1"/>
              <a:t>Quickstats</a:t>
            </a:r>
            <a:r>
              <a:rPr lang="en-US" sz="600" dirty="0"/>
              <a:t>: Percentage of children and adolescents aged 5-17 years with diagnosed attention‐deficit/hyperactivity disorder (ADHD), by race and Hispanic ethnicity-National Health Interview Survey, United States, 1997-2014." Morbidity and Mortality Weekly Report 64.33 (2015): 925.</a:t>
            </a:r>
          </a:p>
          <a:p>
            <a:r>
              <a:rPr lang="en-US" sz="600" dirty="0"/>
              <a:t>Thomas, Rae, et al. "Prevalence of attention-deficit/hyperactivity disorder: a systematic review and meta-analysis." Pediatrics 135.4 (2015): e994-e1001.</a:t>
            </a:r>
          </a:p>
          <a:p>
            <a:r>
              <a:rPr lang="en-GB" sz="600" dirty="0"/>
              <a:t>Xu, </a:t>
            </a:r>
            <a:r>
              <a:rPr lang="en-GB" sz="600" dirty="0" err="1"/>
              <a:t>Guifeng</a:t>
            </a:r>
            <a:r>
              <a:rPr lang="en-GB" sz="600" dirty="0"/>
              <a:t>, et al. "Twenty-year trends in diagnosed attention-deficit/hyperactivity disorder among US children and adolescents, 1997-2016." JAMA network open 1.4 (2018): e181471-e181471.</a:t>
            </a:r>
            <a:endParaRPr lang="en-GB" sz="900" dirty="0"/>
          </a:p>
        </p:txBody>
      </p:sp>
      <p:pic>
        <p:nvPicPr>
          <p:cNvPr id="12" name="Picture 11">
            <a:extLst>
              <a:ext uri="{FF2B5EF4-FFF2-40B4-BE49-F238E27FC236}">
                <a16:creationId xmlns:a16="http://schemas.microsoft.com/office/drawing/2014/main" id="{67093855-7671-45C1-B365-3139B74930B6}"/>
              </a:ext>
            </a:extLst>
          </p:cNvPr>
          <p:cNvPicPr>
            <a:picLocks noChangeAspect="1"/>
          </p:cNvPicPr>
          <p:nvPr/>
        </p:nvPicPr>
        <p:blipFill>
          <a:blip r:embed="rId4"/>
          <a:stretch>
            <a:fillRect/>
          </a:stretch>
        </p:blipFill>
        <p:spPr>
          <a:xfrm>
            <a:off x="3006637" y="3718560"/>
            <a:ext cx="3054525" cy="2197989"/>
          </a:xfrm>
          <a:prstGeom prst="rect">
            <a:avLst/>
          </a:prstGeom>
        </p:spPr>
      </p:pic>
      <p:sp>
        <p:nvSpPr>
          <p:cNvPr id="14" name="TextBox 13">
            <a:extLst>
              <a:ext uri="{FF2B5EF4-FFF2-40B4-BE49-F238E27FC236}">
                <a16:creationId xmlns:a16="http://schemas.microsoft.com/office/drawing/2014/main" id="{B0770AA8-AA23-410A-8373-08E23F3253C8}"/>
              </a:ext>
            </a:extLst>
          </p:cNvPr>
          <p:cNvSpPr txBox="1"/>
          <p:nvPr/>
        </p:nvSpPr>
        <p:spPr>
          <a:xfrm>
            <a:off x="3089362" y="3175084"/>
            <a:ext cx="2971800"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900" b="1" kern="1200" dirty="0">
                <a:solidFill>
                  <a:schemeClr val="tx1"/>
                </a:solidFill>
                <a:latin typeface="+mn-lt"/>
                <a:ea typeface="+mn-ea"/>
                <a:cs typeface="+mn-cs"/>
              </a:rPr>
              <a:t>Figure 1: ADHD prevalence by ethnicity (Pastor et al</a:t>
            </a:r>
            <a:r>
              <a:rPr lang="nl-NL" sz="900" b="1" dirty="0"/>
              <a:t>.</a:t>
            </a:r>
            <a:r>
              <a:rPr lang="nl-NL" sz="900" b="1" kern="1200" dirty="0">
                <a:solidFill>
                  <a:schemeClr val="tx1"/>
                </a:solidFill>
                <a:latin typeface="+mn-lt"/>
                <a:ea typeface="+mn-ea"/>
                <a:cs typeface="+mn-cs"/>
              </a:rPr>
              <a:t> 2018)</a:t>
            </a:r>
            <a:endParaRPr lang="en-US" sz="900" b="1" kern="1200" dirty="0">
              <a:solidFill>
                <a:schemeClr val="tx1"/>
              </a:solidFill>
              <a:latin typeface="+mn-lt"/>
              <a:ea typeface="+mn-ea"/>
              <a:cs typeface="+mn-cs"/>
            </a:endParaRPr>
          </a:p>
        </p:txBody>
      </p:sp>
    </p:spTree>
    <p:extLst>
      <p:ext uri="{BB962C8B-B14F-4D97-AF65-F5344CB8AC3E}">
        <p14:creationId xmlns:p14="http://schemas.microsoft.com/office/powerpoint/2010/main" val="96044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7DCEBE-1600-4CF2-99D8-9C3C439908E8}"/>
              </a:ext>
            </a:extLst>
          </p:cNvPr>
          <p:cNvSpPr>
            <a:spLocks noGrp="1"/>
          </p:cNvSpPr>
          <p:nvPr>
            <p:ph type="subTitle" idx="1"/>
          </p:nvPr>
        </p:nvSpPr>
        <p:spPr/>
        <p:txBody>
          <a:bodyPr/>
          <a:lstStyle/>
          <a:p>
            <a:r>
              <a:rPr lang="en-US" dirty="0"/>
              <a:t>Scientific Summary</a:t>
            </a:r>
            <a:endParaRPr lang="en-GB" dirty="0"/>
          </a:p>
        </p:txBody>
      </p:sp>
    </p:spTree>
    <p:extLst>
      <p:ext uri="{BB962C8B-B14F-4D97-AF65-F5344CB8AC3E}">
        <p14:creationId xmlns:p14="http://schemas.microsoft.com/office/powerpoint/2010/main" val="293185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C723-4403-4060-970D-1E59E617F3FF}"/>
              </a:ext>
            </a:extLst>
          </p:cNvPr>
          <p:cNvSpPr>
            <a:spLocks noGrp="1"/>
          </p:cNvSpPr>
          <p:nvPr>
            <p:ph type="title"/>
          </p:nvPr>
        </p:nvSpPr>
        <p:spPr/>
        <p:txBody>
          <a:bodyPr/>
          <a:lstStyle/>
          <a:p>
            <a:r>
              <a:rPr lang="en-US" dirty="0"/>
              <a:t>Scientific Summary</a:t>
            </a:r>
            <a:endParaRPr lang="en-GB" dirty="0"/>
          </a:p>
        </p:txBody>
      </p:sp>
      <p:sp>
        <p:nvSpPr>
          <p:cNvPr id="3" name="Content Placeholder 2">
            <a:extLst>
              <a:ext uri="{FF2B5EF4-FFF2-40B4-BE49-F238E27FC236}">
                <a16:creationId xmlns:a16="http://schemas.microsoft.com/office/drawing/2014/main" id="{A111E687-D145-4598-AACA-8399B80CD442}"/>
              </a:ext>
            </a:extLst>
          </p:cNvPr>
          <p:cNvSpPr>
            <a:spLocks noGrp="1"/>
          </p:cNvSpPr>
          <p:nvPr>
            <p:ph sz="quarter" idx="10"/>
          </p:nvPr>
        </p:nvSpPr>
        <p:spPr/>
        <p:txBody>
          <a:bodyPr/>
          <a:lstStyle/>
          <a:p>
            <a:r>
              <a:rPr lang="en-US" sz="1800" dirty="0"/>
              <a:t>ADHD characterized by symptoms of inattention and hyperactivity caused by </a:t>
            </a:r>
            <a:r>
              <a:rPr lang="en-US" sz="1800" dirty="0">
                <a:latin typeface="Century Gothic"/>
                <a:ea typeface="Verdana" panose="020B0604030504040204" pitchFamily="34" charset="0"/>
                <a:cs typeface="Arial" panose="020B0604020202020204" pitchFamily="34" charset="0"/>
              </a:rPr>
              <a:t>impairments in the synaptic levels of dopamine and norepinephrine in the prefrontal cortex and striatum. </a:t>
            </a:r>
            <a:r>
              <a:rPr lang="en-US" sz="1800" dirty="0"/>
              <a:t>Stimulant-based medications such as dexamphetamine increase synaptic catecholamine levels and are associated with high clinical efficacy but are limited by side effects, tolerability and contraindications.</a:t>
            </a:r>
          </a:p>
          <a:p>
            <a:r>
              <a:rPr lang="en-GB" sz="1800" dirty="0"/>
              <a:t>RELAXIA</a:t>
            </a:r>
            <a:r>
              <a:rPr lang="en-US" sz="1800" baseline="30000" dirty="0"/>
              <a:t>®</a:t>
            </a:r>
            <a:r>
              <a:rPr lang="en-US" sz="1800" dirty="0"/>
              <a:t> is a first-in-class gene therapy for ADHD that selectively reduces the expression of dopamine and norepinephrine transporters on axon terminals in the prefrontal cortex and striatum, producing targeted elevation of synaptic catecholamines in therapeutically relevant brain regions without the side effects associated with stimulant-based treatments.</a:t>
            </a:r>
          </a:p>
          <a:p>
            <a:r>
              <a:rPr lang="en-US" sz="1800" dirty="0"/>
              <a:t>In a Phase 3 study, RELAXIA</a:t>
            </a:r>
            <a:r>
              <a:rPr lang="en-US" sz="1800" baseline="30000" dirty="0"/>
              <a:t>®</a:t>
            </a:r>
            <a:r>
              <a:rPr lang="en-US" sz="1800" dirty="0"/>
              <a:t> resulted in a mean improvement in ADHD symptoms versus placebo by 74% over a 6-month period. In a head-to-head study, RELAXIA</a:t>
            </a:r>
            <a:r>
              <a:rPr lang="en-US" sz="1800" baseline="30000" dirty="0"/>
              <a:t>®</a:t>
            </a:r>
            <a:r>
              <a:rPr lang="en-US" sz="1800" dirty="0"/>
              <a:t> demonstrated non-inferiority to dexamphetamine, making it the first-ever non-stimulant medication to demonstrate an efficacy equivalent to that of stimulant-based medications.</a:t>
            </a:r>
            <a:endParaRPr lang="en-GB" sz="1800" dirty="0"/>
          </a:p>
        </p:txBody>
      </p:sp>
    </p:spTree>
    <p:extLst>
      <p:ext uri="{BB962C8B-B14F-4D97-AF65-F5344CB8AC3E}">
        <p14:creationId xmlns:p14="http://schemas.microsoft.com/office/powerpoint/2010/main" val="1350773505"/>
      </p:ext>
    </p:extLst>
  </p:cSld>
  <p:clrMapOvr>
    <a:masterClrMapping/>
  </p:clrMapOvr>
</p:sld>
</file>

<file path=ppt/theme/theme1.xml><?xml version="1.0" encoding="utf-8"?>
<a:theme xmlns:a="http://schemas.openxmlformats.org/drawingml/2006/main" name="1_INDIGO">
  <a:themeElements>
    <a:clrScheme name="CELLO">
      <a:dk1>
        <a:srgbClr val="000000"/>
      </a:dk1>
      <a:lt1>
        <a:sysClr val="window" lastClr="FFFFFF"/>
      </a:lt1>
      <a:dk2>
        <a:srgbClr val="4574B3"/>
      </a:dk2>
      <a:lt2>
        <a:srgbClr val="030029"/>
      </a:lt2>
      <a:accent1>
        <a:srgbClr val="30256C"/>
      </a:accent1>
      <a:accent2>
        <a:srgbClr val="01A1B7"/>
      </a:accent2>
      <a:accent3>
        <a:srgbClr val="F8971C"/>
      </a:accent3>
      <a:accent4>
        <a:srgbClr val="EA4026"/>
      </a:accent4>
      <a:accent5>
        <a:srgbClr val="5A5A5C"/>
      </a:accent5>
      <a:accent6>
        <a:srgbClr val="8CCBC9"/>
      </a:accent6>
      <a:hlink>
        <a:srgbClr val="01A1B7"/>
      </a:hlink>
      <a:folHlink>
        <a:srgbClr val="4574B3"/>
      </a:folHlink>
    </a:clrScheme>
    <a:fontScheme name="Cello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400" b="0" dirty="0" err="1" smtClean="0">
            <a:solidFill>
              <a:schemeClr val="bg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noAutofit/>
      </a:bodyPr>
      <a:lstStyle>
        <a:defPPr marL="180975" indent="-174625" fontAlgn="base">
          <a:spcBef>
            <a:spcPct val="20000"/>
          </a:spcBef>
          <a:spcAft>
            <a:spcPct val="0"/>
          </a:spcAft>
          <a:buClr>
            <a:schemeClr val="accent5"/>
          </a:buClr>
          <a:buFont typeface="Arial" panose="020B0604020202020204" pitchFamily="34" charset="0"/>
          <a:buChar char="▪"/>
          <a:defRPr sz="1400" dirty="0" err="1" smtClean="0">
            <a:solidFill>
              <a:schemeClr val="accent5"/>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CH_Expert-Navigation-Template-US.pptx" id="{F72BA281-D16D-46B0-88B8-5D21F29A2904}" vid="{1EA5B3DD-E655-4D7B-9BD4-46A3BCB7CC86}"/>
    </a:ext>
  </a:extLst>
</a:theme>
</file>

<file path=ppt/theme/theme2.xml><?xml version="1.0" encoding="utf-8"?>
<a:theme xmlns:a="http://schemas.openxmlformats.org/drawingml/2006/main" name="1_HSC New branding template DT5">
  <a:themeElements>
    <a:clrScheme name="Custom 74">
      <a:dk1>
        <a:srgbClr val="323232"/>
      </a:dk1>
      <a:lt1>
        <a:srgbClr val="FFFFFF"/>
      </a:lt1>
      <a:dk2>
        <a:srgbClr val="53075B"/>
      </a:dk2>
      <a:lt2>
        <a:srgbClr val="323232"/>
      </a:lt2>
      <a:accent1>
        <a:srgbClr val="53075B"/>
      </a:accent1>
      <a:accent2>
        <a:srgbClr val="4F6168"/>
      </a:accent2>
      <a:accent3>
        <a:srgbClr val="86BA35"/>
      </a:accent3>
      <a:accent4>
        <a:srgbClr val="A7A9AC"/>
      </a:accent4>
      <a:accent5>
        <a:srgbClr val="35043A"/>
      </a:accent5>
      <a:accent6>
        <a:srgbClr val="ADD56D"/>
      </a:accent6>
      <a:hlink>
        <a:srgbClr val="7F7F7F"/>
      </a:hlink>
      <a:folHlink>
        <a:srgbClr val="35043A"/>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2E6EDB"/>
        </a:dk2>
        <a:lt2>
          <a:srgbClr val="969696"/>
        </a:lt2>
        <a:accent1>
          <a:srgbClr val="8EF03C"/>
        </a:accent1>
        <a:accent2>
          <a:srgbClr val="8AC2F4"/>
        </a:accent2>
        <a:accent3>
          <a:srgbClr val="FFFFFF"/>
        </a:accent3>
        <a:accent4>
          <a:srgbClr val="000000"/>
        </a:accent4>
        <a:accent5>
          <a:srgbClr val="C6F6AF"/>
        </a:accent5>
        <a:accent6>
          <a:srgbClr val="7DB0DD"/>
        </a:accent6>
        <a:hlink>
          <a:srgbClr val="0F3B88"/>
        </a:hlink>
        <a:folHlink>
          <a:srgbClr val="18B8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RN 12881 Template DT1.potx" id="{4DF12EBB-1230-4792-9504-0FF03E7142C2}" vid="{00DB41D9-9C9A-47AF-8618-CAADA9CC2687}"/>
    </a:ext>
  </a:extLst>
</a:theme>
</file>

<file path=ppt/theme/theme3.xml><?xml version="1.0" encoding="utf-8"?>
<a:theme xmlns:a="http://schemas.openxmlformats.org/drawingml/2006/main" name="2_HSC New branding template DT5">
  <a:themeElements>
    <a:clrScheme name="Custom 74">
      <a:dk1>
        <a:srgbClr val="323232"/>
      </a:dk1>
      <a:lt1>
        <a:srgbClr val="FFFFFF"/>
      </a:lt1>
      <a:dk2>
        <a:srgbClr val="53075B"/>
      </a:dk2>
      <a:lt2>
        <a:srgbClr val="323232"/>
      </a:lt2>
      <a:accent1>
        <a:srgbClr val="53075B"/>
      </a:accent1>
      <a:accent2>
        <a:srgbClr val="4F6168"/>
      </a:accent2>
      <a:accent3>
        <a:srgbClr val="86BA35"/>
      </a:accent3>
      <a:accent4>
        <a:srgbClr val="A7A9AC"/>
      </a:accent4>
      <a:accent5>
        <a:srgbClr val="35043A"/>
      </a:accent5>
      <a:accent6>
        <a:srgbClr val="ADD56D"/>
      </a:accent6>
      <a:hlink>
        <a:srgbClr val="7F7F7F"/>
      </a:hlink>
      <a:folHlink>
        <a:srgbClr val="35043A"/>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2E6EDB"/>
        </a:dk2>
        <a:lt2>
          <a:srgbClr val="969696"/>
        </a:lt2>
        <a:accent1>
          <a:srgbClr val="8EF03C"/>
        </a:accent1>
        <a:accent2>
          <a:srgbClr val="8AC2F4"/>
        </a:accent2>
        <a:accent3>
          <a:srgbClr val="FFFFFF"/>
        </a:accent3>
        <a:accent4>
          <a:srgbClr val="000000"/>
        </a:accent4>
        <a:accent5>
          <a:srgbClr val="C6F6AF"/>
        </a:accent5>
        <a:accent6>
          <a:srgbClr val="7DB0DD"/>
        </a:accent6>
        <a:hlink>
          <a:srgbClr val="0F3B88"/>
        </a:hlink>
        <a:folHlink>
          <a:srgbClr val="18B8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RN 12881 Template DT1.potx" id="{4DF12EBB-1230-4792-9504-0FF03E7142C2}" vid="{00DB41D9-9C9A-47AF-8618-CAADA9CC268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8624</TotalTime>
  <Words>1871</Words>
  <Application>Microsoft Office PowerPoint</Application>
  <PresentationFormat>Widescreen</PresentationFormat>
  <Paragraphs>195</Paragraphs>
  <Slides>14</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Century Gothic</vt:lpstr>
      <vt:lpstr>Exo 2</vt:lpstr>
      <vt:lpstr>Wingdings</vt:lpstr>
      <vt:lpstr>1_INDIGO</vt:lpstr>
      <vt:lpstr>1_HSC New branding template DT5</vt:lpstr>
      <vt:lpstr>2_HSC New branding template DT5</vt:lpstr>
      <vt:lpstr>RELAXIA® Scientific Platform</vt:lpstr>
      <vt:lpstr>PowerPoint Presentation</vt:lpstr>
      <vt:lpstr>Communication Objectives</vt:lpstr>
      <vt:lpstr>PowerPoint Presentation</vt:lpstr>
      <vt:lpstr>RELAXIA® Scientific Platform Core Statements </vt:lpstr>
      <vt:lpstr>ADHD has a high prevalence worldwide and is associated with poor school/work performance, other mental disorders and substance abuse. Current stimulant-based treatments are associated with cardiovascular risk, abuse risk and growth suppression. There is a high unmet need for effective, non-stimulant treatments.</vt:lpstr>
      <vt:lpstr>Disease burden and unmet need The worldwide prevalence of ADHD in children is estimated at 7.2% and has been increasing in recent years. It is typically recognized and diagnosed in childhood and occurs more frequently in boys than girls. Most patients with ADHD have other psychiatric comorbidities that may complicate diagnosis.</vt:lpstr>
      <vt:lpstr>PowerPoint Presentation</vt:lpstr>
      <vt:lpstr>Scientific Summary</vt:lpstr>
      <vt:lpstr>PowerPoint Presentation</vt:lpstr>
      <vt:lpstr>Lexicon</vt:lpstr>
      <vt:lpstr>Lexicon</vt:lpstr>
      <vt:lpstr>PowerPoint Presentation</vt:lpstr>
      <vt:lpstr>Related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Pompe Disease Expert Mapping Consultancy</dc:title>
  <dc:creator>Jason McDonough</dc:creator>
  <cp:lastModifiedBy>MedErgy</cp:lastModifiedBy>
  <cp:revision>387</cp:revision>
  <dcterms:created xsi:type="dcterms:W3CDTF">2020-11-04T14:19:29Z</dcterms:created>
  <dcterms:modified xsi:type="dcterms:W3CDTF">2021-09-08T17:02:40Z</dcterms:modified>
</cp:coreProperties>
</file>