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100" d="100"/>
          <a:sy n="100" d="100"/>
        </p:scale>
        <p:origin x="24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E0A71-8CE6-4B16-979B-14651FBDB431}"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8598D-116F-4DAA-9950-03C7B154E5E9}" type="slidenum">
              <a:rPr lang="en-US" smtClean="0"/>
              <a:t>‹#›</a:t>
            </a:fld>
            <a:endParaRPr lang="en-US"/>
          </a:p>
        </p:txBody>
      </p:sp>
    </p:spTree>
    <p:extLst>
      <p:ext uri="{BB962C8B-B14F-4D97-AF65-F5344CB8AC3E}">
        <p14:creationId xmlns:p14="http://schemas.microsoft.com/office/powerpoint/2010/main" val="188169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areaChart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6883eb4-6f5e-4ef8-9795-0eee835cd79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reaChart ,clusteredBarChart ,clusteredBarChart ,clusteredColumnChart ,card ,card ,shape ,textbox ,textbox ,slicer ,textbox ,shape ,textbox ,textbox ,textbox ,donutChart ,textbox ,textbox ,textbox ,shape ,textbox ,textbox ,textbox. Please refer to the notes on this slide for details">
            <a:hlinkClick r:id="rId3"/>
          </p:cNvPr>
          <p:cNvPicPr>
            <a:picLocks noChangeAspect="1"/>
          </p:cNvPicPr>
          <p:nvPr/>
        </p:nvPicPr>
        <p:blipFill>
          <a:blip r:embed="rId4"/>
          <a:stretch>
            <a:fillRect/>
          </a:stretch>
        </p:blipFill>
        <p:spPr>
          <a:xfrm>
            <a:off x="2867025" y="0"/>
            <a:ext cx="6448425"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117</Words>
  <Application>Microsoft Office PowerPoint</Application>
  <PresentationFormat>Widescreen</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Matthew Mike</cp:lastModifiedBy>
  <cp:revision>5</cp:revision>
  <dcterms:created xsi:type="dcterms:W3CDTF">2016-09-04T11:54:55Z</dcterms:created>
  <dcterms:modified xsi:type="dcterms:W3CDTF">2022-11-11T22:23:57Z</dcterms:modified>
</cp:coreProperties>
</file>