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4114800" y="3591562"/>
            <a:ext cx="24688800" cy="764032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16200"/>
              <a:buFont typeface="Calibri"/>
              <a:buNone/>
              <a:defRPr b="0" i="0" sz="16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lstStyle>
            <a:lvl1pPr lvl="0" marR="0" rtl="0" algn="ctr">
              <a:lnSpc>
                <a:spcPct val="90000"/>
              </a:lnSpc>
              <a:spcBef>
                <a:spcPts val="2700"/>
              </a:spcBef>
              <a:spcAft>
                <a:spcPts val="0"/>
              </a:spcAft>
              <a:buClr>
                <a:schemeClr val="dk1"/>
              </a:buClr>
              <a:buSzPts val="6480"/>
              <a:buFont typeface="Arial"/>
              <a:buNone/>
              <a:defRPr b="0" i="0" sz="6480" u="none" cap="none" strike="noStrike">
                <a:solidFill>
                  <a:schemeClr val="dk1"/>
                </a:solidFill>
                <a:latin typeface="Calibri"/>
                <a:ea typeface="Calibri"/>
                <a:cs typeface="Calibri"/>
                <a:sym typeface="Calibri"/>
              </a:defRPr>
            </a:lvl1pPr>
            <a:lvl2pPr lvl="1" marR="0" rtl="0" algn="ctr">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2pPr>
            <a:lvl3pPr lvl="2" marR="0" rtl="0" algn="ctr">
              <a:lnSpc>
                <a:spcPct val="90000"/>
              </a:lnSpc>
              <a:spcBef>
                <a:spcPts val="1350"/>
              </a:spcBef>
              <a:spcAft>
                <a:spcPts val="0"/>
              </a:spcAft>
              <a:buClr>
                <a:schemeClr val="dk1"/>
              </a:buClr>
              <a:buSzPts val="4860"/>
              <a:buFont typeface="Arial"/>
              <a:buNone/>
              <a:defRPr b="0" i="0" sz="4860" u="none" cap="none" strike="noStrike">
                <a:solidFill>
                  <a:schemeClr val="dk1"/>
                </a:solidFill>
                <a:latin typeface="Calibri"/>
                <a:ea typeface="Calibri"/>
                <a:cs typeface="Calibri"/>
                <a:sym typeface="Calibri"/>
              </a:defRPr>
            </a:lvl3pPr>
            <a:lvl4pPr lvl="3"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4pPr>
            <a:lvl5pPr lvl="4"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5pPr>
            <a:lvl6pPr lvl="5"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6pPr>
            <a:lvl7pPr lvl="6"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7pPr>
            <a:lvl8pPr lvl="7"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8pPr>
            <a:lvl9pPr lvl="8" marR="0" rtl="0" algn="ctr">
              <a:lnSpc>
                <a:spcPct val="90000"/>
              </a:lnSpc>
              <a:spcBef>
                <a:spcPts val="135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2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240" u="none" cap="none" strike="noStrike">
                <a:solidFill>
                  <a:srgbClr val="888888"/>
                </a:solidFill>
                <a:latin typeface="Calibri"/>
                <a:ea typeface="Calibri"/>
                <a:cs typeface="Calibri"/>
                <a:sym typeface="Calibri"/>
              </a:defRPr>
            </a:lvl1pPr>
            <a:lvl2pPr indent="0" lvl="1" marL="0" marR="0" rtl="0" algn="r">
              <a:spcBef>
                <a:spcPts val="0"/>
              </a:spcBef>
              <a:buNone/>
              <a:defRPr b="0" i="0" sz="3240" u="none" cap="none" strike="noStrike">
                <a:solidFill>
                  <a:srgbClr val="888888"/>
                </a:solidFill>
                <a:latin typeface="Calibri"/>
                <a:ea typeface="Calibri"/>
                <a:cs typeface="Calibri"/>
                <a:sym typeface="Calibri"/>
              </a:defRPr>
            </a:lvl2pPr>
            <a:lvl3pPr indent="0" lvl="2" marL="0" marR="0" rtl="0" algn="r">
              <a:spcBef>
                <a:spcPts val="0"/>
              </a:spcBef>
              <a:buNone/>
              <a:defRPr b="0" i="0" sz="3240" u="none" cap="none" strike="noStrike">
                <a:solidFill>
                  <a:srgbClr val="888888"/>
                </a:solidFill>
                <a:latin typeface="Calibri"/>
                <a:ea typeface="Calibri"/>
                <a:cs typeface="Calibri"/>
                <a:sym typeface="Calibri"/>
              </a:defRPr>
            </a:lvl3pPr>
            <a:lvl4pPr indent="0" lvl="3" marL="0" marR="0" rtl="0" algn="r">
              <a:spcBef>
                <a:spcPts val="0"/>
              </a:spcBef>
              <a:buNone/>
              <a:defRPr b="0" i="0" sz="3240" u="none" cap="none" strike="noStrike">
                <a:solidFill>
                  <a:srgbClr val="888888"/>
                </a:solidFill>
                <a:latin typeface="Calibri"/>
                <a:ea typeface="Calibri"/>
                <a:cs typeface="Calibri"/>
                <a:sym typeface="Calibri"/>
              </a:defRPr>
            </a:lvl4pPr>
            <a:lvl5pPr indent="0" lvl="4" marL="0" marR="0" rtl="0" algn="r">
              <a:spcBef>
                <a:spcPts val="0"/>
              </a:spcBef>
              <a:buNone/>
              <a:defRPr b="0" i="0" sz="3240" u="none" cap="none" strike="noStrike">
                <a:solidFill>
                  <a:srgbClr val="888888"/>
                </a:solidFill>
                <a:latin typeface="Calibri"/>
                <a:ea typeface="Calibri"/>
                <a:cs typeface="Calibri"/>
                <a:sym typeface="Calibri"/>
              </a:defRPr>
            </a:lvl5pPr>
            <a:lvl6pPr indent="0" lvl="5" marL="0" marR="0" rtl="0" algn="r">
              <a:spcBef>
                <a:spcPts val="0"/>
              </a:spcBef>
              <a:buNone/>
              <a:defRPr b="0" i="0" sz="3240" u="none" cap="none" strike="noStrike">
                <a:solidFill>
                  <a:srgbClr val="888888"/>
                </a:solidFill>
                <a:latin typeface="Calibri"/>
                <a:ea typeface="Calibri"/>
                <a:cs typeface="Calibri"/>
                <a:sym typeface="Calibri"/>
              </a:defRPr>
            </a:lvl6pPr>
            <a:lvl7pPr indent="0" lvl="6" marL="0" marR="0" rtl="0" algn="r">
              <a:spcBef>
                <a:spcPts val="0"/>
              </a:spcBef>
              <a:buNone/>
              <a:defRPr b="0" i="0" sz="3240" u="none" cap="none" strike="noStrike">
                <a:solidFill>
                  <a:srgbClr val="888888"/>
                </a:solidFill>
                <a:latin typeface="Calibri"/>
                <a:ea typeface="Calibri"/>
                <a:cs typeface="Calibri"/>
                <a:sym typeface="Calibri"/>
              </a:defRPr>
            </a:lvl7pPr>
            <a:lvl8pPr indent="0" lvl="7" marL="0" marR="0" rtl="0" algn="r">
              <a:spcBef>
                <a:spcPts val="0"/>
              </a:spcBef>
              <a:buNone/>
              <a:defRPr b="0" i="0" sz="3240" u="none" cap="none" strike="noStrike">
                <a:solidFill>
                  <a:srgbClr val="888888"/>
                </a:solidFill>
                <a:latin typeface="Calibri"/>
                <a:ea typeface="Calibri"/>
                <a:cs typeface="Calibri"/>
                <a:sym typeface="Calibri"/>
              </a:defRPr>
            </a:lvl8pPr>
            <a:lvl9pPr indent="0" lvl="8" marL="0" marR="0" rtl="0" algn="r">
              <a:spcBef>
                <a:spcPts val="0"/>
              </a:spcBef>
              <a:buNone/>
              <a:defRPr b="0" i="0" sz="324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263140"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9497058" y="-1391918"/>
            <a:ext cx="13924283" cy="28392119"/>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7807303" y="6918326"/>
            <a:ext cx="18597882" cy="709803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3405504" y="26036"/>
            <a:ext cx="18597882" cy="20882609"/>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263140"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245995" y="5471163"/>
            <a:ext cx="28392119" cy="9128758"/>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16200"/>
              <a:buFont typeface="Calibri"/>
              <a:buNone/>
              <a:defRPr b="0" i="0" sz="16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2245995" y="14686283"/>
            <a:ext cx="28392119" cy="480059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700"/>
              </a:spcBef>
              <a:spcAft>
                <a:spcPts val="0"/>
              </a:spcAft>
              <a:buClr>
                <a:srgbClr val="888888"/>
              </a:buClr>
              <a:buSzPts val="6480"/>
              <a:buFont typeface="Arial"/>
              <a:buNone/>
              <a:defRPr b="0" i="0" sz="6480" u="none" cap="none" strike="noStrike">
                <a:solidFill>
                  <a:srgbClr val="888888"/>
                </a:solidFill>
                <a:latin typeface="Calibri"/>
                <a:ea typeface="Calibri"/>
                <a:cs typeface="Calibri"/>
                <a:sym typeface="Calibri"/>
              </a:defRPr>
            </a:lvl1pPr>
            <a:lvl2pPr indent="-228600" lvl="1" marL="914400" marR="0" rtl="0" algn="l">
              <a:lnSpc>
                <a:spcPct val="90000"/>
              </a:lnSpc>
              <a:spcBef>
                <a:spcPts val="1350"/>
              </a:spcBef>
              <a:spcAft>
                <a:spcPts val="0"/>
              </a:spcAft>
              <a:buClr>
                <a:srgbClr val="888888"/>
              </a:buClr>
              <a:buSzPts val="5400"/>
              <a:buFont typeface="Arial"/>
              <a:buNone/>
              <a:defRPr b="0" i="0" sz="5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1350"/>
              </a:spcBef>
              <a:spcAft>
                <a:spcPts val="0"/>
              </a:spcAft>
              <a:buClr>
                <a:srgbClr val="888888"/>
              </a:buClr>
              <a:buSzPts val="4860"/>
              <a:buFont typeface="Arial"/>
              <a:buNone/>
              <a:defRPr b="0" i="0" sz="4860" u="none" cap="none" strike="noStrike">
                <a:solidFill>
                  <a:srgbClr val="888888"/>
                </a:solidFill>
                <a:latin typeface="Calibri"/>
                <a:ea typeface="Calibri"/>
                <a:cs typeface="Calibri"/>
                <a:sym typeface="Calibri"/>
              </a:defRPr>
            </a:lvl3pPr>
            <a:lvl4pPr indent="-228600" lvl="3" marL="18288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4pPr>
            <a:lvl5pPr indent="-228600" lvl="4" marL="22860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5pPr>
            <a:lvl6pPr indent="-228600" lvl="5" marL="27432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6pPr>
            <a:lvl7pPr indent="-228600" lvl="6" marL="32004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7pPr>
            <a:lvl8pPr indent="-228600" lvl="7" marL="36576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8pPr>
            <a:lvl9pPr indent="-228600" lvl="8" marL="4114800" marR="0" rtl="0" algn="l">
              <a:lnSpc>
                <a:spcPct val="90000"/>
              </a:lnSpc>
              <a:spcBef>
                <a:spcPts val="1350"/>
              </a:spcBef>
              <a:spcAft>
                <a:spcPts val="0"/>
              </a:spcAft>
              <a:buClr>
                <a:srgbClr val="888888"/>
              </a:buClr>
              <a:buSzPts val="4320"/>
              <a:buFont typeface="Arial"/>
              <a:buNone/>
              <a:defRPr b="0" i="0" sz="432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263140"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2263140" y="5842000"/>
            <a:ext cx="13990321" cy="13924283"/>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16664941" y="5842000"/>
            <a:ext cx="13990321" cy="13924283"/>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267428"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2267429" y="5379722"/>
            <a:ext cx="13926025" cy="2636518"/>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2700"/>
              </a:spcBef>
              <a:spcAft>
                <a:spcPts val="0"/>
              </a:spcAft>
              <a:buClr>
                <a:schemeClr val="dk1"/>
              </a:buClr>
              <a:buSzPts val="6480"/>
              <a:buFont typeface="Arial"/>
              <a:buNone/>
              <a:defRPr b="1" i="0" sz="6480" u="none" cap="none" strike="noStrike">
                <a:solidFill>
                  <a:schemeClr val="dk1"/>
                </a:solidFill>
                <a:latin typeface="Calibri"/>
                <a:ea typeface="Calibri"/>
                <a:cs typeface="Calibri"/>
                <a:sym typeface="Calibri"/>
              </a:defRPr>
            </a:lvl1pPr>
            <a:lvl2pPr indent="-228600" lvl="1" marL="914400" marR="0" rtl="0" algn="l">
              <a:lnSpc>
                <a:spcPct val="90000"/>
              </a:lnSpc>
              <a:spcBef>
                <a:spcPts val="135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350"/>
              </a:spcBef>
              <a:spcAft>
                <a:spcPts val="0"/>
              </a:spcAft>
              <a:buClr>
                <a:schemeClr val="dk1"/>
              </a:buClr>
              <a:buSzPts val="4860"/>
              <a:buFont typeface="Arial"/>
              <a:buNone/>
              <a:defRPr b="1" i="0" sz="4860" u="none" cap="none" strike="noStrike">
                <a:solidFill>
                  <a:schemeClr val="dk1"/>
                </a:solidFill>
                <a:latin typeface="Calibri"/>
                <a:ea typeface="Calibri"/>
                <a:cs typeface="Calibri"/>
                <a:sym typeface="Calibri"/>
              </a:defRPr>
            </a:lvl3pPr>
            <a:lvl4pPr indent="-228600" lvl="3" marL="18288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4pPr>
            <a:lvl5pPr indent="-228600" lvl="4" marL="22860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5pPr>
            <a:lvl6pPr indent="-228600" lvl="5" marL="27432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6pPr>
            <a:lvl7pPr indent="-228600" lvl="6" marL="32004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7pPr>
            <a:lvl8pPr indent="-228600" lvl="7" marL="36576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8pPr>
            <a:lvl9pPr indent="-228600" lvl="8" marL="41148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2267429" y="8016240"/>
            <a:ext cx="13926025" cy="11790682"/>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16664941" y="5379722"/>
            <a:ext cx="13994608" cy="2636518"/>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2700"/>
              </a:spcBef>
              <a:spcAft>
                <a:spcPts val="0"/>
              </a:spcAft>
              <a:buClr>
                <a:schemeClr val="dk1"/>
              </a:buClr>
              <a:buSzPts val="6480"/>
              <a:buFont typeface="Arial"/>
              <a:buNone/>
              <a:defRPr b="1" i="0" sz="6480" u="none" cap="none" strike="noStrike">
                <a:solidFill>
                  <a:schemeClr val="dk1"/>
                </a:solidFill>
                <a:latin typeface="Calibri"/>
                <a:ea typeface="Calibri"/>
                <a:cs typeface="Calibri"/>
                <a:sym typeface="Calibri"/>
              </a:defRPr>
            </a:lvl1pPr>
            <a:lvl2pPr indent="-228600" lvl="1" marL="914400" marR="0" rtl="0" algn="l">
              <a:lnSpc>
                <a:spcPct val="90000"/>
              </a:lnSpc>
              <a:spcBef>
                <a:spcPts val="1350"/>
              </a:spcBef>
              <a:spcAft>
                <a:spcPts val="0"/>
              </a:spcAft>
              <a:buClr>
                <a:schemeClr val="dk1"/>
              </a:buClr>
              <a:buSzPts val="5400"/>
              <a:buFont typeface="Arial"/>
              <a:buNone/>
              <a:defRPr b="1" i="0" sz="5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1350"/>
              </a:spcBef>
              <a:spcAft>
                <a:spcPts val="0"/>
              </a:spcAft>
              <a:buClr>
                <a:schemeClr val="dk1"/>
              </a:buClr>
              <a:buSzPts val="4860"/>
              <a:buFont typeface="Arial"/>
              <a:buNone/>
              <a:defRPr b="1" i="0" sz="4860" u="none" cap="none" strike="noStrike">
                <a:solidFill>
                  <a:schemeClr val="dk1"/>
                </a:solidFill>
                <a:latin typeface="Calibri"/>
                <a:ea typeface="Calibri"/>
                <a:cs typeface="Calibri"/>
                <a:sym typeface="Calibri"/>
              </a:defRPr>
            </a:lvl3pPr>
            <a:lvl4pPr indent="-228600" lvl="3" marL="18288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4pPr>
            <a:lvl5pPr indent="-228600" lvl="4" marL="22860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5pPr>
            <a:lvl6pPr indent="-228600" lvl="5" marL="27432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6pPr>
            <a:lvl7pPr indent="-228600" lvl="6" marL="32004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7pPr>
            <a:lvl8pPr indent="-228600" lvl="7" marL="36576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8pPr>
            <a:lvl9pPr indent="-228600" lvl="8" marL="4114800" marR="0" rtl="0" algn="l">
              <a:lnSpc>
                <a:spcPct val="90000"/>
              </a:lnSpc>
              <a:spcBef>
                <a:spcPts val="1350"/>
              </a:spcBef>
              <a:spcAft>
                <a:spcPts val="0"/>
              </a:spcAft>
              <a:buClr>
                <a:schemeClr val="dk1"/>
              </a:buClr>
              <a:buSzPts val="4320"/>
              <a:buFont typeface="Arial"/>
              <a:buNone/>
              <a:defRPr b="1" i="0" sz="432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16664941" y="8016240"/>
            <a:ext cx="13994608" cy="11790682"/>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263140"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267429" y="1463040"/>
            <a:ext cx="10617040" cy="512064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8640"/>
              <a:buFont typeface="Calibri"/>
              <a:buNone/>
              <a:defRPr b="0" i="0" sz="86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13994608" y="3159762"/>
            <a:ext cx="16664939" cy="15595601"/>
          </a:xfrm>
          <a:prstGeom prst="rect">
            <a:avLst/>
          </a:prstGeom>
          <a:noFill/>
          <a:ln>
            <a:noFill/>
          </a:ln>
        </p:spPr>
        <p:txBody>
          <a:bodyPr anchorCtr="0" anchor="t" bIns="45700" lIns="91425" spcFirstLastPara="1" rIns="91425" wrap="square" tIns="45700"/>
          <a:lstStyle>
            <a:lvl1pPr indent="-777240" lvl="0" marL="457200" marR="0" rtl="0" algn="l">
              <a:lnSpc>
                <a:spcPct val="90000"/>
              </a:lnSpc>
              <a:spcBef>
                <a:spcPts val="27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1pPr>
            <a:lvl2pPr indent="-708660" lvl="1" marL="914400" marR="0" rtl="0" algn="l">
              <a:lnSpc>
                <a:spcPct val="90000"/>
              </a:lnSpc>
              <a:spcBef>
                <a:spcPts val="135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2pPr>
            <a:lvl3pPr indent="-640080" lvl="2" marL="13716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3pPr>
            <a:lvl4pPr indent="-571500" lvl="3" marL="18288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2267429" y="6583680"/>
            <a:ext cx="10617040" cy="1219708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7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1350"/>
              </a:spcBef>
              <a:spcAft>
                <a:spcPts val="0"/>
              </a:spcAft>
              <a:buClr>
                <a:schemeClr val="dk1"/>
              </a:buClr>
              <a:buSzPts val="3780"/>
              <a:buFont typeface="Arial"/>
              <a:buNone/>
              <a:defRPr b="0" i="0" sz="3780" u="none" cap="none" strike="noStrike">
                <a:solidFill>
                  <a:schemeClr val="dk1"/>
                </a:solidFill>
                <a:latin typeface="Calibri"/>
                <a:ea typeface="Calibri"/>
                <a:cs typeface="Calibri"/>
                <a:sym typeface="Calibri"/>
              </a:defRPr>
            </a:lvl2pPr>
            <a:lvl3pPr indent="-228600" lvl="2" marL="1371600" marR="0" rtl="0" algn="l">
              <a:lnSpc>
                <a:spcPct val="90000"/>
              </a:lnSpc>
              <a:spcBef>
                <a:spcPts val="1350"/>
              </a:spcBef>
              <a:spcAft>
                <a:spcPts val="0"/>
              </a:spcAft>
              <a:buClr>
                <a:schemeClr val="dk1"/>
              </a:buClr>
              <a:buSzPts val="3240"/>
              <a:buFont typeface="Arial"/>
              <a:buNone/>
              <a:defRPr b="0" i="0" sz="3240" u="none" cap="none" strike="noStrike">
                <a:solidFill>
                  <a:schemeClr val="dk1"/>
                </a:solidFill>
                <a:latin typeface="Calibri"/>
                <a:ea typeface="Calibri"/>
                <a:cs typeface="Calibri"/>
                <a:sym typeface="Calibri"/>
              </a:defRPr>
            </a:lvl3pPr>
            <a:lvl4pPr indent="-228600" lvl="3" marL="18288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2267429" y="1463040"/>
            <a:ext cx="10617040" cy="512064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8640"/>
              <a:buFont typeface="Calibri"/>
              <a:buNone/>
              <a:defRPr b="0" i="0" sz="86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3994608" y="3159762"/>
            <a:ext cx="16664939" cy="15595601"/>
          </a:xfrm>
          <a:prstGeom prst="rect">
            <a:avLst/>
          </a:prstGeom>
          <a:noFill/>
          <a:ln>
            <a:noFill/>
          </a:ln>
        </p:spPr>
        <p:txBody>
          <a:bodyPr anchorCtr="0" anchor="t" bIns="45700" lIns="91425" spcFirstLastPara="1" rIns="91425" wrap="square" tIns="45700"/>
          <a:lstStyle>
            <a:lvl1pPr lvl="0" marR="0" rtl="0" algn="l">
              <a:lnSpc>
                <a:spcPct val="90000"/>
              </a:lnSpc>
              <a:spcBef>
                <a:spcPts val="27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1pPr>
            <a:lvl2pPr lvl="1" marR="0" rtl="0" algn="l">
              <a:lnSpc>
                <a:spcPct val="90000"/>
              </a:lnSpc>
              <a:spcBef>
                <a:spcPts val="1350"/>
              </a:spcBef>
              <a:spcAft>
                <a:spcPts val="0"/>
              </a:spcAft>
              <a:buClr>
                <a:schemeClr val="dk1"/>
              </a:buClr>
              <a:buSzPts val="7560"/>
              <a:buFont typeface="Arial"/>
              <a:buNone/>
              <a:defRPr b="0" i="0" sz="7560" u="none" cap="none" strike="noStrike">
                <a:solidFill>
                  <a:schemeClr val="dk1"/>
                </a:solidFill>
                <a:latin typeface="Calibri"/>
                <a:ea typeface="Calibri"/>
                <a:cs typeface="Calibri"/>
                <a:sym typeface="Calibri"/>
              </a:defRPr>
            </a:lvl2pPr>
            <a:lvl3pPr lvl="2" marR="0" rtl="0" algn="l">
              <a:lnSpc>
                <a:spcPct val="90000"/>
              </a:lnSpc>
              <a:spcBef>
                <a:spcPts val="1350"/>
              </a:spcBef>
              <a:spcAft>
                <a:spcPts val="0"/>
              </a:spcAft>
              <a:buClr>
                <a:schemeClr val="dk1"/>
              </a:buClr>
              <a:buSzPts val="6480"/>
              <a:buFont typeface="Arial"/>
              <a:buNone/>
              <a:defRPr b="0" i="0" sz="6480" u="none" cap="none" strike="noStrike">
                <a:solidFill>
                  <a:schemeClr val="dk1"/>
                </a:solidFill>
                <a:latin typeface="Calibri"/>
                <a:ea typeface="Calibri"/>
                <a:cs typeface="Calibri"/>
                <a:sym typeface="Calibri"/>
              </a:defRPr>
            </a:lvl3pPr>
            <a:lvl4pPr lvl="3"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4pPr>
            <a:lvl5pPr lvl="4"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5pPr>
            <a:lvl6pPr lvl="5"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6pPr>
            <a:lvl7pPr lvl="6"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7pPr>
            <a:lvl8pPr lvl="7"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8pPr>
            <a:lvl9pPr lvl="8" marR="0" rtl="0" algn="l">
              <a:lnSpc>
                <a:spcPct val="90000"/>
              </a:lnSpc>
              <a:spcBef>
                <a:spcPts val="1350"/>
              </a:spcBef>
              <a:spcAft>
                <a:spcPts val="0"/>
              </a:spcAft>
              <a:buClr>
                <a:schemeClr val="dk1"/>
              </a:buClr>
              <a:buSzPts val="5400"/>
              <a:buFont typeface="Arial"/>
              <a:buNone/>
              <a:defRPr b="0" i="0" sz="54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2267429" y="6583680"/>
            <a:ext cx="10617040" cy="12197082"/>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27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1350"/>
              </a:spcBef>
              <a:spcAft>
                <a:spcPts val="0"/>
              </a:spcAft>
              <a:buClr>
                <a:schemeClr val="dk1"/>
              </a:buClr>
              <a:buSzPts val="3780"/>
              <a:buFont typeface="Arial"/>
              <a:buNone/>
              <a:defRPr b="0" i="0" sz="3780" u="none" cap="none" strike="noStrike">
                <a:solidFill>
                  <a:schemeClr val="dk1"/>
                </a:solidFill>
                <a:latin typeface="Calibri"/>
                <a:ea typeface="Calibri"/>
                <a:cs typeface="Calibri"/>
                <a:sym typeface="Calibri"/>
              </a:defRPr>
            </a:lvl2pPr>
            <a:lvl3pPr indent="-228600" lvl="2" marL="1371600" marR="0" rtl="0" algn="l">
              <a:lnSpc>
                <a:spcPct val="90000"/>
              </a:lnSpc>
              <a:spcBef>
                <a:spcPts val="1350"/>
              </a:spcBef>
              <a:spcAft>
                <a:spcPts val="0"/>
              </a:spcAft>
              <a:buClr>
                <a:schemeClr val="dk1"/>
              </a:buClr>
              <a:buSzPts val="3240"/>
              <a:buFont typeface="Arial"/>
              <a:buNone/>
              <a:defRPr b="0" i="0" sz="3240" u="none" cap="none" strike="noStrike">
                <a:solidFill>
                  <a:schemeClr val="dk1"/>
                </a:solidFill>
                <a:latin typeface="Calibri"/>
                <a:ea typeface="Calibri"/>
                <a:cs typeface="Calibri"/>
                <a:sym typeface="Calibri"/>
              </a:defRPr>
            </a:lvl3pPr>
            <a:lvl4pPr indent="-228600" lvl="3" marL="18288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1350"/>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3240">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240">
                <a:solidFill>
                  <a:srgbClr val="888888"/>
                </a:solidFill>
                <a:latin typeface="Calibri"/>
                <a:ea typeface="Calibri"/>
                <a:cs typeface="Calibri"/>
                <a:sym typeface="Calibri"/>
              </a:defRPr>
            </a:lvl1pPr>
            <a:lvl2pPr indent="0" lvl="1" marL="0" marR="0" rtl="0" algn="r">
              <a:spcBef>
                <a:spcPts val="0"/>
              </a:spcBef>
              <a:buNone/>
              <a:defRPr sz="3240">
                <a:solidFill>
                  <a:srgbClr val="888888"/>
                </a:solidFill>
                <a:latin typeface="Calibri"/>
                <a:ea typeface="Calibri"/>
                <a:cs typeface="Calibri"/>
                <a:sym typeface="Calibri"/>
              </a:defRPr>
            </a:lvl2pPr>
            <a:lvl3pPr indent="0" lvl="2" marL="0" marR="0" rtl="0" algn="r">
              <a:spcBef>
                <a:spcPts val="0"/>
              </a:spcBef>
              <a:buNone/>
              <a:defRPr sz="3240">
                <a:solidFill>
                  <a:srgbClr val="888888"/>
                </a:solidFill>
                <a:latin typeface="Calibri"/>
                <a:ea typeface="Calibri"/>
                <a:cs typeface="Calibri"/>
                <a:sym typeface="Calibri"/>
              </a:defRPr>
            </a:lvl3pPr>
            <a:lvl4pPr indent="0" lvl="3" marL="0" marR="0" rtl="0" algn="r">
              <a:spcBef>
                <a:spcPts val="0"/>
              </a:spcBef>
              <a:buNone/>
              <a:defRPr sz="3240">
                <a:solidFill>
                  <a:srgbClr val="888888"/>
                </a:solidFill>
                <a:latin typeface="Calibri"/>
                <a:ea typeface="Calibri"/>
                <a:cs typeface="Calibri"/>
                <a:sym typeface="Calibri"/>
              </a:defRPr>
            </a:lvl4pPr>
            <a:lvl5pPr indent="0" lvl="4" marL="0" marR="0" rtl="0" algn="r">
              <a:spcBef>
                <a:spcPts val="0"/>
              </a:spcBef>
              <a:buNone/>
              <a:defRPr sz="3240">
                <a:solidFill>
                  <a:srgbClr val="888888"/>
                </a:solidFill>
                <a:latin typeface="Calibri"/>
                <a:ea typeface="Calibri"/>
                <a:cs typeface="Calibri"/>
                <a:sym typeface="Calibri"/>
              </a:defRPr>
            </a:lvl5pPr>
            <a:lvl6pPr indent="0" lvl="5" marL="0" marR="0" rtl="0" algn="r">
              <a:spcBef>
                <a:spcPts val="0"/>
              </a:spcBef>
              <a:buNone/>
              <a:defRPr sz="3240">
                <a:solidFill>
                  <a:srgbClr val="888888"/>
                </a:solidFill>
                <a:latin typeface="Calibri"/>
                <a:ea typeface="Calibri"/>
                <a:cs typeface="Calibri"/>
                <a:sym typeface="Calibri"/>
              </a:defRPr>
            </a:lvl6pPr>
            <a:lvl7pPr indent="0" lvl="6" marL="0" marR="0" rtl="0" algn="r">
              <a:spcBef>
                <a:spcPts val="0"/>
              </a:spcBef>
              <a:buNone/>
              <a:defRPr sz="3240">
                <a:solidFill>
                  <a:srgbClr val="888888"/>
                </a:solidFill>
                <a:latin typeface="Calibri"/>
                <a:ea typeface="Calibri"/>
                <a:cs typeface="Calibri"/>
                <a:sym typeface="Calibri"/>
              </a:defRPr>
            </a:lvl7pPr>
            <a:lvl8pPr indent="0" lvl="7" marL="0" marR="0" rtl="0" algn="r">
              <a:spcBef>
                <a:spcPts val="0"/>
              </a:spcBef>
              <a:buNone/>
              <a:defRPr sz="3240">
                <a:solidFill>
                  <a:srgbClr val="888888"/>
                </a:solidFill>
                <a:latin typeface="Calibri"/>
                <a:ea typeface="Calibri"/>
                <a:cs typeface="Calibri"/>
                <a:sym typeface="Calibri"/>
              </a:defRPr>
            </a:lvl8pPr>
            <a:lvl9pPr indent="0" lvl="8" marL="0" marR="0" rtl="0" algn="r">
              <a:spcBef>
                <a:spcPts val="0"/>
              </a:spcBef>
              <a:buNone/>
              <a:defRPr sz="324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63140" y="1168401"/>
            <a:ext cx="28392119" cy="4241802"/>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11880"/>
              <a:buFont typeface="Calibri"/>
              <a:buNone/>
              <a:defRPr b="0" i="0" sz="118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263140" y="5842000"/>
            <a:ext cx="28392119" cy="13924283"/>
          </a:xfrm>
          <a:prstGeom prst="rect">
            <a:avLst/>
          </a:prstGeom>
          <a:noFill/>
          <a:ln>
            <a:noFill/>
          </a:ln>
        </p:spPr>
        <p:txBody>
          <a:bodyPr anchorCtr="0" anchor="t" bIns="45700" lIns="91425" spcFirstLastPara="1" rIns="91425" wrap="square" tIns="45700"/>
          <a:lstStyle>
            <a:lvl1pPr indent="-708660" lvl="0" marL="457200" marR="0" rtl="0" algn="l">
              <a:lnSpc>
                <a:spcPct val="90000"/>
              </a:lnSpc>
              <a:spcBef>
                <a:spcPts val="2700"/>
              </a:spcBef>
              <a:spcAft>
                <a:spcPts val="0"/>
              </a:spcAft>
              <a:buClr>
                <a:schemeClr val="dk1"/>
              </a:buClr>
              <a:buSzPts val="7560"/>
              <a:buFont typeface="Arial"/>
              <a:buChar char="•"/>
              <a:defRPr b="0" i="0" sz="7560" u="none" cap="none" strike="noStrike">
                <a:solidFill>
                  <a:schemeClr val="dk1"/>
                </a:solidFill>
                <a:latin typeface="Calibri"/>
                <a:ea typeface="Calibri"/>
                <a:cs typeface="Calibri"/>
                <a:sym typeface="Calibri"/>
              </a:defRPr>
            </a:lvl1pPr>
            <a:lvl2pPr indent="-640080" lvl="1" marL="914400" marR="0" rtl="0" algn="l">
              <a:lnSpc>
                <a:spcPct val="90000"/>
              </a:lnSpc>
              <a:spcBef>
                <a:spcPts val="1350"/>
              </a:spcBef>
              <a:spcAft>
                <a:spcPts val="0"/>
              </a:spcAft>
              <a:buClr>
                <a:schemeClr val="dk1"/>
              </a:buClr>
              <a:buSzPts val="6480"/>
              <a:buFont typeface="Arial"/>
              <a:buChar char="•"/>
              <a:defRPr b="0" i="0" sz="6480" u="none" cap="none" strike="noStrike">
                <a:solidFill>
                  <a:schemeClr val="dk1"/>
                </a:solidFill>
                <a:latin typeface="Calibri"/>
                <a:ea typeface="Calibri"/>
                <a:cs typeface="Calibri"/>
                <a:sym typeface="Calibri"/>
              </a:defRPr>
            </a:lvl2pPr>
            <a:lvl3pPr indent="-571500" lvl="2" marL="1371600" marR="0" rtl="0" algn="l">
              <a:lnSpc>
                <a:spcPct val="90000"/>
              </a:lnSpc>
              <a:spcBef>
                <a:spcPts val="135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3pPr>
            <a:lvl4pPr indent="-537210" lvl="3" marL="1828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4pPr>
            <a:lvl5pPr indent="-537210" lvl="4" marL="22860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5pPr>
            <a:lvl6pPr indent="-537210" lvl="5" marL="27432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6pPr>
            <a:lvl7pPr indent="-537210" lvl="6" marL="32004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7pPr>
            <a:lvl8pPr indent="-537210" lvl="7" marL="36576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8pPr>
            <a:lvl9pPr indent="-537209" lvl="8" marL="4114800" marR="0" rtl="0" algn="l">
              <a:lnSpc>
                <a:spcPct val="90000"/>
              </a:lnSpc>
              <a:spcBef>
                <a:spcPts val="1350"/>
              </a:spcBef>
              <a:spcAft>
                <a:spcPts val="0"/>
              </a:spcAft>
              <a:buClr>
                <a:schemeClr val="dk1"/>
              </a:buClr>
              <a:buSzPts val="4860"/>
              <a:buFont typeface="Arial"/>
              <a:buChar char="•"/>
              <a:defRPr b="0" i="0" sz="48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263140" y="20340322"/>
            <a:ext cx="7406640" cy="1168400"/>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32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0904220" y="20340322"/>
            <a:ext cx="11109960" cy="1168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32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5184"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248620" y="20340322"/>
            <a:ext cx="7406640" cy="1168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240" u="none" cap="none" strike="noStrike">
                <a:solidFill>
                  <a:srgbClr val="888888"/>
                </a:solidFill>
                <a:latin typeface="Calibri"/>
                <a:ea typeface="Calibri"/>
                <a:cs typeface="Calibri"/>
                <a:sym typeface="Calibri"/>
              </a:defRPr>
            </a:lvl1pPr>
            <a:lvl2pPr indent="0" lvl="1" marL="0" marR="0" rtl="0" algn="r">
              <a:spcBef>
                <a:spcPts val="0"/>
              </a:spcBef>
              <a:buNone/>
              <a:defRPr b="0" i="0" sz="3240" u="none" cap="none" strike="noStrike">
                <a:solidFill>
                  <a:srgbClr val="888888"/>
                </a:solidFill>
                <a:latin typeface="Calibri"/>
                <a:ea typeface="Calibri"/>
                <a:cs typeface="Calibri"/>
                <a:sym typeface="Calibri"/>
              </a:defRPr>
            </a:lvl2pPr>
            <a:lvl3pPr indent="0" lvl="2" marL="0" marR="0" rtl="0" algn="r">
              <a:spcBef>
                <a:spcPts val="0"/>
              </a:spcBef>
              <a:buNone/>
              <a:defRPr b="0" i="0" sz="3240" u="none" cap="none" strike="noStrike">
                <a:solidFill>
                  <a:srgbClr val="888888"/>
                </a:solidFill>
                <a:latin typeface="Calibri"/>
                <a:ea typeface="Calibri"/>
                <a:cs typeface="Calibri"/>
                <a:sym typeface="Calibri"/>
              </a:defRPr>
            </a:lvl3pPr>
            <a:lvl4pPr indent="0" lvl="3" marL="0" marR="0" rtl="0" algn="r">
              <a:spcBef>
                <a:spcPts val="0"/>
              </a:spcBef>
              <a:buNone/>
              <a:defRPr b="0" i="0" sz="3240" u="none" cap="none" strike="noStrike">
                <a:solidFill>
                  <a:srgbClr val="888888"/>
                </a:solidFill>
                <a:latin typeface="Calibri"/>
                <a:ea typeface="Calibri"/>
                <a:cs typeface="Calibri"/>
                <a:sym typeface="Calibri"/>
              </a:defRPr>
            </a:lvl4pPr>
            <a:lvl5pPr indent="0" lvl="4" marL="0" marR="0" rtl="0" algn="r">
              <a:spcBef>
                <a:spcPts val="0"/>
              </a:spcBef>
              <a:buNone/>
              <a:defRPr b="0" i="0" sz="3240" u="none" cap="none" strike="noStrike">
                <a:solidFill>
                  <a:srgbClr val="888888"/>
                </a:solidFill>
                <a:latin typeface="Calibri"/>
                <a:ea typeface="Calibri"/>
                <a:cs typeface="Calibri"/>
                <a:sym typeface="Calibri"/>
              </a:defRPr>
            </a:lvl5pPr>
            <a:lvl6pPr indent="0" lvl="5" marL="0" marR="0" rtl="0" algn="r">
              <a:spcBef>
                <a:spcPts val="0"/>
              </a:spcBef>
              <a:buNone/>
              <a:defRPr b="0" i="0" sz="3240" u="none" cap="none" strike="noStrike">
                <a:solidFill>
                  <a:srgbClr val="888888"/>
                </a:solidFill>
                <a:latin typeface="Calibri"/>
                <a:ea typeface="Calibri"/>
                <a:cs typeface="Calibri"/>
                <a:sym typeface="Calibri"/>
              </a:defRPr>
            </a:lvl6pPr>
            <a:lvl7pPr indent="0" lvl="6" marL="0" marR="0" rtl="0" algn="r">
              <a:spcBef>
                <a:spcPts val="0"/>
              </a:spcBef>
              <a:buNone/>
              <a:defRPr b="0" i="0" sz="3240" u="none" cap="none" strike="noStrike">
                <a:solidFill>
                  <a:srgbClr val="888888"/>
                </a:solidFill>
                <a:latin typeface="Calibri"/>
                <a:ea typeface="Calibri"/>
                <a:cs typeface="Calibri"/>
                <a:sym typeface="Calibri"/>
              </a:defRPr>
            </a:lvl7pPr>
            <a:lvl8pPr indent="0" lvl="7" marL="0" marR="0" rtl="0" algn="r">
              <a:spcBef>
                <a:spcPts val="0"/>
              </a:spcBef>
              <a:buNone/>
              <a:defRPr b="0" i="0" sz="3240" u="none" cap="none" strike="noStrike">
                <a:solidFill>
                  <a:srgbClr val="888888"/>
                </a:solidFill>
                <a:latin typeface="Calibri"/>
                <a:ea typeface="Calibri"/>
                <a:cs typeface="Calibri"/>
                <a:sym typeface="Calibri"/>
              </a:defRPr>
            </a:lvl8pPr>
            <a:lvl9pPr indent="0" lvl="8" marL="0" marR="0" rtl="0" algn="r">
              <a:spcBef>
                <a:spcPts val="0"/>
              </a:spcBef>
              <a:buNone/>
              <a:defRPr b="0" i="0" sz="324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7.jp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6E6E6E"/>
            </a:gs>
            <a:gs pos="55000">
              <a:srgbClr val="9C9C9C"/>
            </a:gs>
            <a:gs pos="100000">
              <a:srgbClr val="C9C9C9"/>
            </a:gs>
          </a:gsLst>
          <a:lin ang="16200000" scaled="0"/>
        </a:gradFill>
      </p:bgPr>
    </p:bg>
    <p:spTree>
      <p:nvGrpSpPr>
        <p:cNvPr id="83" name="Shape 83"/>
        <p:cNvGrpSpPr/>
        <p:nvPr/>
      </p:nvGrpSpPr>
      <p:grpSpPr>
        <a:xfrm>
          <a:off x="0" y="0"/>
          <a:ext cx="0" cy="0"/>
          <a:chOff x="0" y="0"/>
          <a:chExt cx="0" cy="0"/>
        </a:xfrm>
      </p:grpSpPr>
      <p:sp>
        <p:nvSpPr>
          <p:cNvPr id="84" name="Google Shape;84;p13"/>
          <p:cNvSpPr txBox="1"/>
          <p:nvPr/>
        </p:nvSpPr>
        <p:spPr>
          <a:xfrm>
            <a:off x="682486" y="433379"/>
            <a:ext cx="31401600" cy="4887900"/>
          </a:xfrm>
          <a:prstGeom prst="rect">
            <a:avLst/>
          </a:prstGeom>
          <a:solidFill>
            <a:srgbClr val="595959"/>
          </a:solidFill>
          <a:ln>
            <a:noFill/>
          </a:ln>
          <a:effectLst>
            <a:outerShdw blurRad="50800" rotWithShape="0" algn="t" dir="5400000" dist="38100">
              <a:srgbClr val="000000">
                <a:alpha val="40000"/>
              </a:srgbClr>
            </a:outerShdw>
          </a:effectLst>
        </p:spPr>
        <p:txBody>
          <a:bodyPr anchorCtr="0" anchor="t" bIns="0" lIns="91425" spcFirstLastPara="1" rIns="91425" wrap="square" tIns="360000">
            <a:noAutofit/>
          </a:bodyPr>
          <a:lstStyle/>
          <a:p>
            <a:pPr indent="0" lvl="0" marL="0" marR="0" rtl="0" algn="ctr">
              <a:spcBef>
                <a:spcPts val="0"/>
              </a:spcBef>
              <a:spcAft>
                <a:spcPts val="0"/>
              </a:spcAft>
              <a:buNone/>
            </a:pPr>
            <a:r>
              <a:rPr b="0" i="0" lang="en-US" sz="11000" u="none" cap="none" strike="noStrike">
                <a:solidFill>
                  <a:schemeClr val="lt1"/>
                </a:solidFill>
                <a:latin typeface="Calibri"/>
                <a:ea typeface="Calibri"/>
                <a:cs typeface="Calibri"/>
                <a:sym typeface="Calibri"/>
              </a:rPr>
              <a:t>Cardless Security System</a:t>
            </a:r>
            <a:endParaRPr/>
          </a:p>
          <a:p>
            <a:pPr indent="0" lvl="0" marL="0" marR="0" rtl="0" algn="ctr">
              <a:spcBef>
                <a:spcPts val="0"/>
              </a:spcBef>
              <a:spcAft>
                <a:spcPts val="0"/>
              </a:spcAft>
              <a:buNone/>
            </a:pPr>
            <a:r>
              <a:rPr b="0" i="0" lang="en-US" sz="4000" u="none" cap="none" strike="noStrike">
                <a:solidFill>
                  <a:schemeClr val="lt1"/>
                </a:solidFill>
                <a:latin typeface="Calibri"/>
                <a:ea typeface="Calibri"/>
                <a:cs typeface="Calibri"/>
                <a:sym typeface="Calibri"/>
              </a:rPr>
              <a:t>    Using Electrocardiogram</a:t>
            </a:r>
            <a:r>
              <a:rPr b="0" i="0" lang="en-US" sz="4000" u="none" cap="none" strike="noStrike">
                <a:solidFill>
                  <a:schemeClr val="lt1"/>
                </a:solidFill>
                <a:latin typeface="Calibri"/>
                <a:ea typeface="Calibri"/>
                <a:cs typeface="Calibri"/>
                <a:sym typeface="Calibri"/>
              </a:rPr>
              <a:t> </a:t>
            </a:r>
            <a:r>
              <a:rPr b="0" i="0" lang="en-US" sz="4000" u="none" cap="none" strike="noStrike">
                <a:solidFill>
                  <a:schemeClr val="lt1"/>
                </a:solidFill>
                <a:latin typeface="Calibri"/>
                <a:ea typeface="Calibri"/>
                <a:cs typeface="Calibri"/>
                <a:sym typeface="Calibri"/>
              </a:rPr>
              <a:t>Biometric</a:t>
            </a:r>
            <a:r>
              <a:rPr lang="en-US" sz="4000">
                <a:solidFill>
                  <a:schemeClr val="lt1"/>
                </a:solidFill>
                <a:latin typeface="Calibri"/>
                <a:ea typeface="Calibri"/>
                <a:cs typeface="Calibri"/>
                <a:sym typeface="Calibri"/>
              </a:rPr>
              <a:t> Identification</a:t>
            </a:r>
            <a:endParaRPr/>
          </a:p>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 </a:t>
            </a:r>
            <a:r>
              <a:rPr b="0" i="0" lang="en-US" sz="2400" u="none" cap="none" strike="noStrike">
                <a:solidFill>
                  <a:schemeClr val="lt1"/>
                </a:solidFill>
                <a:latin typeface="Calibri"/>
                <a:ea typeface="Calibri"/>
                <a:cs typeface="Calibri"/>
                <a:sym typeface="Calibri"/>
              </a:rPr>
              <a:t>Faculty of Engineering Dept. Electrical and Computer Engineering</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Group 9 – Zuwei Li, Matthew Santos, Robert Goleberski</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Advisors: Dr. Arezoo Emadi, Dr. Mitra Mirhassani</a:t>
            </a:r>
            <a:endParaRPr/>
          </a:p>
          <a:p>
            <a:pPr indent="0" lvl="0" marL="0" marR="0" rtl="0" algn="ctr">
              <a:spcBef>
                <a:spcPts val="0"/>
              </a:spcBef>
              <a:spcAft>
                <a:spcPts val="0"/>
              </a:spcAft>
              <a:buNone/>
            </a:pPr>
            <a:r>
              <a:rPr b="0" i="0" lang="en-US" sz="2400" u="none" cap="none" strike="noStrike">
                <a:solidFill>
                  <a:schemeClr val="lt1"/>
                </a:solidFill>
                <a:latin typeface="Calibri"/>
                <a:ea typeface="Calibri"/>
                <a:cs typeface="Calibri"/>
                <a:sym typeface="Calibri"/>
              </a:rPr>
              <a:t>Capstone Project 2018</a:t>
            </a:r>
            <a:endParaRPr/>
          </a:p>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0"/>
          <a:stretch/>
        </p:blipFill>
        <p:spPr>
          <a:xfrm>
            <a:off x="1878375" y="1329988"/>
            <a:ext cx="6480001" cy="2898937"/>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a:off x="25234945" y="928236"/>
            <a:ext cx="6462382" cy="4325217"/>
          </a:xfrm>
          <a:prstGeom prst="rect">
            <a:avLst/>
          </a:prstGeom>
          <a:noFill/>
          <a:ln>
            <a:noFill/>
          </a:ln>
        </p:spPr>
      </p:pic>
      <p:sp>
        <p:nvSpPr>
          <p:cNvPr id="87" name="Google Shape;87;p13"/>
          <p:cNvSpPr txBox="1"/>
          <p:nvPr/>
        </p:nvSpPr>
        <p:spPr>
          <a:xfrm>
            <a:off x="653288" y="4859450"/>
            <a:ext cx="31460100" cy="16406700"/>
          </a:xfrm>
          <a:prstGeom prst="rect">
            <a:avLst/>
          </a:prstGeom>
          <a:gradFill>
            <a:gsLst>
              <a:gs pos="0">
                <a:srgbClr val="6E6E6E"/>
              </a:gs>
              <a:gs pos="55000">
                <a:srgbClr val="9C9C9C"/>
              </a:gs>
              <a:gs pos="100000">
                <a:srgbClr val="C9C9C9"/>
              </a:gs>
            </a:gsLst>
            <a:lin ang="16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5184">
              <a:solidFill>
                <a:schemeClr val="dk1"/>
              </a:solidFill>
              <a:latin typeface="Calibri"/>
              <a:ea typeface="Calibri"/>
              <a:cs typeface="Calibri"/>
              <a:sym typeface="Calibri"/>
            </a:endParaRPr>
          </a:p>
        </p:txBody>
      </p:sp>
      <p:sp>
        <p:nvSpPr>
          <p:cNvPr id="88" name="Google Shape;88;p13"/>
          <p:cNvSpPr txBox="1"/>
          <p:nvPr/>
        </p:nvSpPr>
        <p:spPr>
          <a:xfrm>
            <a:off x="1389750" y="5321205"/>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Motivation</a:t>
            </a:r>
            <a:endParaRPr sz="5184">
              <a:solidFill>
                <a:schemeClr val="lt1"/>
              </a:solidFill>
              <a:latin typeface="Calibri"/>
              <a:ea typeface="Calibri"/>
              <a:cs typeface="Calibri"/>
              <a:sym typeface="Calibri"/>
            </a:endParaRPr>
          </a:p>
        </p:txBody>
      </p:sp>
      <p:sp>
        <p:nvSpPr>
          <p:cNvPr id="89" name="Google Shape;89;p13"/>
          <p:cNvSpPr/>
          <p:nvPr/>
        </p:nvSpPr>
        <p:spPr>
          <a:xfrm>
            <a:off x="1389750" y="6564674"/>
            <a:ext cx="9000000" cy="34647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sz="1800">
                <a:latin typeface="Calibri"/>
                <a:ea typeface="Calibri"/>
                <a:cs typeface="Calibri"/>
                <a:sym typeface="Calibri"/>
              </a:rPr>
              <a:t>Current methods of biometric </a:t>
            </a:r>
            <a:r>
              <a:rPr lang="en-US" sz="1800">
                <a:latin typeface="Calibri"/>
                <a:ea typeface="Calibri"/>
                <a:cs typeface="Calibri"/>
                <a:sym typeface="Calibri"/>
              </a:rPr>
              <a:t>identification</a:t>
            </a:r>
            <a:r>
              <a:rPr lang="en-US" sz="1800">
                <a:latin typeface="Calibri"/>
                <a:ea typeface="Calibri"/>
                <a:cs typeface="Calibri"/>
                <a:sym typeface="Calibri"/>
              </a:rPr>
              <a:t> include voice analysis, retina scans, face recognition and the widely popular fingerprint system. The current success of the fingerprint method is owed to its compromise between </a:t>
            </a:r>
            <a:r>
              <a:rPr lang="en-US" sz="1800">
                <a:solidFill>
                  <a:schemeClr val="dk1"/>
                </a:solidFill>
                <a:latin typeface="Calibri"/>
                <a:ea typeface="Calibri"/>
                <a:cs typeface="Calibri"/>
                <a:sym typeface="Calibri"/>
              </a:rPr>
              <a:t>the level of security offered and the cost of implementation.</a:t>
            </a:r>
            <a:r>
              <a:rPr lang="en-US" sz="1800">
                <a:latin typeface="Calibri"/>
                <a:ea typeface="Calibri"/>
                <a:cs typeface="Calibri"/>
                <a:sym typeface="Calibri"/>
              </a:rPr>
              <a:t> The remaining methods are still applicable however they generally lean towards either extreme and thus remain niche markets. There is however a new contender entering the industry which also offers a balanced approach. This new system which is still </a:t>
            </a:r>
            <a:r>
              <a:rPr lang="en-US" sz="1800">
                <a:latin typeface="Calibri"/>
                <a:ea typeface="Calibri"/>
                <a:cs typeface="Calibri"/>
                <a:sym typeface="Calibri"/>
              </a:rPr>
              <a:t>undergoing research</a:t>
            </a:r>
            <a:r>
              <a:rPr lang="en-US" sz="1800">
                <a:latin typeface="Calibri"/>
                <a:ea typeface="Calibri"/>
                <a:cs typeface="Calibri"/>
                <a:sym typeface="Calibri"/>
              </a:rPr>
              <a:t>, utilizes the measurement of the internal heart signal through an electrocardiogram in an attempt to distinguish individuals. Being an internal signal offers a wide array of </a:t>
            </a:r>
            <a:r>
              <a:rPr lang="en-US" sz="1800">
                <a:latin typeface="Calibri"/>
                <a:ea typeface="Calibri"/>
                <a:cs typeface="Calibri"/>
                <a:sym typeface="Calibri"/>
              </a:rPr>
              <a:t>benefits including reduced public exposure as well as the inability to modify the access token. </a:t>
            </a:r>
            <a:r>
              <a:rPr lang="en-US" sz="1800">
                <a:latin typeface="Calibri"/>
                <a:ea typeface="Calibri"/>
                <a:cs typeface="Calibri"/>
                <a:sym typeface="Calibri"/>
              </a:rPr>
              <a:t>Results continue to look promising however there are still many </a:t>
            </a:r>
            <a:r>
              <a:rPr lang="en-US" sz="1800">
                <a:latin typeface="Calibri"/>
                <a:ea typeface="Calibri"/>
                <a:cs typeface="Calibri"/>
                <a:sym typeface="Calibri"/>
              </a:rPr>
              <a:t>obstacles</a:t>
            </a:r>
            <a:r>
              <a:rPr lang="en-US" sz="1800">
                <a:latin typeface="Calibri"/>
                <a:ea typeface="Calibri"/>
                <a:cs typeface="Calibri"/>
                <a:sym typeface="Calibri"/>
              </a:rPr>
              <a:t> to overcome before it becomes the new standard.</a:t>
            </a:r>
            <a:endParaRPr sz="1800">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800">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800">
              <a:latin typeface="Calibri"/>
              <a:ea typeface="Calibri"/>
              <a:cs typeface="Calibri"/>
              <a:sym typeface="Calibri"/>
            </a:endParaRPr>
          </a:p>
        </p:txBody>
      </p:sp>
      <p:sp>
        <p:nvSpPr>
          <p:cNvPr id="90" name="Google Shape;90;p13"/>
          <p:cNvSpPr txBox="1"/>
          <p:nvPr/>
        </p:nvSpPr>
        <p:spPr>
          <a:xfrm>
            <a:off x="1389750" y="10411025"/>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Introduction</a:t>
            </a:r>
            <a:endParaRPr sz="5184">
              <a:solidFill>
                <a:schemeClr val="lt1"/>
              </a:solidFill>
              <a:latin typeface="Calibri"/>
              <a:ea typeface="Calibri"/>
              <a:cs typeface="Calibri"/>
              <a:sym typeface="Calibri"/>
            </a:endParaRPr>
          </a:p>
        </p:txBody>
      </p:sp>
      <p:sp>
        <p:nvSpPr>
          <p:cNvPr id="91" name="Google Shape;91;p13"/>
          <p:cNvSpPr/>
          <p:nvPr/>
        </p:nvSpPr>
        <p:spPr>
          <a:xfrm>
            <a:off x="1389750" y="11495474"/>
            <a:ext cx="9000000" cy="40116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US" sz="1800">
                <a:latin typeface="Calibri"/>
                <a:ea typeface="Calibri"/>
                <a:cs typeface="Calibri"/>
                <a:sym typeface="Calibri"/>
              </a:rPr>
              <a:t>The aim of this project was to develop a cardless security system based on the principle of ECG biometrics. To facilitate future investments in the field the project was tailored towards the development of a marketable product. In order to accomplish this a more unobtrusive method for ECG acquisition was required as the standard 12 lead system is impractical for everyday use. Instead a two finger based ECG measurement system was proposed using inexpensive dry contact electrodes. As this measurement methodology degrades signal quality </a:t>
            </a:r>
            <a:r>
              <a:rPr lang="en-US" sz="1800">
                <a:solidFill>
                  <a:schemeClr val="dk1"/>
                </a:solidFill>
                <a:latin typeface="Calibri"/>
                <a:ea typeface="Calibri"/>
                <a:cs typeface="Calibri"/>
                <a:sym typeface="Calibri"/>
              </a:rPr>
              <a:t>the analysis procedure had to be heavily refined through the use of onboard digital signal processing. The biometric algorithm itself also had to be constructed from scratch and was centered around the use of machine learning, more specifically support vector machines.</a:t>
            </a:r>
            <a:r>
              <a:rPr lang="en-US" sz="1800">
                <a:latin typeface="Calibri"/>
                <a:ea typeface="Calibri"/>
                <a:cs typeface="Calibri"/>
                <a:sym typeface="Calibri"/>
              </a:rPr>
              <a:t> After being processed the resulting biometric determination is then used in conjunction with information gathered from a secondary   temperature sensor in order further validate the individual as human and actuate the                   locking mechanism.</a:t>
            </a:r>
            <a:endParaRPr sz="1800">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1800">
              <a:latin typeface="Calibri"/>
              <a:ea typeface="Calibri"/>
              <a:cs typeface="Calibri"/>
              <a:sym typeface="Calibri"/>
            </a:endParaRPr>
          </a:p>
        </p:txBody>
      </p:sp>
      <p:sp>
        <p:nvSpPr>
          <p:cNvPr id="92" name="Google Shape;92;p13"/>
          <p:cNvSpPr/>
          <p:nvPr/>
        </p:nvSpPr>
        <p:spPr>
          <a:xfrm>
            <a:off x="1371600" y="17096550"/>
            <a:ext cx="9000000" cy="19155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3302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System must d</a:t>
            </a:r>
            <a:r>
              <a:rPr lang="en-US" sz="1800">
                <a:solidFill>
                  <a:schemeClr val="dk1"/>
                </a:solidFill>
                <a:latin typeface="Calibri"/>
                <a:ea typeface="Calibri"/>
                <a:cs typeface="Calibri"/>
                <a:sym typeface="Calibri"/>
              </a:rPr>
              <a:t>ifferentiate between individuals based on electrocardiogram signals</a:t>
            </a:r>
            <a:endParaRPr sz="1800">
              <a:solidFill>
                <a:schemeClr val="dk1"/>
              </a:solidFill>
              <a:latin typeface="Calibri"/>
              <a:ea typeface="Calibri"/>
              <a:cs typeface="Calibri"/>
              <a:sym typeface="Calibri"/>
            </a:endParaRPr>
          </a:p>
          <a:p>
            <a:pPr indent="-330200" lvl="0" marL="3429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 completely </a:t>
            </a:r>
            <a:r>
              <a:rPr lang="en-US" sz="1800">
                <a:solidFill>
                  <a:schemeClr val="dk1"/>
                </a:solidFill>
                <a:latin typeface="Calibri"/>
                <a:ea typeface="Calibri"/>
                <a:cs typeface="Calibri"/>
                <a:sym typeface="Calibri"/>
              </a:rPr>
              <a:t>embedded</a:t>
            </a:r>
            <a:r>
              <a:rPr lang="en-US" sz="1800">
                <a:solidFill>
                  <a:schemeClr val="dk1"/>
                </a:solidFill>
                <a:latin typeface="Calibri"/>
                <a:ea typeface="Calibri"/>
                <a:cs typeface="Calibri"/>
                <a:sym typeface="Calibri"/>
              </a:rPr>
              <a:t> design with a black box </a:t>
            </a:r>
            <a:r>
              <a:rPr lang="en-US" sz="1800">
                <a:solidFill>
                  <a:schemeClr val="dk1"/>
                </a:solidFill>
                <a:latin typeface="Calibri"/>
                <a:ea typeface="Calibri"/>
                <a:cs typeface="Calibri"/>
                <a:sym typeface="Calibri"/>
              </a:rPr>
              <a:t>emphasis</a:t>
            </a:r>
            <a:r>
              <a:rPr lang="en-US" sz="1800">
                <a:solidFill>
                  <a:schemeClr val="dk1"/>
                </a:solidFill>
                <a:latin typeface="Calibri"/>
                <a:ea typeface="Calibri"/>
                <a:cs typeface="Calibri"/>
                <a:sym typeface="Calibri"/>
              </a:rPr>
              <a:t> for added security</a:t>
            </a:r>
            <a:endParaRPr sz="1800">
              <a:solidFill>
                <a:schemeClr val="dk1"/>
              </a:solidFill>
              <a:latin typeface="Calibri"/>
              <a:ea typeface="Calibri"/>
              <a:cs typeface="Calibri"/>
              <a:sym typeface="Calibri"/>
            </a:endParaRPr>
          </a:p>
          <a:p>
            <a:pPr indent="-3302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Incorporate</a:t>
            </a:r>
            <a:r>
              <a:rPr lang="en-US" sz="1800">
                <a:solidFill>
                  <a:schemeClr val="dk1"/>
                </a:solidFill>
                <a:latin typeface="Calibri"/>
                <a:ea typeface="Calibri"/>
                <a:cs typeface="Calibri"/>
                <a:sym typeface="Calibri"/>
              </a:rPr>
              <a:t> a secure mechanical locking system driven by an electric motor</a:t>
            </a:r>
            <a:endParaRPr sz="1800">
              <a:solidFill>
                <a:schemeClr val="dk1"/>
              </a:solidFill>
              <a:latin typeface="Calibri"/>
              <a:ea typeface="Calibri"/>
              <a:cs typeface="Calibri"/>
              <a:sym typeface="Calibri"/>
            </a:endParaRPr>
          </a:p>
          <a:p>
            <a:pPr indent="-330200" lvl="0" marL="3429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An affordable solution, specifically an </a:t>
            </a:r>
            <a:r>
              <a:rPr lang="en-US" sz="1800">
                <a:solidFill>
                  <a:schemeClr val="dk1"/>
                </a:solidFill>
                <a:latin typeface="Calibri"/>
                <a:ea typeface="Calibri"/>
                <a:cs typeface="Calibri"/>
                <a:sym typeface="Calibri"/>
              </a:rPr>
              <a:t>initial</a:t>
            </a:r>
            <a:r>
              <a:rPr lang="en-US" sz="1800">
                <a:solidFill>
                  <a:schemeClr val="dk1"/>
                </a:solidFill>
                <a:latin typeface="Calibri"/>
                <a:ea typeface="Calibri"/>
                <a:cs typeface="Calibri"/>
                <a:sym typeface="Calibri"/>
              </a:rPr>
              <a:t> prototype budget of less than $350</a:t>
            </a:r>
            <a:endParaRPr sz="1800">
              <a:solidFill>
                <a:schemeClr val="dk1"/>
              </a:solidFill>
              <a:latin typeface="Calibri"/>
              <a:ea typeface="Calibri"/>
              <a:cs typeface="Calibri"/>
              <a:sym typeface="Calibri"/>
            </a:endParaRPr>
          </a:p>
          <a:p>
            <a:pPr indent="-330200" lvl="0" marL="3429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Present audio and visual indicators regarding the status of execution</a:t>
            </a:r>
            <a:endParaRPr sz="1800">
              <a:solidFill>
                <a:schemeClr val="dk1"/>
              </a:solidFill>
              <a:latin typeface="Calibri"/>
              <a:ea typeface="Calibri"/>
              <a:cs typeface="Calibri"/>
              <a:sym typeface="Calibri"/>
            </a:endParaRPr>
          </a:p>
        </p:txBody>
      </p:sp>
      <p:sp>
        <p:nvSpPr>
          <p:cNvPr id="93" name="Google Shape;93;p13"/>
          <p:cNvSpPr txBox="1"/>
          <p:nvPr/>
        </p:nvSpPr>
        <p:spPr>
          <a:xfrm>
            <a:off x="1389755" y="15781361"/>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System Requirements</a:t>
            </a:r>
            <a:endParaRPr/>
          </a:p>
        </p:txBody>
      </p:sp>
      <p:sp>
        <p:nvSpPr>
          <p:cNvPr id="94" name="Google Shape;94;p13"/>
          <p:cNvSpPr txBox="1"/>
          <p:nvPr/>
        </p:nvSpPr>
        <p:spPr>
          <a:xfrm>
            <a:off x="22388938" y="5321193"/>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Final Prototype</a:t>
            </a:r>
            <a:endParaRPr sz="5184">
              <a:solidFill>
                <a:schemeClr val="lt1"/>
              </a:solidFill>
              <a:latin typeface="Calibri"/>
              <a:ea typeface="Calibri"/>
              <a:cs typeface="Calibri"/>
              <a:sym typeface="Calibri"/>
            </a:endParaRPr>
          </a:p>
        </p:txBody>
      </p:sp>
      <p:sp>
        <p:nvSpPr>
          <p:cNvPr id="95" name="Google Shape;95;p13"/>
          <p:cNvSpPr txBox="1"/>
          <p:nvPr/>
        </p:nvSpPr>
        <p:spPr>
          <a:xfrm>
            <a:off x="22395077" y="10411015"/>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sz="5184">
                <a:solidFill>
                  <a:schemeClr val="lt1"/>
                </a:solidFill>
                <a:latin typeface="Calibri"/>
                <a:ea typeface="Calibri"/>
                <a:cs typeface="Calibri"/>
                <a:sym typeface="Calibri"/>
              </a:rPr>
              <a:t>Experiment Results</a:t>
            </a:r>
            <a:endParaRPr sz="5184">
              <a:solidFill>
                <a:schemeClr val="lt1"/>
              </a:solidFill>
              <a:latin typeface="Calibri"/>
              <a:ea typeface="Calibri"/>
              <a:cs typeface="Calibri"/>
              <a:sym typeface="Calibri"/>
            </a:endParaRPr>
          </a:p>
          <a:p>
            <a:pPr indent="0" lvl="0" marL="0" marR="0" rtl="0" algn="ctr">
              <a:spcBef>
                <a:spcPts val="0"/>
              </a:spcBef>
              <a:spcAft>
                <a:spcPts val="0"/>
              </a:spcAft>
              <a:buNone/>
            </a:pPr>
            <a:r>
              <a:t/>
            </a:r>
            <a:endParaRPr sz="5184">
              <a:solidFill>
                <a:schemeClr val="lt1"/>
              </a:solidFill>
              <a:latin typeface="Calibri"/>
              <a:ea typeface="Calibri"/>
              <a:cs typeface="Calibri"/>
              <a:sym typeface="Calibri"/>
            </a:endParaRPr>
          </a:p>
        </p:txBody>
      </p:sp>
      <p:sp>
        <p:nvSpPr>
          <p:cNvPr id="96" name="Google Shape;96;p13"/>
          <p:cNvSpPr txBox="1"/>
          <p:nvPr/>
        </p:nvSpPr>
        <p:spPr>
          <a:xfrm>
            <a:off x="22395070" y="15781344"/>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Future Work </a:t>
            </a:r>
            <a:endParaRPr/>
          </a:p>
        </p:txBody>
      </p:sp>
      <p:sp>
        <p:nvSpPr>
          <p:cNvPr id="97" name="Google Shape;97;p13"/>
          <p:cNvSpPr/>
          <p:nvPr/>
        </p:nvSpPr>
        <p:spPr>
          <a:xfrm>
            <a:off x="22395075" y="16888575"/>
            <a:ext cx="9000000" cy="21234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381000" lvl="0" marL="457200" marR="0" rtl="0" algn="l">
              <a:spcBef>
                <a:spcPts val="0"/>
              </a:spcBef>
              <a:spcAft>
                <a:spcPts val="0"/>
              </a:spcAft>
              <a:buSzPts val="2400"/>
              <a:buFont typeface="Calibri"/>
              <a:buChar char="●"/>
            </a:pPr>
            <a:r>
              <a:rPr lang="en-US" sz="2400">
                <a:latin typeface="Calibri"/>
                <a:ea typeface="Calibri"/>
                <a:cs typeface="Calibri"/>
                <a:sym typeface="Calibri"/>
              </a:rPr>
              <a:t>Continue to refine the biometric algorithm to improve accuracy</a:t>
            </a:r>
            <a:endParaRPr sz="2400">
              <a:latin typeface="Calibri"/>
              <a:ea typeface="Calibri"/>
              <a:cs typeface="Calibri"/>
              <a:sym typeface="Calibri"/>
            </a:endParaRPr>
          </a:p>
          <a:p>
            <a:pPr indent="-381000" lvl="0" marL="457200" marR="0" rtl="0" algn="l">
              <a:spcBef>
                <a:spcPts val="0"/>
              </a:spcBef>
              <a:spcAft>
                <a:spcPts val="0"/>
              </a:spcAft>
              <a:buSzPts val="2400"/>
              <a:buFont typeface="Calibri"/>
              <a:buChar char="●"/>
            </a:pPr>
            <a:r>
              <a:rPr lang="en-US" sz="2400">
                <a:latin typeface="Calibri"/>
                <a:ea typeface="Calibri"/>
                <a:cs typeface="Calibri"/>
                <a:sym typeface="Calibri"/>
              </a:rPr>
              <a:t>Transition</a:t>
            </a:r>
            <a:r>
              <a:rPr lang="en-US" sz="2400">
                <a:latin typeface="Calibri"/>
                <a:ea typeface="Calibri"/>
                <a:cs typeface="Calibri"/>
                <a:sym typeface="Calibri"/>
              </a:rPr>
              <a:t> to a surface mount design for smaller form factor</a:t>
            </a:r>
            <a:endParaRPr sz="2400">
              <a:latin typeface="Calibri"/>
              <a:ea typeface="Calibri"/>
              <a:cs typeface="Calibri"/>
              <a:sym typeface="Calibri"/>
            </a:endParaRPr>
          </a:p>
          <a:p>
            <a:pPr indent="-381000" lvl="0" marL="457200" marR="0" rtl="0" algn="l">
              <a:spcBef>
                <a:spcPts val="0"/>
              </a:spcBef>
              <a:spcAft>
                <a:spcPts val="0"/>
              </a:spcAft>
              <a:buSzPts val="2400"/>
              <a:buFont typeface="Calibri"/>
              <a:buChar char="●"/>
            </a:pPr>
            <a:r>
              <a:rPr lang="en-US" sz="2400">
                <a:latin typeface="Calibri"/>
                <a:ea typeface="Calibri"/>
                <a:cs typeface="Calibri"/>
                <a:sym typeface="Calibri"/>
              </a:rPr>
              <a:t>Perform  a research study to </a:t>
            </a:r>
            <a:r>
              <a:rPr lang="en-US" sz="2400">
                <a:latin typeface="Calibri"/>
                <a:ea typeface="Calibri"/>
                <a:cs typeface="Calibri"/>
                <a:sym typeface="Calibri"/>
              </a:rPr>
              <a:t>accurately</a:t>
            </a:r>
            <a:r>
              <a:rPr lang="en-US" sz="2400">
                <a:latin typeface="Calibri"/>
                <a:ea typeface="Calibri"/>
                <a:cs typeface="Calibri"/>
                <a:sym typeface="Calibri"/>
              </a:rPr>
              <a:t> determine success rate</a:t>
            </a:r>
            <a:endParaRPr sz="2400">
              <a:latin typeface="Calibri"/>
              <a:ea typeface="Calibri"/>
              <a:cs typeface="Calibri"/>
              <a:sym typeface="Calibri"/>
            </a:endParaRPr>
          </a:p>
        </p:txBody>
      </p:sp>
      <p:pic>
        <p:nvPicPr>
          <p:cNvPr id="98" name="Google Shape;98;p13"/>
          <p:cNvPicPr preferRelativeResize="0"/>
          <p:nvPr/>
        </p:nvPicPr>
        <p:blipFill rotWithShape="1">
          <a:blip r:embed="rId5">
            <a:alphaModFix/>
          </a:blip>
          <a:srcRect b="13519" l="0" r="0" t="14491"/>
          <a:stretch/>
        </p:blipFill>
        <p:spPr>
          <a:xfrm>
            <a:off x="23530500" y="6481349"/>
            <a:ext cx="6729155" cy="3633129"/>
          </a:xfrm>
          <a:prstGeom prst="rect">
            <a:avLst/>
          </a:prstGeom>
          <a:noFill/>
          <a:ln>
            <a:noFill/>
          </a:ln>
        </p:spPr>
      </p:pic>
      <p:sp>
        <p:nvSpPr>
          <p:cNvPr id="99" name="Google Shape;99;p13"/>
          <p:cNvSpPr txBox="1"/>
          <p:nvPr/>
        </p:nvSpPr>
        <p:spPr>
          <a:xfrm>
            <a:off x="12035388" y="15781355"/>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System Architecture</a:t>
            </a:r>
            <a:endParaRPr sz="5184">
              <a:solidFill>
                <a:schemeClr val="lt1"/>
              </a:solidFill>
              <a:latin typeface="Calibri"/>
              <a:ea typeface="Calibri"/>
              <a:cs typeface="Calibri"/>
              <a:sym typeface="Calibri"/>
            </a:endParaRPr>
          </a:p>
        </p:txBody>
      </p:sp>
      <p:sp>
        <p:nvSpPr>
          <p:cNvPr id="100" name="Google Shape;100;p13"/>
          <p:cNvSpPr txBox="1"/>
          <p:nvPr/>
        </p:nvSpPr>
        <p:spPr>
          <a:xfrm>
            <a:off x="22388945" y="19229094"/>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Acknowledgements</a:t>
            </a:r>
            <a:endParaRPr/>
          </a:p>
        </p:txBody>
      </p:sp>
      <p:pic>
        <p:nvPicPr>
          <p:cNvPr id="101" name="Google Shape;101;p13"/>
          <p:cNvPicPr preferRelativeResize="0"/>
          <p:nvPr/>
        </p:nvPicPr>
        <p:blipFill>
          <a:blip r:embed="rId6">
            <a:alphaModFix/>
          </a:blip>
          <a:stretch>
            <a:fillRect/>
          </a:stretch>
        </p:blipFill>
        <p:spPr>
          <a:xfrm>
            <a:off x="22676662" y="11647187"/>
            <a:ext cx="8424576" cy="3633098"/>
          </a:xfrm>
          <a:prstGeom prst="rect">
            <a:avLst/>
          </a:prstGeom>
          <a:noFill/>
          <a:ln>
            <a:noFill/>
          </a:ln>
        </p:spPr>
      </p:pic>
      <p:pic>
        <p:nvPicPr>
          <p:cNvPr id="102" name="Google Shape;102;p13"/>
          <p:cNvPicPr preferRelativeResize="0"/>
          <p:nvPr/>
        </p:nvPicPr>
        <p:blipFill>
          <a:blip r:embed="rId7">
            <a:alphaModFix/>
          </a:blip>
          <a:stretch>
            <a:fillRect/>
          </a:stretch>
        </p:blipFill>
        <p:spPr>
          <a:xfrm>
            <a:off x="12035400" y="6484646"/>
            <a:ext cx="8853950" cy="4167004"/>
          </a:xfrm>
          <a:prstGeom prst="rect">
            <a:avLst/>
          </a:prstGeom>
          <a:noFill/>
          <a:ln>
            <a:noFill/>
          </a:ln>
        </p:spPr>
      </p:pic>
      <p:pic>
        <p:nvPicPr>
          <p:cNvPr id="103" name="Google Shape;103;p13"/>
          <p:cNvPicPr preferRelativeResize="0"/>
          <p:nvPr/>
        </p:nvPicPr>
        <p:blipFill>
          <a:blip r:embed="rId8">
            <a:alphaModFix/>
          </a:blip>
          <a:stretch>
            <a:fillRect/>
          </a:stretch>
        </p:blipFill>
        <p:spPr>
          <a:xfrm>
            <a:off x="12166589" y="10767964"/>
            <a:ext cx="8585909" cy="5046874"/>
          </a:xfrm>
          <a:prstGeom prst="rect">
            <a:avLst/>
          </a:prstGeom>
          <a:noFill/>
          <a:ln>
            <a:noFill/>
          </a:ln>
        </p:spPr>
      </p:pic>
      <p:sp>
        <p:nvSpPr>
          <p:cNvPr id="104" name="Google Shape;104;p13"/>
          <p:cNvSpPr txBox="1"/>
          <p:nvPr/>
        </p:nvSpPr>
        <p:spPr>
          <a:xfrm>
            <a:off x="11889338" y="5321193"/>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Biometric Algorithm</a:t>
            </a:r>
            <a:endParaRPr sz="5184">
              <a:solidFill>
                <a:schemeClr val="lt1"/>
              </a:solidFill>
              <a:latin typeface="Calibri"/>
              <a:ea typeface="Calibri"/>
              <a:cs typeface="Calibri"/>
              <a:sym typeface="Calibri"/>
            </a:endParaRPr>
          </a:p>
        </p:txBody>
      </p:sp>
      <p:sp>
        <p:nvSpPr>
          <p:cNvPr id="105" name="Google Shape;105;p13"/>
          <p:cNvSpPr/>
          <p:nvPr/>
        </p:nvSpPr>
        <p:spPr>
          <a:xfrm>
            <a:off x="22388950" y="20412825"/>
            <a:ext cx="9000000" cy="11136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381000" lvl="0" marL="457200" marR="0" rtl="0" algn="l">
              <a:spcBef>
                <a:spcPts val="0"/>
              </a:spcBef>
              <a:spcAft>
                <a:spcPts val="0"/>
              </a:spcAft>
              <a:buSzPts val="2400"/>
              <a:buFont typeface="Calibri"/>
              <a:buChar char="-"/>
            </a:pPr>
            <a:r>
              <a:rPr lang="en-US" sz="2400">
                <a:latin typeface="Calibri"/>
                <a:ea typeface="Calibri"/>
                <a:cs typeface="Calibri"/>
                <a:sym typeface="Calibri"/>
              </a:rPr>
              <a:t>Supervisors: Dr. Arezoo Emadi &amp; Dr. Mitra Mirhassani</a:t>
            </a:r>
            <a:endParaRPr sz="2400">
              <a:latin typeface="Calibri"/>
              <a:ea typeface="Calibri"/>
              <a:cs typeface="Calibri"/>
              <a:sym typeface="Calibri"/>
            </a:endParaRPr>
          </a:p>
          <a:p>
            <a:pPr indent="-381000" lvl="0" marL="457200" marR="0" rtl="0" algn="l">
              <a:spcBef>
                <a:spcPts val="0"/>
              </a:spcBef>
              <a:spcAft>
                <a:spcPts val="0"/>
              </a:spcAft>
              <a:buSzPts val="2400"/>
              <a:buFont typeface="Calibri"/>
              <a:buChar char="-"/>
            </a:pPr>
            <a:r>
              <a:rPr lang="en-US" sz="2400">
                <a:latin typeface="Calibri"/>
                <a:ea typeface="Calibri"/>
                <a:cs typeface="Calibri"/>
                <a:sym typeface="Calibri"/>
              </a:rPr>
              <a:t>Special Thanks: Frank Cichello, Dr. Behnam Shahrrava, </a:t>
            </a:r>
            <a:endParaRPr sz="2400">
              <a:latin typeface="Calibri"/>
              <a:ea typeface="Calibri"/>
              <a:cs typeface="Calibri"/>
              <a:sym typeface="Calibri"/>
            </a:endParaRPr>
          </a:p>
        </p:txBody>
      </p:sp>
      <p:pic>
        <p:nvPicPr>
          <p:cNvPr id="106" name="Google Shape;106;p13"/>
          <p:cNvPicPr preferRelativeResize="0"/>
          <p:nvPr/>
        </p:nvPicPr>
        <p:blipFill>
          <a:blip r:embed="rId9">
            <a:alphaModFix/>
          </a:blip>
          <a:stretch>
            <a:fillRect/>
          </a:stretch>
        </p:blipFill>
        <p:spPr>
          <a:xfrm>
            <a:off x="10713613" y="16888575"/>
            <a:ext cx="11497521" cy="4377575"/>
          </a:xfrm>
          <a:prstGeom prst="rect">
            <a:avLst/>
          </a:prstGeom>
          <a:noFill/>
          <a:ln>
            <a:noFill/>
          </a:ln>
        </p:spPr>
      </p:pic>
      <p:sp>
        <p:nvSpPr>
          <p:cNvPr id="107" name="Google Shape;107;p13"/>
          <p:cNvSpPr txBox="1"/>
          <p:nvPr/>
        </p:nvSpPr>
        <p:spPr>
          <a:xfrm>
            <a:off x="1357745" y="19229094"/>
            <a:ext cx="9000000" cy="890100"/>
          </a:xfrm>
          <a:prstGeom prst="rect">
            <a:avLst/>
          </a:prstGeom>
          <a:solidFill>
            <a:srgbClr val="75707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5184">
                <a:solidFill>
                  <a:schemeClr val="lt1"/>
                </a:solidFill>
                <a:latin typeface="Calibri"/>
                <a:ea typeface="Calibri"/>
                <a:cs typeface="Calibri"/>
                <a:sym typeface="Calibri"/>
              </a:rPr>
              <a:t>References</a:t>
            </a:r>
            <a:endParaRPr/>
          </a:p>
        </p:txBody>
      </p:sp>
      <p:sp>
        <p:nvSpPr>
          <p:cNvPr id="108" name="Google Shape;108;p13"/>
          <p:cNvSpPr/>
          <p:nvPr/>
        </p:nvSpPr>
        <p:spPr>
          <a:xfrm>
            <a:off x="1357750" y="20412825"/>
            <a:ext cx="9000000" cy="1113600"/>
          </a:xfrm>
          <a:prstGeom prst="roundRect">
            <a:avLst>
              <a:gd fmla="val 16667" name="adj"/>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marR="0" rtl="0" algn="l">
              <a:spcBef>
                <a:spcPts val="0"/>
              </a:spcBef>
              <a:spcAft>
                <a:spcPts val="0"/>
              </a:spcAft>
              <a:buSzPts val="1800"/>
              <a:buFont typeface="Calibri"/>
              <a:buChar char="-"/>
            </a:pPr>
            <a:r>
              <a:rPr lang="en-US" sz="1800">
                <a:latin typeface="Calibri"/>
                <a:ea typeface="Calibri"/>
                <a:cs typeface="Calibri"/>
                <a:sym typeface="Calibri"/>
              </a:rPr>
              <a:t>Lourenco, Andre &amp; Plácido da Silva, Hugo &amp; Santos, Daniel &amp; Fred, Ana. (2011). Towards a Finger based ECG Biometric System</a:t>
            </a:r>
            <a:endParaRPr sz="1800">
              <a:latin typeface="Calibri"/>
              <a:ea typeface="Calibri"/>
              <a:cs typeface="Calibri"/>
              <a:sym typeface="Calibri"/>
            </a:endParaRPr>
          </a:p>
          <a:p>
            <a:pPr indent="-342900" lvl="0" marL="457200" marR="0" rtl="0" algn="l">
              <a:spcBef>
                <a:spcPts val="0"/>
              </a:spcBef>
              <a:spcAft>
                <a:spcPts val="0"/>
              </a:spcAft>
              <a:buSzPts val="1800"/>
              <a:buFont typeface="Calibri"/>
              <a:buChar char="-"/>
            </a:pPr>
            <a:r>
              <a:rPr lang="en-US" sz="1800">
                <a:latin typeface="Calibri"/>
                <a:ea typeface="Calibri"/>
                <a:cs typeface="Calibri"/>
                <a:sym typeface="Calibri"/>
              </a:rPr>
              <a:t>Lugovaya T.S. (2005). Biometric human identification based on electrocardiogram</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