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sldIdLst>
    <p:sldId id="257" r:id="rId2"/>
    <p:sldId id="258" r:id="rId3"/>
    <p:sldId id="259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73" r:id="rId12"/>
    <p:sldId id="268" r:id="rId13"/>
    <p:sldId id="269" r:id="rId14"/>
    <p:sldId id="270" r:id="rId15"/>
    <p:sldId id="271" r:id="rId16"/>
    <p:sldId id="274" r:id="rId17"/>
    <p:sldId id="272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181D5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8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4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4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093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1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0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6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38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756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824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8" name="Picture 6" descr="UWindsor powerpoint bottom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0775"/>
            <a:ext cx="9144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UW_Logo_1L_horz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269038"/>
            <a:ext cx="2301875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23009" y="4509120"/>
            <a:ext cx="56805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altLang="en-US" sz="3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ooper Black" panose="0208090404030B020404" pitchFamily="18" charset="0"/>
              </a:rPr>
              <a:t>Robert Goleberski</a:t>
            </a:r>
          </a:p>
          <a:p>
            <a:pPr marL="0" indent="0" eaLnBrk="1" hangingPunct="1">
              <a:buFontTx/>
              <a:buNone/>
            </a:pPr>
            <a:r>
              <a:rPr lang="en-US" altLang="en-US" sz="3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ooper Black" panose="0208090404030B020404" pitchFamily="18" charset="0"/>
              </a:rPr>
              <a:t>Matthew Santos</a:t>
            </a:r>
          </a:p>
          <a:p>
            <a:pPr marL="0" indent="0" eaLnBrk="1" hangingPunct="1">
              <a:buFontTx/>
              <a:buNone/>
            </a:pPr>
            <a:r>
              <a:rPr lang="en-US" altLang="en-US" sz="3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ooper Black" panose="0208090404030B020404" pitchFamily="18" charset="0"/>
              </a:rPr>
              <a:t>Zuwei Li</a:t>
            </a:r>
          </a:p>
        </p:txBody>
      </p:sp>
      <p:sp>
        <p:nvSpPr>
          <p:cNvPr id="9" name="Rectangle 8"/>
          <p:cNvSpPr/>
          <p:nvPr/>
        </p:nvSpPr>
        <p:spPr>
          <a:xfrm>
            <a:off x="-85001" y="2636912"/>
            <a:ext cx="9267473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5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gency FB" panose="020B0503020202020204" pitchFamily="34" charset="0"/>
              </a:rPr>
              <a:t>C</a:t>
            </a:r>
            <a:r>
              <a:rPr lang="en-US" sz="75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gency FB" panose="020B0503020202020204" pitchFamily="34" charset="0"/>
              </a:rPr>
              <a:t>ardless</a:t>
            </a:r>
            <a:r>
              <a:rPr lang="en-US" sz="7500" b="1" dirty="0" smtClean="0">
                <a:ln w="12700" cmpd="sng">
                  <a:solidFill>
                    <a:schemeClr val="accent4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latin typeface="Agency FB" panose="020B0503020202020204" pitchFamily="34" charset="0"/>
              </a:rPr>
              <a:t> </a:t>
            </a:r>
            <a:r>
              <a:rPr lang="en-US" sz="75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gency FB" panose="020B0503020202020204" pitchFamily="34" charset="0"/>
              </a:rPr>
              <a:t>Security</a:t>
            </a:r>
            <a:r>
              <a:rPr lang="en-US" sz="7500" b="1" dirty="0" smtClean="0">
                <a:ln w="12700" cmpd="sng">
                  <a:solidFill>
                    <a:schemeClr val="accent4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latin typeface="Agency FB" panose="020B0503020202020204" pitchFamily="34" charset="0"/>
              </a:rPr>
              <a:t> </a:t>
            </a:r>
            <a:r>
              <a:rPr lang="en-US" sz="75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gency FB" panose="020B0503020202020204" pitchFamily="34" charset="0"/>
              </a:rPr>
              <a:t>System</a:t>
            </a:r>
            <a:endParaRPr lang="en-US" sz="7500" b="1" dirty="0">
              <a:ln w="12700" cmpd="sng">
                <a:solidFill>
                  <a:schemeClr val="accent4"/>
                </a:solidFill>
                <a:prstDash val="solid"/>
              </a:ln>
              <a:blipFill>
                <a:blip r:embed="rId3"/>
                <a:tile tx="0" ty="0" sx="100000" sy="100000" flip="none" algn="tl"/>
              </a:blip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72256"/>
            <a:ext cx="69056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29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Testing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10" y="1340768"/>
            <a:ext cx="7619379" cy="454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3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Powering the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/>
          <a:lstStyle/>
          <a:p>
            <a:r>
              <a:rPr lang="en-US" dirty="0" smtClean="0"/>
              <a:t>Powered through batteries</a:t>
            </a:r>
          </a:p>
          <a:p>
            <a:pPr lvl="1"/>
            <a:r>
              <a:rPr lang="en-US" dirty="0" smtClean="0"/>
              <a:t>AA</a:t>
            </a:r>
            <a:r>
              <a:rPr lang="en-US" dirty="0" smtClean="0"/>
              <a:t> </a:t>
            </a:r>
            <a:r>
              <a:rPr lang="en-US" dirty="0" smtClean="0"/>
              <a:t>batteries due to </a:t>
            </a:r>
            <a:r>
              <a:rPr lang="en-US" dirty="0" smtClean="0"/>
              <a:t>size convenience  </a:t>
            </a:r>
            <a:endParaRPr lang="en-US" dirty="0" smtClean="0"/>
          </a:p>
          <a:p>
            <a:r>
              <a:rPr lang="en-US" dirty="0" smtClean="0"/>
              <a:t>Regulator to protect the circuits supplied</a:t>
            </a:r>
          </a:p>
          <a:p>
            <a:pPr lvl="1"/>
            <a:r>
              <a:rPr lang="en-US" dirty="0" smtClean="0"/>
              <a:t>Analog front end and Microprocessor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935487"/>
            <a:ext cx="2232248" cy="2232248"/>
          </a:xfrm>
          <a:prstGeom prst="rect">
            <a:avLst/>
          </a:prstGeom>
        </p:spPr>
      </p:pic>
      <p:pic>
        <p:nvPicPr>
          <p:cNvPr id="5" name="Picture 2" descr="Image result for electronic regul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935487"/>
            <a:ext cx="2509936" cy="216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74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Locking will take place with a deadbolt</a:t>
            </a:r>
          </a:p>
          <a:p>
            <a:r>
              <a:rPr lang="en-US" dirty="0" smtClean="0"/>
              <a:t>Deadbolt to be moved by a </a:t>
            </a:r>
            <a:r>
              <a:rPr lang="en-US" dirty="0" smtClean="0"/>
              <a:t>servo motor</a:t>
            </a:r>
            <a:endParaRPr lang="en-US" dirty="0" smtClean="0"/>
          </a:p>
          <a:p>
            <a:r>
              <a:rPr lang="en-US" dirty="0" smtClean="0"/>
              <a:t>This motor is controlled through PWM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858633"/>
            <a:ext cx="4733925" cy="163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3558595"/>
            <a:ext cx="25908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60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r>
              <a:rPr lang="en-US" dirty="0" smtClean="0"/>
              <a:t>Consists of LED’s and resistors </a:t>
            </a:r>
          </a:p>
          <a:p>
            <a:pPr lvl="1"/>
            <a:r>
              <a:rPr lang="en-US" dirty="0" smtClean="0"/>
              <a:t>Push button to conserve power </a:t>
            </a:r>
          </a:p>
          <a:p>
            <a:r>
              <a:rPr lang="en-US" dirty="0" smtClean="0"/>
              <a:t>Colour coded to indicate charge of batteries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3" y="1268759"/>
            <a:ext cx="3967006" cy="25880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3" y="3933056"/>
            <a:ext cx="3967006" cy="21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50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and order parts</a:t>
            </a:r>
          </a:p>
          <a:p>
            <a:r>
              <a:rPr lang="en-US" dirty="0" smtClean="0"/>
              <a:t>Build and test </a:t>
            </a:r>
            <a:r>
              <a:rPr lang="en-US" dirty="0" smtClean="0"/>
              <a:t>circuits</a:t>
            </a:r>
          </a:p>
          <a:p>
            <a:r>
              <a:rPr lang="en-US" dirty="0" smtClean="0"/>
              <a:t>Build prototype (PCB)</a:t>
            </a:r>
            <a:endParaRPr lang="en-US" dirty="0" smtClean="0"/>
          </a:p>
          <a:p>
            <a:r>
              <a:rPr lang="en-US" dirty="0" smtClean="0"/>
              <a:t>Debugging</a:t>
            </a:r>
          </a:p>
          <a:p>
            <a:r>
              <a:rPr lang="en-US" dirty="0" smtClean="0"/>
              <a:t>Gather samples</a:t>
            </a:r>
          </a:p>
          <a:p>
            <a:r>
              <a:rPr lang="en-US" dirty="0" smtClean="0"/>
              <a:t>Document findings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PC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72816"/>
            <a:ext cx="3610372" cy="361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489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Completed:</a:t>
            </a:r>
          </a:p>
          <a:p>
            <a:pPr lvl="1"/>
            <a:r>
              <a:rPr lang="en-US" dirty="0" smtClean="0"/>
              <a:t>Front end ECG processing</a:t>
            </a:r>
          </a:p>
          <a:p>
            <a:pPr lvl="1"/>
            <a:r>
              <a:rPr lang="en-US" dirty="0" err="1" smtClean="0"/>
              <a:t>Bioalgorithm</a:t>
            </a:r>
            <a:endParaRPr lang="en-US" dirty="0" smtClean="0"/>
          </a:p>
          <a:p>
            <a:pPr lvl="1"/>
            <a:r>
              <a:rPr lang="en-US" dirty="0" smtClean="0"/>
              <a:t>Power charging and monitoring system</a:t>
            </a:r>
          </a:p>
          <a:p>
            <a:r>
              <a:rPr lang="en-US" dirty="0" smtClean="0"/>
              <a:t>In Progress</a:t>
            </a:r>
          </a:p>
          <a:p>
            <a:pPr lvl="1"/>
            <a:r>
              <a:rPr lang="en-US" dirty="0" smtClean="0"/>
              <a:t>Part selection</a:t>
            </a:r>
          </a:p>
          <a:p>
            <a:pPr lvl="1"/>
            <a:r>
              <a:rPr lang="en-US" dirty="0" smtClean="0"/>
              <a:t>Testing and construction</a:t>
            </a:r>
          </a:p>
          <a:p>
            <a:r>
              <a:rPr lang="en-US" dirty="0" smtClean="0"/>
              <a:t>Estimated time of completion : July 27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69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http://www.milemarkerbrewing.com/heart-attacks-and-defibrillators/</a:t>
            </a:r>
          </a:p>
        </p:txBody>
      </p:sp>
    </p:spTree>
    <p:extLst>
      <p:ext uri="{BB962C8B-B14F-4D97-AF65-F5344CB8AC3E}">
        <p14:creationId xmlns:p14="http://schemas.microsoft.com/office/powerpoint/2010/main" val="206309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Solutions:</a:t>
            </a:r>
          </a:p>
          <a:p>
            <a:pPr marL="400050" lvl="1" indent="0">
              <a:buNone/>
            </a:pPr>
            <a:r>
              <a:rPr lang="en-US" dirty="0" smtClean="0"/>
              <a:t>-Iris</a:t>
            </a:r>
            <a:r>
              <a:rPr lang="en-US" dirty="0"/>
              <a:t>, Voice, Fingerprint, </a:t>
            </a:r>
            <a:r>
              <a:rPr lang="en-US" dirty="0" smtClean="0"/>
              <a:t>Facial</a:t>
            </a:r>
          </a:p>
          <a:p>
            <a:r>
              <a:rPr lang="en-US" dirty="0" smtClean="0"/>
              <a:t>Relatively </a:t>
            </a:r>
            <a:r>
              <a:rPr lang="en-US" dirty="0"/>
              <a:t>easy to obtain </a:t>
            </a:r>
            <a:r>
              <a:rPr lang="en-US" dirty="0" smtClean="0"/>
              <a:t>identifiers </a:t>
            </a:r>
            <a:endParaRPr lang="en-US" dirty="0"/>
          </a:p>
          <a:p>
            <a:r>
              <a:rPr lang="en-US" dirty="0"/>
              <a:t>Many locks require an access token or </a:t>
            </a:r>
            <a:r>
              <a:rPr lang="en-US" dirty="0" smtClean="0"/>
              <a:t>key</a:t>
            </a:r>
            <a:endParaRPr lang="en-US" dirty="0"/>
          </a:p>
          <a:p>
            <a:r>
              <a:rPr lang="en-US" dirty="0" smtClean="0"/>
              <a:t>Modern Biometric Locks are expensive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205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43558"/>
            <a:ext cx="3970214" cy="2348159"/>
          </a:xfrm>
        </p:spPr>
      </p:pic>
      <p:sp>
        <p:nvSpPr>
          <p:cNvPr id="11" name="AutoShape 8" descr="Image result for ec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75656" y="1988840"/>
            <a:ext cx="3384376" cy="2736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AutoShape 10" descr="Image result for ec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268760"/>
            <a:ext cx="4680520" cy="40647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88495" y="2818383"/>
            <a:ext cx="38427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Not easily stolen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Cheap to measure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Reliable?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242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516930"/>
            <a:ext cx="8229600" cy="464915"/>
          </a:xfrm>
        </p:spPr>
        <p:txBody>
          <a:bodyPr/>
          <a:lstStyle/>
          <a:p>
            <a:r>
              <a:rPr lang="en-US" dirty="0" smtClean="0"/>
              <a:t>Analog front end ECG circuit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84783"/>
            <a:ext cx="8913675" cy="395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6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856" y="1600201"/>
            <a:ext cx="5410944" cy="3886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13" y="1484784"/>
            <a:ext cx="8728173" cy="352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 drift</a:t>
            </a:r>
          </a:p>
          <a:p>
            <a:r>
              <a:rPr lang="en-US" dirty="0" smtClean="0"/>
              <a:t>Sixty hertz hum</a:t>
            </a:r>
          </a:p>
          <a:p>
            <a:r>
              <a:rPr lang="en-US" dirty="0" smtClean="0"/>
              <a:t>High frequency noise</a:t>
            </a:r>
          </a:p>
          <a:p>
            <a:pPr lvl="1"/>
            <a:r>
              <a:rPr lang="en-US" dirty="0" smtClean="0"/>
              <a:t>Micro muscle spasms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417638"/>
            <a:ext cx="3565824" cy="408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8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33712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11" y="1484784"/>
            <a:ext cx="8420977" cy="1944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70" y="3483164"/>
            <a:ext cx="8156670" cy="23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3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Biometric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4784"/>
            <a:ext cx="8598295" cy="420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2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Offload Processing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193" y="1484784"/>
            <a:ext cx="571877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62450"/>
      </p:ext>
    </p:extLst>
  </p:cSld>
  <p:clrMapOvr>
    <a:masterClrMapping/>
  </p:clrMapOvr>
</p:sld>
</file>

<file path=ppt/theme/theme1.xml><?xml version="1.0" encoding="utf-8"?>
<a:theme xmlns:a="http://schemas.openxmlformats.org/drawingml/2006/main" name="UWindsor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UWindsorTemplate.pot</Template>
  <TotalTime>345</TotalTime>
  <Words>199</Words>
  <Application>Microsoft Office PowerPoint</Application>
  <PresentationFormat>On-screen Show (4:3)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MS PGothic</vt:lpstr>
      <vt:lpstr>MS PGothic</vt:lpstr>
      <vt:lpstr>Agency FB</vt:lpstr>
      <vt:lpstr>Arial</vt:lpstr>
      <vt:lpstr>Cooper Black</vt:lpstr>
      <vt:lpstr>UWindsorTemplate</vt:lpstr>
      <vt:lpstr>PowerPoint Presentation</vt:lpstr>
      <vt:lpstr>The Problem</vt:lpstr>
      <vt:lpstr>The Solution</vt:lpstr>
      <vt:lpstr>ECG Measurement</vt:lpstr>
      <vt:lpstr>Amplification</vt:lpstr>
      <vt:lpstr>Noise Considerations</vt:lpstr>
      <vt:lpstr>Filter</vt:lpstr>
      <vt:lpstr>Biometric Algorithm</vt:lpstr>
      <vt:lpstr>Offload Processing</vt:lpstr>
      <vt:lpstr>Results of Testing</vt:lpstr>
      <vt:lpstr>Results of Testing</vt:lpstr>
      <vt:lpstr>Powering the System </vt:lpstr>
      <vt:lpstr>Motor Controller</vt:lpstr>
      <vt:lpstr>Voltage Indicator</vt:lpstr>
      <vt:lpstr>Next Steps</vt:lpstr>
      <vt:lpstr>Summary</vt:lpstr>
      <vt:lpstr>References</vt:lpstr>
    </vt:vector>
  </TitlesOfParts>
  <Company>University of Windsor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 Aitkens</dc:creator>
  <cp:lastModifiedBy>ecs</cp:lastModifiedBy>
  <cp:revision>33</cp:revision>
  <dcterms:created xsi:type="dcterms:W3CDTF">2010-12-21T19:42:16Z</dcterms:created>
  <dcterms:modified xsi:type="dcterms:W3CDTF">2018-05-10T20:56:22Z</dcterms:modified>
</cp:coreProperties>
</file>