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软件设计模式原则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龙晶 </a:t>
            </a:r>
            <a:r>
              <a:rPr lang="en-US" altLang="zh-CN" dirty="0" smtClean="0"/>
              <a:t>811315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abstract class </a:t>
            </a:r>
            <a:r>
              <a:rPr lang="en-US" altLang="zh-CN" dirty="0" err="1"/>
              <a:t>AbstractGun</a:t>
            </a:r>
            <a:r>
              <a:rPr lang="en-US" altLang="zh-CN" dirty="0"/>
              <a:t> { 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枪有一个抽象的方法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abstract void shoot();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6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替换时向下转型是不安全的</a:t>
            </a:r>
            <a:endParaRPr lang="en-US" altLang="zh-CN" dirty="0"/>
          </a:p>
          <a:p>
            <a:r>
              <a:rPr lang="zh-CN" altLang="en-US" dirty="0" smtClean="0"/>
              <a:t>比如你有一个飞机对象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但是直接强转成子类客机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并调用发射导弹的方法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这种替换是不安全的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实际上向上转型是安全的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父类可以使抽象类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也可以是接口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1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依赖倒转原则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1800" dirty="0"/>
              <a:t>程序要依赖于抽象接口，不要依赖于具体实现。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作用</a:t>
            </a:r>
            <a:r>
              <a:rPr lang="en-US" altLang="zh-CN" sz="1800" dirty="0"/>
              <a:t>:</a:t>
            </a:r>
            <a:r>
              <a:rPr lang="zh-CN" altLang="en-US" sz="1800" dirty="0"/>
              <a:t>降低模块间的耦合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传统的依赖模型： </a:t>
            </a:r>
          </a:p>
          <a:p>
            <a:r>
              <a:rPr lang="zh-CN" altLang="en-US" sz="1800" dirty="0"/>
              <a:t>                  高层模块</a:t>
            </a:r>
            <a:r>
              <a:rPr lang="en-US" altLang="zh-CN" sz="1800" dirty="0"/>
              <a:t>A</a:t>
            </a:r>
          </a:p>
          <a:p>
            <a:r>
              <a:rPr lang="en-US" altLang="zh-CN" sz="1800" dirty="0"/>
              <a:t>                      |</a:t>
            </a:r>
          </a:p>
          <a:p>
            <a:r>
              <a:rPr lang="en-US" altLang="zh-CN" sz="1800" dirty="0"/>
              <a:t>                  ----------</a:t>
            </a:r>
            <a:br>
              <a:rPr lang="en-US" altLang="zh-CN" sz="1800" dirty="0"/>
            </a:br>
            <a:r>
              <a:rPr lang="en-US" altLang="zh-CN" sz="1800" dirty="0"/>
              <a:t>                  |        | </a:t>
            </a:r>
          </a:p>
          <a:p>
            <a:r>
              <a:rPr lang="en-US" altLang="zh-CN" sz="1800" dirty="0"/>
              <a:t>               </a:t>
            </a:r>
            <a:r>
              <a:rPr lang="zh-CN" altLang="en-US" sz="1800" dirty="0"/>
              <a:t>子模块</a:t>
            </a:r>
            <a:r>
              <a:rPr lang="en-US" altLang="zh-CN" sz="1800" dirty="0"/>
              <a:t>1   </a:t>
            </a:r>
            <a:r>
              <a:rPr lang="zh-CN" altLang="en-US" sz="1800" dirty="0"/>
              <a:t>子模块</a:t>
            </a:r>
            <a:r>
              <a:rPr lang="en-US" altLang="zh-CN" sz="1800" dirty="0"/>
              <a:t>2</a:t>
            </a:r>
          </a:p>
          <a:p>
            <a:r>
              <a:rPr lang="en-US" altLang="zh-CN" sz="1800" dirty="0"/>
              <a:t> </a:t>
            </a:r>
          </a:p>
          <a:p>
            <a:r>
              <a:rPr lang="zh-CN" altLang="en-US" sz="1800" dirty="0"/>
              <a:t>依赖倒转模型：</a:t>
            </a:r>
          </a:p>
          <a:p>
            <a:r>
              <a:rPr lang="zh-CN" altLang="en-US" sz="1800" dirty="0"/>
              <a:t>                   高层模块</a:t>
            </a:r>
            <a:r>
              <a:rPr lang="en-US" altLang="zh-CN" sz="1800" dirty="0"/>
              <a:t>A --------&gt; </a:t>
            </a:r>
            <a:r>
              <a:rPr lang="zh-CN" altLang="en-US" sz="1800" dirty="0"/>
              <a:t>抽象类</a:t>
            </a:r>
          </a:p>
          <a:p>
            <a:r>
              <a:rPr lang="zh-CN" altLang="en-US" sz="1800" dirty="0"/>
              <a:t>                                         </a:t>
            </a:r>
            <a:r>
              <a:rPr lang="en-US" altLang="zh-CN" sz="1800" dirty="0"/>
              <a:t>|</a:t>
            </a:r>
          </a:p>
          <a:p>
            <a:r>
              <a:rPr lang="en-US" altLang="zh-CN" sz="1800" dirty="0"/>
              <a:t>                                    ------------</a:t>
            </a:r>
          </a:p>
          <a:p>
            <a:r>
              <a:rPr lang="en-US" altLang="zh-CN" sz="1800" dirty="0"/>
              <a:t>                                    |          |</a:t>
            </a:r>
          </a:p>
          <a:p>
            <a:r>
              <a:rPr lang="en-US" altLang="zh-CN" sz="1800" dirty="0"/>
              <a:t>                                 </a:t>
            </a:r>
            <a:r>
              <a:rPr lang="zh-CN" altLang="en-US" sz="1800" dirty="0"/>
              <a:t>具体类</a:t>
            </a:r>
            <a:r>
              <a:rPr lang="en-US" altLang="zh-CN" sz="1800" dirty="0"/>
              <a:t>1     </a:t>
            </a:r>
            <a:r>
              <a:rPr lang="zh-CN" altLang="en-US" sz="1800" dirty="0"/>
              <a:t>具体类</a:t>
            </a:r>
            <a:r>
              <a:rPr lang="en-US" altLang="zh-CN" sz="1800" dirty="0"/>
              <a:t>2</a:t>
            </a:r>
          </a:p>
          <a:p>
            <a:endParaRPr lang="zh-CN" altLang="en-US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2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任何汽车都有发动接口接口</a:t>
            </a:r>
            <a:endParaRPr lang="en-US" altLang="zh-CN" dirty="0" smtClean="0"/>
          </a:p>
          <a:p>
            <a:r>
              <a:rPr lang="en-US" altLang="zh-CN" dirty="0" smtClean="0"/>
              <a:t>Public interface </a:t>
            </a:r>
            <a:r>
              <a:rPr lang="en-US" altLang="zh-CN" dirty="0" err="1" smtClean="0"/>
              <a:t>ICarRun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void run();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任何司机都可以开车</a:t>
            </a:r>
            <a:endParaRPr lang="en-US" altLang="zh-CN" dirty="0" smtClean="0"/>
          </a:p>
          <a:p>
            <a:r>
              <a:rPr lang="en-US" altLang="zh-CN" dirty="0"/>
              <a:t>Public interface </a:t>
            </a:r>
            <a:r>
              <a:rPr lang="en-US" altLang="zh-CN" dirty="0" err="1" smtClean="0"/>
              <a:t>IDriver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ICarRun</a:t>
            </a:r>
            <a:r>
              <a:rPr lang="en-US" altLang="zh-CN" dirty="0" smtClean="0"/>
              <a:t> car)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void </a:t>
            </a:r>
            <a:r>
              <a:rPr lang="en-US" altLang="zh-CN" dirty="0" smtClean="0"/>
              <a:t>driver(</a:t>
            </a:r>
            <a:r>
              <a:rPr lang="en-US" altLang="zh-CN" dirty="0"/>
              <a:t>car</a:t>
            </a:r>
            <a:r>
              <a:rPr lang="en-US" altLang="zh-CN" dirty="0" smtClean="0"/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88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无论是宝马还是大奔都可以实现这个接口</a:t>
            </a:r>
            <a:endParaRPr lang="en-US" altLang="zh-CN" dirty="0" smtClean="0"/>
          </a:p>
          <a:p>
            <a:r>
              <a:rPr lang="en-US" altLang="zh-CN" dirty="0" smtClean="0"/>
              <a:t>Public class BMW implements </a:t>
            </a:r>
            <a:r>
              <a:rPr lang="en-US" altLang="zh-CN" dirty="0" err="1" smtClean="0"/>
              <a:t>ICarRun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Public </a:t>
            </a:r>
            <a:r>
              <a:rPr lang="en-US" altLang="zh-CN" dirty="0" smtClean="0"/>
              <a:t>class Benz </a:t>
            </a:r>
            <a:r>
              <a:rPr lang="en-US" altLang="zh-CN" dirty="0"/>
              <a:t>implements </a:t>
            </a:r>
            <a:r>
              <a:rPr lang="en-US" altLang="zh-CN" dirty="0" err="1"/>
              <a:t>ICarRun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zh-CN" altLang="en-US" dirty="0" smtClean="0"/>
              <a:t>司机可以驾驶</a:t>
            </a:r>
            <a:endParaRPr lang="en-US" altLang="zh-CN" dirty="0" smtClean="0"/>
          </a:p>
          <a:p>
            <a:r>
              <a:rPr lang="en-US" altLang="zh-CN" dirty="0"/>
              <a:t>Public class </a:t>
            </a:r>
            <a:r>
              <a:rPr lang="en-US" altLang="zh-CN" dirty="0" smtClean="0"/>
              <a:t>Driver implements </a:t>
            </a:r>
            <a:r>
              <a:rPr lang="en-US" altLang="zh-CN" dirty="0" err="1" smtClean="0"/>
              <a:t>IDriver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3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看看我怎么开车</a:t>
            </a:r>
            <a:endParaRPr lang="en-US" altLang="zh-CN" dirty="0" smtClean="0"/>
          </a:p>
          <a:p>
            <a:r>
              <a:rPr lang="en-US" altLang="zh-CN" dirty="0" err="1" smtClean="0"/>
              <a:t>IDriver</a:t>
            </a:r>
            <a:r>
              <a:rPr lang="en-US" altLang="zh-CN" dirty="0" smtClean="0"/>
              <a:t> me = new Driver();</a:t>
            </a:r>
          </a:p>
          <a:p>
            <a:r>
              <a:rPr lang="en-US" altLang="zh-CN" dirty="0" err="1" smtClean="0"/>
              <a:t>ICarRun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bmw</a:t>
            </a:r>
            <a:r>
              <a:rPr lang="en-US" altLang="zh-CN" dirty="0" smtClean="0"/>
              <a:t> </a:t>
            </a:r>
            <a:r>
              <a:rPr lang="en-US" altLang="zh-CN" dirty="0"/>
              <a:t>= new </a:t>
            </a:r>
            <a:r>
              <a:rPr lang="en-US" altLang="zh-CN" dirty="0" smtClean="0"/>
              <a:t>BMW();</a:t>
            </a:r>
          </a:p>
          <a:p>
            <a:r>
              <a:rPr lang="en-US" altLang="zh-CN" dirty="0" smtClean="0"/>
              <a:t>me. driver(</a:t>
            </a:r>
            <a:r>
              <a:rPr lang="en-US" altLang="zh-CN" dirty="0" err="1" smtClean="0"/>
              <a:t>bmw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就是说以后接口的实现不管怎么变化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直接接口名称不变</a:t>
            </a:r>
            <a:r>
              <a:rPr lang="en-US" altLang="zh-CN" dirty="0" smtClean="0"/>
              <a:t>,</a:t>
            </a:r>
            <a:r>
              <a:rPr lang="zh-CN" altLang="en-US" dirty="0" smtClean="0"/>
              <a:t>参数不变</a:t>
            </a:r>
            <a:r>
              <a:rPr lang="en-US" altLang="zh-CN" dirty="0" smtClean="0"/>
              <a:t>,</a:t>
            </a:r>
            <a:r>
              <a:rPr lang="zh-CN" altLang="en-US" dirty="0" smtClean="0"/>
              <a:t>管你使用涡轮增压还是自然吸气</a:t>
            </a:r>
            <a:r>
              <a:rPr lang="en-US" altLang="zh-CN" dirty="0" smtClean="0"/>
              <a:t>,</a:t>
            </a:r>
            <a:r>
              <a:rPr lang="zh-CN" altLang="en-US" dirty="0" smtClean="0"/>
              <a:t>和开发的人没有关系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2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个人感受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说了这么多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比较枯燥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一方面扩展一下视野</a:t>
            </a:r>
            <a:endParaRPr lang="en-US" altLang="zh-CN" dirty="0" smtClean="0"/>
          </a:p>
          <a:p>
            <a:r>
              <a:rPr lang="zh-CN" altLang="en-US" dirty="0" smtClean="0"/>
              <a:t>有可能会说我们也没有用这些原则呀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但是我的感受是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一个越复杂的系统或做到产品级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那么必然要使用这些最最基本的设计原则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否则你的系统一定是没有办法维护和理解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任何大名鼎鼎的设计模型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都要符合这些最基本的设计原则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8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开闭原则 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里氏代换原则 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依赖</a:t>
            </a:r>
            <a:r>
              <a:rPr lang="zh-CN" altLang="en-US" sz="1800" dirty="0"/>
              <a:t>倒转原则 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8174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开闭原则 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OCP)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什么是</a:t>
            </a:r>
            <a:r>
              <a:rPr lang="en-US" altLang="zh-CN" b="1" dirty="0" smtClean="0"/>
              <a:t>OCP</a:t>
            </a:r>
          </a:p>
          <a:p>
            <a:endParaRPr lang="en-US" altLang="zh-CN" b="1" dirty="0"/>
          </a:p>
          <a:p>
            <a:pPr marL="0" indent="0">
              <a:buNone/>
            </a:pPr>
            <a:r>
              <a:rPr lang="zh-CN" altLang="en-US" sz="1800" dirty="0" smtClean="0"/>
              <a:t>简单说就是在不修改原有代码的基础上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实现新的功能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遵循</a:t>
            </a:r>
            <a:r>
              <a:rPr lang="zh-CN" altLang="en-US" sz="1800" dirty="0"/>
              <a:t>开闭原则设计出的模块具有两个主要特征：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）对于扩展是开放的（</a:t>
            </a:r>
            <a:r>
              <a:rPr lang="en-US" altLang="zh-CN" sz="1800" dirty="0"/>
              <a:t>Open for extension</a:t>
            </a:r>
            <a:r>
              <a:rPr lang="zh-CN" altLang="en-US" sz="1800" dirty="0"/>
              <a:t>）。这意味着模块的行为是可以扩展的。当应用的需求改变时，我们可以对模块进行扩展，使其具有满足那些改变的新需求。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）对于修改是关闭的（</a:t>
            </a:r>
            <a:r>
              <a:rPr lang="en-US" altLang="zh-CN" sz="1800" dirty="0"/>
              <a:t>Closed for modification</a:t>
            </a:r>
            <a:r>
              <a:rPr lang="zh-CN" altLang="en-US" sz="1800" dirty="0"/>
              <a:t>）。对模块行为进行扩展时，不必改动模块的已有任何源代码和相关配置文件</a:t>
            </a:r>
            <a:r>
              <a:rPr lang="en-US" altLang="zh-CN" sz="1800" dirty="0"/>
              <a:t>,</a:t>
            </a:r>
            <a:r>
              <a:rPr lang="zh-CN" altLang="en-US" sz="1800" dirty="0"/>
              <a:t>无论是可链接的库、</a:t>
            </a:r>
            <a:r>
              <a:rPr lang="en-US" altLang="zh-CN" sz="1800" dirty="0"/>
              <a:t>DLL</a:t>
            </a:r>
            <a:r>
              <a:rPr lang="zh-CN" altLang="en-US" sz="1800" dirty="0"/>
              <a:t>或者</a:t>
            </a:r>
            <a:r>
              <a:rPr lang="en-US" altLang="zh-CN" sz="1800" dirty="0"/>
              <a:t>.EXE</a:t>
            </a:r>
            <a:r>
              <a:rPr lang="zh-CN" altLang="en-US" sz="1800" dirty="0"/>
              <a:t>文件，都无需改动。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724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实现开闭原则的关键就在于“抽象”。把系统的所有可能的行为抽象成一个抽象底层，这个抽象底层规定出所有的具体实现必须提供的方法的特征。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作为系统设计的抽象层，要预见所有可能的扩展</a:t>
            </a:r>
            <a:r>
              <a:rPr lang="en-US" altLang="zh-CN" sz="1800" dirty="0"/>
              <a:t>.</a:t>
            </a:r>
            <a:r>
              <a:rPr lang="zh-CN" altLang="en-US" sz="1800" dirty="0"/>
              <a:t>从而使得在任何扩展情况下，系统的抽象底层不需修改；同时，由于可以从抽象底层导出一个或多个新的具体实现，可以改变系统的行为，因此系统设计对扩展是开放的。</a:t>
            </a:r>
          </a:p>
        </p:txBody>
      </p:sp>
    </p:spTree>
    <p:extLst>
      <p:ext uri="{BB962C8B-B14F-4D97-AF65-F5344CB8AC3E}">
        <p14:creationId xmlns:p14="http://schemas.microsoft.com/office/powerpoint/2010/main" val="18007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轻松扩展系统或产品能力</a:t>
            </a:r>
            <a:r>
              <a:rPr lang="en-US" altLang="zh-CN" sz="1800" dirty="0"/>
              <a:t>(</a:t>
            </a:r>
            <a:r>
              <a:rPr lang="zh-CN" altLang="en-US" sz="1800" dirty="0"/>
              <a:t>快速定制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zh-CN" altLang="en-US" sz="1800" dirty="0"/>
              <a:t>    这个地方说的轻松</a:t>
            </a:r>
            <a:r>
              <a:rPr lang="en-US" altLang="zh-CN" sz="1800" dirty="0"/>
              <a:t>,</a:t>
            </a:r>
            <a:r>
              <a:rPr lang="zh-CN" altLang="en-US" sz="1800" dirty="0"/>
              <a:t>是指在尽可能不修改原有的处理逻辑的基础上</a:t>
            </a:r>
            <a:r>
              <a:rPr lang="en-US" altLang="zh-CN" sz="1800" dirty="0"/>
              <a:t>,</a:t>
            </a:r>
            <a:r>
              <a:rPr lang="zh-CN" altLang="en-US" sz="1800" dirty="0"/>
              <a:t>轻松叠加新的功能</a:t>
            </a:r>
            <a:r>
              <a:rPr lang="en-US" altLang="zh-CN" sz="1800" dirty="0"/>
              <a:t>;</a:t>
            </a:r>
            <a:r>
              <a:rPr lang="zh-CN" altLang="en-US" sz="1800" dirty="0"/>
              <a:t>因为往往修改基础逻辑是件头痛的事情</a:t>
            </a:r>
            <a:r>
              <a:rPr lang="en-US" altLang="zh-CN" sz="1800" dirty="0"/>
              <a:t>,</a:t>
            </a:r>
            <a:r>
              <a:rPr lang="zh-CN" altLang="en-US" sz="1800" dirty="0"/>
              <a:t>你要理解原有的逻辑</a:t>
            </a:r>
            <a:r>
              <a:rPr lang="en-US" altLang="zh-CN" sz="1800" dirty="0"/>
              <a:t>,</a:t>
            </a:r>
            <a:r>
              <a:rPr lang="zh-CN" altLang="en-US" sz="1800" dirty="0"/>
              <a:t>修改并测试对原有逻辑的修改</a:t>
            </a:r>
            <a:r>
              <a:rPr lang="en-US" altLang="zh-CN" sz="1800" dirty="0"/>
              <a:t>.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有利于系统或产品的分层</a:t>
            </a:r>
            <a:r>
              <a:rPr lang="en-US" altLang="zh-CN" sz="1800" dirty="0"/>
              <a:t>(</a:t>
            </a:r>
            <a:r>
              <a:rPr lang="zh-CN" altLang="en-US" sz="1800" dirty="0"/>
              <a:t>减少后续的维护成本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zh-CN" altLang="en-US" sz="1800" dirty="0"/>
              <a:t>    开闭原则基本上都会伴随着架构上的分层</a:t>
            </a:r>
            <a:r>
              <a:rPr lang="en-US" altLang="zh-CN" sz="1800" dirty="0"/>
              <a:t>,</a:t>
            </a:r>
            <a:r>
              <a:rPr lang="zh-CN" altLang="en-US" sz="1800" dirty="0"/>
              <a:t>底层往往是一些诸如平台的设计</a:t>
            </a:r>
            <a:r>
              <a:rPr lang="en-US" altLang="zh-CN" sz="1800" dirty="0"/>
              <a:t>,</a:t>
            </a:r>
            <a:r>
              <a:rPr lang="zh-CN" altLang="en-US" sz="1800" dirty="0"/>
              <a:t>比如同步机制等</a:t>
            </a:r>
            <a:r>
              <a:rPr lang="en-US" altLang="zh-CN" sz="1800" dirty="0"/>
              <a:t>;</a:t>
            </a:r>
            <a:r>
              <a:rPr lang="zh-CN" altLang="en-US" sz="1800" dirty="0"/>
              <a:t>在平台的业务层上设计一层</a:t>
            </a:r>
            <a:r>
              <a:rPr lang="en-US" altLang="zh-CN" sz="1800" dirty="0"/>
              <a:t>”</a:t>
            </a:r>
            <a:r>
              <a:rPr lang="zh-CN" altLang="en-US" sz="1800" dirty="0"/>
              <a:t>基本能力</a:t>
            </a:r>
            <a:r>
              <a:rPr lang="en-US" altLang="zh-CN" sz="1800" dirty="0"/>
              <a:t>”,</a:t>
            </a:r>
            <a:r>
              <a:rPr lang="zh-CN" altLang="en-US" sz="1800" dirty="0"/>
              <a:t>这一层往往都是不再变动的</a:t>
            </a:r>
            <a:r>
              <a:rPr lang="en-US" altLang="zh-CN" sz="1800" dirty="0"/>
              <a:t>,</a:t>
            </a:r>
            <a:r>
              <a:rPr lang="zh-CN" altLang="en-US" sz="1800" dirty="0"/>
              <a:t>又是最常用的</a:t>
            </a:r>
            <a:r>
              <a:rPr lang="en-US" altLang="zh-CN" sz="1800" dirty="0"/>
              <a:t>;</a:t>
            </a:r>
            <a:r>
              <a:rPr lang="zh-CN" altLang="en-US" sz="1800" dirty="0"/>
              <a:t>在上层通过一些开</a:t>
            </a:r>
            <a:r>
              <a:rPr lang="en-US" altLang="zh-CN" sz="1800" dirty="0"/>
              <a:t>”</a:t>
            </a:r>
            <a:r>
              <a:rPr lang="zh-CN" altLang="en-US" sz="1800" dirty="0"/>
              <a:t>口子</a:t>
            </a:r>
            <a:r>
              <a:rPr lang="en-US" altLang="zh-CN" sz="1800" dirty="0"/>
              <a:t>”</a:t>
            </a:r>
            <a:r>
              <a:rPr lang="zh-CN" altLang="en-US" sz="1800" dirty="0"/>
              <a:t>的方式</a:t>
            </a:r>
            <a:r>
              <a:rPr lang="en-US" altLang="zh-CN" sz="1800" dirty="0"/>
              <a:t>,</a:t>
            </a:r>
            <a:r>
              <a:rPr lang="zh-CN" altLang="en-US" sz="1800" dirty="0"/>
              <a:t>让业务能快速被定制</a:t>
            </a:r>
            <a:r>
              <a:rPr lang="en-US" altLang="zh-CN" sz="1800" dirty="0"/>
              <a:t>,</a:t>
            </a:r>
            <a:r>
              <a:rPr lang="zh-CN" altLang="en-US" sz="1800" dirty="0"/>
              <a:t>而不去修改</a:t>
            </a:r>
            <a:r>
              <a:rPr lang="en-US" altLang="zh-CN" sz="1800" dirty="0"/>
              <a:t>”</a:t>
            </a:r>
            <a:r>
              <a:rPr lang="zh-CN" altLang="en-US" sz="1800" dirty="0"/>
              <a:t>基本能力</a:t>
            </a:r>
            <a:r>
              <a:rPr lang="en-US" altLang="zh-CN" sz="1800" dirty="0"/>
              <a:t>”.</a:t>
            </a:r>
            <a:r>
              <a:rPr lang="zh-CN" altLang="en-US" sz="1800" dirty="0"/>
              <a:t>这样的分层会减少后续的维护成本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014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里</a:t>
            </a:r>
            <a:r>
              <a:rPr lang="zh-CN" altLang="en-US" b="1" dirty="0" smtClean="0"/>
              <a:t>氏代换原则</a:t>
            </a:r>
            <a:r>
              <a:rPr lang="en-US" altLang="zh-CN" b="1" dirty="0" smtClean="0"/>
              <a:t>(</a:t>
            </a:r>
            <a:r>
              <a:rPr lang="en-US" altLang="zh-CN" dirty="0"/>
              <a:t>LSP</a:t>
            </a:r>
            <a:r>
              <a:rPr lang="en-US" altLang="zh-CN" b="1" dirty="0" smtClean="0"/>
              <a:t>)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面向对象的编程，其中继承有个大原则，任何子类的对象都可以当成父类的对象使用</a:t>
            </a:r>
            <a:r>
              <a:rPr lang="en-US" altLang="zh-CN" sz="1800" dirty="0"/>
              <a:t>;</a:t>
            </a:r>
          </a:p>
          <a:p>
            <a:endParaRPr lang="en-US" altLang="zh-CN" sz="1800" dirty="0"/>
          </a:p>
          <a:p>
            <a:r>
              <a:rPr lang="zh-CN" altLang="en-US" sz="1800" dirty="0"/>
              <a:t>简单通俗的讲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里氏替换就是</a:t>
            </a:r>
            <a:r>
              <a:rPr lang="zh-CN" altLang="en-US" sz="1800" dirty="0"/>
              <a:t>要让子类替换父类</a:t>
            </a:r>
            <a:r>
              <a:rPr lang="en-US" altLang="zh-CN" sz="1800" dirty="0" smtClean="0"/>
              <a:t>.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2463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LSP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里氏替换实际上是开闭原则的一种实现方式</a:t>
            </a:r>
            <a:r>
              <a:rPr lang="en-US" altLang="zh-CN" sz="1800" dirty="0"/>
              <a:t>;</a:t>
            </a:r>
            <a:r>
              <a:rPr lang="zh-CN" altLang="en-US" sz="1800" dirty="0"/>
              <a:t>他能让分层更明确</a:t>
            </a:r>
            <a:r>
              <a:rPr lang="en-US" altLang="zh-CN" sz="1800" dirty="0"/>
              <a:t>,</a:t>
            </a:r>
            <a:r>
              <a:rPr lang="zh-CN" altLang="en-US" sz="1800" dirty="0"/>
              <a:t>定制更轻松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在程序中尽量使用基类类型来对对象进行定义，而在运行时再确定其子类类型，用子类对象来替换父类对象。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>
                <a:solidFill>
                  <a:srgbClr val="FF0000"/>
                </a:solidFill>
              </a:rPr>
              <a:t>尽量把父类设计为抽象类或者接口，让子类继承父类或实现父接口，并实现在父类中声明的方法，运行时，子类实例替换父类实例</a:t>
            </a:r>
            <a:r>
              <a:rPr lang="zh-CN" altLang="en-US" sz="1800" dirty="0"/>
              <a:t>，我们可以很方便地扩展系统的功能，同时无须修改原有子类的代码，增加新的功能可以通过增加一个新的子类来实现。里氏代换原则是开闭原则的具体实现手段之一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只有子类是可以替换掉父类的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才使得父类模块在不修改的情况下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对修改开放</a:t>
            </a:r>
            <a:r>
              <a:rPr lang="en-US" altLang="zh-CN" sz="1800" dirty="0" smtClean="0"/>
              <a:t>.</a:t>
            </a:r>
            <a:endParaRPr lang="zh-CN" altLang="en-US" sz="18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32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父类设计为抽象类或者接口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运行时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子</a:t>
            </a:r>
            <a:r>
              <a:rPr lang="zh-CN" altLang="en-US" dirty="0"/>
              <a:t>类实例替换父类实例</a:t>
            </a:r>
            <a:endParaRPr lang="en-US" altLang="zh-CN" dirty="0" smtClean="0"/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public class Client { </a:t>
            </a:r>
          </a:p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 </a:t>
            </a:r>
            <a:endParaRPr lang="zh-CN" altLang="en-US" dirty="0"/>
          </a:p>
          <a:p>
            <a:r>
              <a:rPr lang="en-US" altLang="zh-CN" dirty="0"/>
              <a:t>Soldier </a:t>
            </a:r>
            <a:r>
              <a:rPr lang="en-US" altLang="zh-CN" dirty="0" err="1"/>
              <a:t>sanMao</a:t>
            </a:r>
            <a:r>
              <a:rPr lang="en-US" altLang="zh-CN" dirty="0"/>
              <a:t> = new Soldier(); </a:t>
            </a:r>
          </a:p>
          <a:p>
            <a:r>
              <a:rPr lang="en-US" altLang="zh-CN" dirty="0" err="1"/>
              <a:t>sanMao.killEnemy</a:t>
            </a:r>
            <a:r>
              <a:rPr lang="en-US" altLang="zh-CN" dirty="0"/>
              <a:t>(new Rifle());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拿了一把来福枪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sanMao.killEnemy</a:t>
            </a:r>
            <a:r>
              <a:rPr lang="en-US" altLang="zh-CN" dirty="0"/>
              <a:t>(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MachineGun</a:t>
            </a:r>
            <a:r>
              <a:rPr lang="en-US" altLang="zh-CN" dirty="0" smtClean="0"/>
              <a:t>())//</a:t>
            </a:r>
            <a:r>
              <a:rPr lang="zh-CN" altLang="en-US" dirty="0" smtClean="0"/>
              <a:t>当然可以换一把机枪</a:t>
            </a:r>
            <a:r>
              <a:rPr lang="en-US" altLang="zh-CN" dirty="0" smtClean="0"/>
              <a:t>,</a:t>
            </a:r>
            <a:r>
              <a:rPr lang="zh-CN" altLang="en-US" dirty="0" smtClean="0"/>
              <a:t>突然想到了工厂模式</a:t>
            </a:r>
            <a:endParaRPr lang="en-US" altLang="zh-CN" dirty="0"/>
          </a:p>
          <a:p>
            <a:r>
              <a:rPr lang="en-US" altLang="zh-CN" dirty="0"/>
              <a:t>} 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14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public class Rifle extends </a:t>
            </a:r>
            <a:r>
              <a:rPr lang="en-US" altLang="zh-CN" dirty="0" err="1"/>
              <a:t>AbstractGun</a:t>
            </a:r>
            <a:r>
              <a:rPr lang="en-US" altLang="zh-CN" dirty="0"/>
              <a:t>{ </a:t>
            </a:r>
          </a:p>
          <a:p>
            <a:r>
              <a:rPr lang="en-US" altLang="zh-CN" dirty="0"/>
              <a:t>  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来福枪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void shoot(){ 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/>
              <a:t>来福</a:t>
            </a:r>
            <a:r>
              <a:rPr lang="zh-CN" altLang="en-US" dirty="0" smtClean="0"/>
              <a:t>枪射击</a:t>
            </a:r>
            <a:r>
              <a:rPr lang="en-US" altLang="zh-CN" dirty="0"/>
              <a:t>..."); </a:t>
            </a:r>
          </a:p>
          <a:p>
            <a:r>
              <a:rPr lang="en-US" altLang="zh-CN" dirty="0"/>
              <a:t>} </a:t>
            </a:r>
          </a:p>
          <a:p>
            <a:r>
              <a:rPr lang="en-US" altLang="zh-CN" dirty="0"/>
              <a:t>  </a:t>
            </a:r>
          </a:p>
          <a:p>
            <a:r>
              <a:rPr lang="en-US" altLang="zh-CN" dirty="0"/>
              <a:t>}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4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1009</Words>
  <Application>Microsoft Office PowerPoint</Application>
  <PresentationFormat>全屏显示(4:3)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软件设计模式原则 </vt:lpstr>
      <vt:lpstr>PowerPoint 演示文稿</vt:lpstr>
      <vt:lpstr>开闭原则 (OCP) </vt:lpstr>
      <vt:lpstr>实现方法</vt:lpstr>
      <vt:lpstr>实际意义</vt:lpstr>
      <vt:lpstr>里氏代换原则(LSP) </vt:lpstr>
      <vt:lpstr>为什么要使用LSP</vt:lpstr>
      <vt:lpstr>理解</vt:lpstr>
      <vt:lpstr>PowerPoint 演示文稿</vt:lpstr>
      <vt:lpstr>PowerPoint 演示文稿</vt:lpstr>
      <vt:lpstr>PowerPoint 演示文稿</vt:lpstr>
      <vt:lpstr>依赖倒转原则</vt:lpstr>
      <vt:lpstr>举例</vt:lpstr>
      <vt:lpstr>PowerPoint 演示文稿</vt:lpstr>
      <vt:lpstr>PowerPoint 演示文稿</vt:lpstr>
      <vt:lpstr>个人感受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软件设计模式原则 </dc:title>
  <dc:creator>龙晶(Long Jing)-顺丰科技</dc:creator>
  <cp:lastModifiedBy>龙晶(Long Jing)-孵化与新业务研发中心</cp:lastModifiedBy>
  <cp:revision>34</cp:revision>
  <dcterms:created xsi:type="dcterms:W3CDTF">2015-11-05T03:04:54Z</dcterms:created>
  <dcterms:modified xsi:type="dcterms:W3CDTF">2015-11-05T08:05:25Z</dcterms:modified>
</cp:coreProperties>
</file>