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 smtClean="0"/>
              <a:t>Project Title</a:t>
            </a:r>
            <a:endParaRPr lang="en-US" sz="5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Role - person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Languages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Frontend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Logic Layer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Backend – CSV file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1592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Add the picture from architecture assignment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4008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User </a:t>
            </a:r>
            <a:r>
              <a:rPr lang="en-US" dirty="0" err="1" smtClean="0"/>
              <a:t>STories</a:t>
            </a:r>
            <a:endParaRPr lang="en-US" dirty="0" smtClea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Add a user story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5529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User Stories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Add a second user story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6286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Add a few backlog items to discuss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75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Identify a few next steps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205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56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Project Title</vt:lpstr>
      <vt:lpstr>Team Members</vt:lpstr>
      <vt:lpstr>Languages Used</vt:lpstr>
      <vt:lpstr>Architectural Design</vt:lpstr>
      <vt:lpstr>User STories</vt:lpstr>
      <vt:lpstr>User Stories II</vt:lpstr>
      <vt:lpstr>Product Backlog</vt:lpstr>
      <vt:lpstr>Next Steps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2024-03-07T14:37:42Z</dcterms:created>
  <dcterms:modified xsi:type="dcterms:W3CDTF">2024-03-08T19:25:44Z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