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58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37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56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6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3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98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5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C76B-B7BC-45C1-B413-FD93E45654F9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DD0D-81D8-4807-833D-1CDDF321B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8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F6DD4-E711-4ABE-0CED-BCC01D19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9" y="858855"/>
            <a:ext cx="6592544" cy="581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7EAB4-9549-A83B-BEDB-30FDD26C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67" y="2690159"/>
            <a:ext cx="438150" cy="31242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A14E3D-D07E-45B3-EB79-A618AA136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79988"/>
              </p:ext>
            </p:extLst>
          </p:nvPr>
        </p:nvGraphicFramePr>
        <p:xfrm>
          <a:off x="7175251" y="2149999"/>
          <a:ext cx="2743200" cy="36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573">
                  <a:extLst>
                    <a:ext uri="{9D8B030D-6E8A-4147-A177-3AD203B41FA5}">
                      <a16:colId xmlns:a16="http://schemas.microsoft.com/office/drawing/2014/main" val="1804271213"/>
                    </a:ext>
                  </a:extLst>
                </a:gridCol>
                <a:gridCol w="2245627">
                  <a:extLst>
                    <a:ext uri="{9D8B030D-6E8A-4147-A177-3AD203B41FA5}">
                      <a16:colId xmlns:a16="http://schemas.microsoft.com/office/drawing/2014/main" val="534111064"/>
                    </a:ext>
                  </a:extLst>
                </a:gridCol>
              </a:tblGrid>
              <a:tr h="453600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Legend</a:t>
                      </a:r>
                      <a:endParaRPr lang="en-A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anchor="ctr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830647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6092+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72000" anchor="b"/>
                </a:tc>
                <a:extLst>
                  <a:ext uri="{0D108BD9-81ED-4DB2-BD59-A6C34878D82A}">
                    <a16:rowId xmlns:a16="http://schemas.microsoft.com/office/drawing/2014/main" val="2224207389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2315 – 6091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72000" anchor="ctr"/>
                </a:tc>
                <a:extLst>
                  <a:ext uri="{0D108BD9-81ED-4DB2-BD59-A6C34878D82A}">
                    <a16:rowId xmlns:a16="http://schemas.microsoft.com/office/drawing/2014/main" val="2789442028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1440 – 2314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72000" anchor="ctr"/>
                </a:tc>
                <a:extLst>
                  <a:ext uri="{0D108BD9-81ED-4DB2-BD59-A6C34878D82A}">
                    <a16:rowId xmlns:a16="http://schemas.microsoft.com/office/drawing/2014/main" val="2866662271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736 – 1440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00265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 – 735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520213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– 375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5808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127</a:t>
                      </a:r>
                      <a:endParaRPr lang="en-A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2143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449542-48AC-FB95-AF9D-74B51FF83198}"/>
              </a:ext>
            </a:extLst>
          </p:cNvPr>
          <p:cNvSpPr txBox="1"/>
          <p:nvPr/>
        </p:nvSpPr>
        <p:spPr>
          <a:xfrm>
            <a:off x="1598422" y="0"/>
            <a:ext cx="435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Bike rack use by suburb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(total from 9 May 2016 to 23 July 2017)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6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Xu</dc:creator>
  <cp:lastModifiedBy>Matthew Xu</cp:lastModifiedBy>
  <cp:revision>1</cp:revision>
  <dcterms:created xsi:type="dcterms:W3CDTF">2022-07-29T04:44:35Z</dcterms:created>
  <dcterms:modified xsi:type="dcterms:W3CDTF">2022-07-29T05:03:22Z</dcterms:modified>
</cp:coreProperties>
</file>