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9e79b5d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9e79b5d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f66ad5d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f66ad5d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b489e9f2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b489e9f2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b489e9f2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b489e9f2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f66ad5d1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f66ad5d1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f66ad5d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f66ad5d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f66ad5d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f66ad5d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9e79b5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9e79b5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b489e9f2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b489e9f2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91350" y="2911973"/>
            <a:ext cx="5405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database non relazionale di Apache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12380" y="3286805"/>
            <a:ext cx="4659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By Assueri, Carbone e Gramazio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75" y="891852"/>
            <a:ext cx="2932829" cy="21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la visione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Cos’è HBase?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4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>
                <a:latin typeface="Arial"/>
                <a:ea typeface="Arial"/>
                <a:cs typeface="Arial"/>
                <a:sym typeface="Arial"/>
              </a:rPr>
              <a:t>Apache HBase</a:t>
            </a:r>
            <a:r>
              <a:rPr lang="it" sz="7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it" sz="7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 tratta di un database open source non relazionale, con versioni multiple, che viene eseguito con il file system distribuito Hadoop (HDFS), è progettato per accessi casuali in tempo reale per tabelle con miliardi di righe e milioni di colonne. Apache Phoenix si integra con Apache HBase per offrire accesso SQL a bassa latenza. Inoltre, Apache HBase offre una solida integrazione con Apache Hadoop, per consentire analisi in parallelo di grandi volumi di informazioni e rapido accesso ai dati. Il modello di dati, lo rendono ideale per i carichi di lavoro previsti da tecnologie pubblicitarie, analisi Web, servizi finanziari, applicazioni con dati di serie storiche e da molti altri processi.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706575"/>
            <a:ext cx="7505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Tabelle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209900" y="1494325"/>
            <a:ext cx="36573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Tabella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raccolta di righe presenti.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Riga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raccolta di famiglie di colonne.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Famiglia di colonne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raccolta di colonne.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Colonna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raccolta di coppie chiave-valore.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Namespace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raggruppamento logico di tabelle.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B40"/>
              </a:buClr>
              <a:buSzPts val="1100"/>
              <a:buFont typeface="Roboto"/>
              <a:buChar char="●"/>
            </a:pPr>
            <a:r>
              <a:rPr b="1"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Cella</a:t>
            </a:r>
            <a:r>
              <a:rPr lang="it" sz="1100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una tupla {riga, colonna, versione} specifica esattamente una definizione di cella in HBase.</a:t>
            </a:r>
            <a:endParaRPr sz="1100"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75" y="1410075"/>
            <a:ext cx="4668450" cy="19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77375" y="3389250"/>
            <a:ext cx="7832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it">
                <a:solidFill>
                  <a:srgbClr val="363B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HBase è un database orientato alle colonne e i dati vengono archiviati in tabelle. Le tabelle sono ordinate per RowId,che è la raccolta di diverse famiglie di colonne presenti nella tabella.I valori della colonna archiviati nella memoria del disco. Ogni cella della tabella ha i propri metadati come timestamp e altre informazioni.</a:t>
            </a:r>
            <a:endParaRPr>
              <a:solidFill>
                <a:srgbClr val="363B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725"/>
            <a:ext cx="74676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Bash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Molto simile a quella di MongoDB, utilizza Hadoop File System per gestire e organizzare i dati.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Alcuni comandi particolari: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71"/>
              <a:t>- </a:t>
            </a:r>
            <a:r>
              <a:rPr b="1" lang="it" sz="2671"/>
              <a:t>Creare una tabella</a:t>
            </a:r>
            <a:endParaRPr b="1"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echo "create 'students','account','address'"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71"/>
              <a:t>- </a:t>
            </a:r>
            <a:r>
              <a:rPr b="1" lang="it" sz="2671"/>
              <a:t>Inserire i dati nella tabella</a:t>
            </a:r>
            <a:endParaRPr b="1"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put 'students','student1','account:name','Alice' 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put 'students','student1','address:street','123 Ballmer Av' 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put 'students','student1','address:zipcode','12345' 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put 'students','student1','address:state'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71"/>
              <a:t>- Prendere i dati dalla tabella</a:t>
            </a:r>
            <a:endParaRPr sz="267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671"/>
              <a:t>get 'students', 'student1'</a:t>
            </a:r>
            <a:endParaRPr sz="267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14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Pros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41925"/>
            <a:ext cx="7505699" cy="3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1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Cons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058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34125"/>
            <a:ext cx="7505699" cy="3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 e MySQL: Le differenze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462650" y="1800200"/>
            <a:ext cx="386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rgbClr val="273239"/>
                </a:solidFill>
                <a:highlight>
                  <a:srgbClr val="FFFFFF"/>
                </a:highlight>
              </a:rPr>
              <a:t>MySQL:</a:t>
            </a:r>
            <a:br>
              <a:rPr b="1" lang="it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it" sz="1900">
                <a:solidFill>
                  <a:srgbClr val="273239"/>
                </a:solidFill>
                <a:highlight>
                  <a:srgbClr val="FFFFFF"/>
                </a:highlight>
              </a:rPr>
              <a:t>- Gestisce dati strutturati</a:t>
            </a:r>
            <a:br>
              <a:rPr lang="it" sz="19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it" sz="1900">
                <a:solidFill>
                  <a:srgbClr val="273239"/>
                </a:solidFill>
                <a:highlight>
                  <a:srgbClr val="FFFFFF"/>
                </a:highlight>
              </a:rPr>
              <a:t>- Richiede un linguaggio di query strutturato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273239"/>
                </a:solidFill>
                <a:highlight>
                  <a:srgbClr val="FFFFFF"/>
                </a:highlight>
              </a:rPr>
              <a:t>- Supporta in più di hbase: Android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Segue le proprietà ACID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I metodi di replica utilizzati sono la master-master e la master-slave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I linguaggi supportati sono: C, C#, C++, Python, Ruby, Java, PHP, Javascript e altri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Gestisce dati di grandezza minore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Il modello di DB secondario supportato è Document Store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- Le API e altri metodi di accesso utilizzati sono: ADO.NET, JDBC e ODBC</a:t>
            </a:r>
            <a:endParaRPr sz="19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800200"/>
            <a:ext cx="3550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/>
              <a:t>HBase: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Gestisce dati strutturati e non strutturati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Non richiede un linguaggio di query strutturato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Supporta: Windows, macOS, Linux, Unix, BSD e z/OS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Non segue le proprietà ACID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Il metodo di replica utilizzato è la master-slave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Il linguaggio supportato da HBase è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Gestisce dati di grandezza maggiore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Non è utilizzato nessun modello di DB secondario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Le API e altri metodi di accesso utilizzato è JDBC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nostro progetto: LOVE.NET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Una storia ricca di colpi di scena…</a:t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Il nostro progetto è stato progettato con il driver CData ODBC che consente di creare applicazioni PHP con connettività ai dati HBase. </a:t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 il server HBase online hostato da Datadog</a:t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0" y="396925"/>
            <a:ext cx="1593800" cy="15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