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63c262ac3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63c262ac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3c262ac3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3c262a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63c262ac3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63c262a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3c262ac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63c262a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63c262ac3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63c262a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Web/API/Web_Workers_AP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IXViewer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Multi-Part / Single Filing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case(s) to build version 3.*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Rebuild IXViewer from ground-up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requirement for MetaLinks.json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Require all filings to use Data.json (file name TBD)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Up-To-Date Technologies that the SEC now allows (atleast kind of)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Minimize front-end processing that is currently slowing down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 maintainability of application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Version 3.*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Pro(s)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front-end processing necessary upon loading of the XHTML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business-logic to be maintained on the front-end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maintainability for Developers / Testers going forward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of a learning curve to understand XBRL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web-workers</a:t>
            </a:r>
            <a:r>
              <a:rPr lang="en"/>
              <a:t> is available since the data would be more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would be used to use types (easier for non-javascript developers to understand)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</a:t>
            </a:r>
            <a:r>
              <a:rPr lang="en"/>
              <a:t>(s)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back-end processing necessary to create Data.json file(s)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business-logic to be maintained on the back-end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Migration of current data (all current inline filings) would need to be accomplished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Data.json file has the potential to be very large (10+ MB)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Data.json file would take long to be decompressed by the browser (GZIP), hence slowing down loading performance.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case(s) to update version 2.*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Upgrade </a:t>
            </a:r>
            <a:r>
              <a:rPr lang="en"/>
              <a:t>IXViewer from to use Data.json and MetaLinks.json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Greatly decrease maintainability of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Greatly increase complexity of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Keeps back-end work required much 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Keeps back-end logic simpler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Updating 2.*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Pro(s)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base </a:t>
            </a:r>
            <a:r>
              <a:rPr lang="en"/>
              <a:t>exists</a:t>
            </a:r>
            <a:r>
              <a:rPr lang="en"/>
              <a:t> with necessary cases for MetaLinks.json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 would only need to produce a Data.json file for Multi-Fillings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Con(s)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Maintainability of Application would become unbearable, resulting in wasted Development and Testing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complexity would become untenable,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Upgrades would take significantly more time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