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3D87D-E94C-46D3-B92F-9B0CFFAF9420}" v="1301" dt="2024-01-22T02:06:38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6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3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9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4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0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18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E581B-1DDC-8E8F-AFE5-743F64BA4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4891" r="-2" b="1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How has Airline Safety Improved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 Matthew </a:t>
            </a:r>
            <a:r>
              <a:rPr lang="en-US" dirty="0" err="1">
                <a:solidFill>
                  <a:schemeClr val="tx1"/>
                </a:solidFill>
              </a:rPr>
              <a:t>Latondresse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117D-EB1D-FD72-7C55-B998339E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Accidents from 1985-99</a:t>
            </a:r>
          </a:p>
        </p:txBody>
      </p:sp>
      <p:pic>
        <p:nvPicPr>
          <p:cNvPr id="4" name="Content Placeholder 3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01C87D75-C9B0-AE48-FE47-FF2590652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973" y="2173029"/>
            <a:ext cx="5756969" cy="38496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55F4B5-8B43-C855-59C6-34472FDCFF52}"/>
              </a:ext>
            </a:extLst>
          </p:cNvPr>
          <p:cNvSpPr txBox="1"/>
          <p:nvPr/>
        </p:nvSpPr>
        <p:spPr>
          <a:xfrm>
            <a:off x="6851009" y="2209100"/>
            <a:ext cx="454403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 properly relay to the public just how safe Airlines have become. Let us examine how dangerous Airlines were. </a:t>
            </a:r>
          </a:p>
          <a:p>
            <a:endParaRPr lang="en-US" dirty="0"/>
          </a:p>
          <a:p>
            <a:r>
              <a:rPr lang="en-US" dirty="0"/>
              <a:t>Examining from 1985 to 1999 we can see that Aeroflot had the most recorded incidents at 14 total incidents. This is followed by Delta at 12.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Following these two many companies had less then 10 fatal accidents. </a:t>
            </a:r>
          </a:p>
        </p:txBody>
      </p:sp>
    </p:spTree>
    <p:extLst>
      <p:ext uri="{BB962C8B-B14F-4D97-AF65-F5344CB8AC3E}">
        <p14:creationId xmlns:p14="http://schemas.microsoft.com/office/powerpoint/2010/main" val="340317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3175-5351-90F9-E0E9-FCCDE67B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Fatal Accidents 2000-14</a:t>
            </a:r>
          </a:p>
        </p:txBody>
      </p:sp>
      <p:pic>
        <p:nvPicPr>
          <p:cNvPr id="4" name="Content Placeholder 3" descr="A graph of blue lines with white text">
            <a:extLst>
              <a:ext uri="{FF2B5EF4-FFF2-40B4-BE49-F238E27FC236}">
                <a16:creationId xmlns:a16="http://schemas.microsoft.com/office/drawing/2014/main" id="{538189B1-1F86-FEDB-C1FA-B6FF799D1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459" y="2298863"/>
            <a:ext cx="6545120" cy="384962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B99FC-7356-615F-733E-E3B59F1FADA1}"/>
              </a:ext>
            </a:extLst>
          </p:cNvPr>
          <p:cNvSpPr txBox="1"/>
          <p:nvPr/>
        </p:nvSpPr>
        <p:spPr>
          <a:xfrm>
            <a:off x="936770" y="2411834"/>
            <a:ext cx="369115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Now comparatively, we can see that the number of fatal accidents has gone down significantly. American is currently at the highest with 3 fatal accidents. </a:t>
            </a:r>
          </a:p>
          <a:p>
            <a:endParaRPr lang="en-US" dirty="0"/>
          </a:p>
          <a:p>
            <a:r>
              <a:rPr lang="en-US" dirty="0"/>
              <a:t>Most companies had 2 or less over this span of 14 years which is less than half of most companies from the previous 14 years. </a:t>
            </a:r>
          </a:p>
        </p:txBody>
      </p:sp>
    </p:spTree>
    <p:extLst>
      <p:ext uri="{BB962C8B-B14F-4D97-AF65-F5344CB8AC3E}">
        <p14:creationId xmlns:p14="http://schemas.microsoft.com/office/powerpoint/2010/main" val="143010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42CB-9A18-DED9-D63D-5AEBC33D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Incidents have Occurred?</a:t>
            </a:r>
          </a:p>
        </p:txBody>
      </p:sp>
      <p:pic>
        <p:nvPicPr>
          <p:cNvPr id="4" name="Content Placeholder 3" descr="A graph of blue bars with white text">
            <a:extLst>
              <a:ext uri="{FF2B5EF4-FFF2-40B4-BE49-F238E27FC236}">
                <a16:creationId xmlns:a16="http://schemas.microsoft.com/office/drawing/2014/main" id="{EB632ED2-3D6E-DC2B-CF50-F4298E313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043" y="2361781"/>
            <a:ext cx="6580079" cy="384962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64FD79-FE19-701C-0C77-65934D4A53DB}"/>
              </a:ext>
            </a:extLst>
          </p:cNvPr>
          <p:cNvSpPr txBox="1"/>
          <p:nvPr/>
        </p:nvSpPr>
        <p:spPr>
          <a:xfrm>
            <a:off x="7151614" y="2362899"/>
            <a:ext cx="310392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Delta Airline had a total of 24 total incidents that occurred between 2000-2014. Going back to the previous graph we can see that out of these 24 incidents only 2 of them resulted in any fatalities. </a:t>
            </a:r>
          </a:p>
        </p:txBody>
      </p:sp>
    </p:spTree>
    <p:extLst>
      <p:ext uri="{BB962C8B-B14F-4D97-AF65-F5344CB8AC3E}">
        <p14:creationId xmlns:p14="http://schemas.microsoft.com/office/powerpoint/2010/main" val="398090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52B8-F771-FC88-7D63-04ED9729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Amount of Fatalities</a:t>
            </a:r>
          </a:p>
        </p:txBody>
      </p:sp>
      <p:pic>
        <p:nvPicPr>
          <p:cNvPr id="4" name="Content Placeholder 3" descr="A graph showing a line">
            <a:extLst>
              <a:ext uri="{FF2B5EF4-FFF2-40B4-BE49-F238E27FC236}">
                <a16:creationId xmlns:a16="http://schemas.microsoft.com/office/drawing/2014/main" id="{652ED235-B5CC-BA3B-CF09-4A2DD5EE7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87" y="2012239"/>
            <a:ext cx="5888526" cy="384962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F098B-2C37-50CA-5276-A4E13DE552E3}"/>
              </a:ext>
            </a:extLst>
          </p:cNvPr>
          <p:cNvSpPr txBox="1"/>
          <p:nvPr/>
        </p:nvSpPr>
        <p:spPr>
          <a:xfrm>
            <a:off x="6899944" y="2292990"/>
            <a:ext cx="395680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 shown by this graph, sense the peak in 1972 of 2937 fatalities. We have been trending downward in the number of fatalities each year. As of 2009, we only had a total of 581 fatalities. This is an 80.22% increase in the safety of Airlines. </a:t>
            </a:r>
          </a:p>
        </p:txBody>
      </p:sp>
    </p:spTree>
    <p:extLst>
      <p:ext uri="{BB962C8B-B14F-4D97-AF65-F5344CB8AC3E}">
        <p14:creationId xmlns:p14="http://schemas.microsoft.com/office/powerpoint/2010/main" val="146321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BA3E-C479-6089-65AD-9388CC33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This Compare to Motor Transport?</a:t>
            </a:r>
          </a:p>
        </p:txBody>
      </p:sp>
      <p:pic>
        <p:nvPicPr>
          <p:cNvPr id="4" name="Content Placeholder 3" descr="A graph with a line going up">
            <a:extLst>
              <a:ext uri="{FF2B5EF4-FFF2-40B4-BE49-F238E27FC236}">
                <a16:creationId xmlns:a16="http://schemas.microsoft.com/office/drawing/2014/main" id="{3FC7B91F-25F8-91F1-C839-2EF48C3E2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4643" y="2396735"/>
            <a:ext cx="5925650" cy="301771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4F92C0-B863-3A5E-9E35-4DF5AC1624CF}"/>
              </a:ext>
            </a:extLst>
          </p:cNvPr>
          <p:cNvSpPr txBox="1"/>
          <p:nvPr/>
        </p:nvSpPr>
        <p:spPr>
          <a:xfrm>
            <a:off x="685100" y="2237064"/>
            <a:ext cx="465588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Looking at another popular form of transportation, we can examine just how safe Airlines are comparatively. Just from examining a 2-year period we can already see that the amount of Motor Vehicle accidents is astronomically higher. In 2016 alone there were 538,461 accidents. </a:t>
            </a:r>
          </a:p>
        </p:txBody>
      </p:sp>
    </p:spTree>
    <p:extLst>
      <p:ext uri="{BB962C8B-B14F-4D97-AF65-F5344CB8AC3E}">
        <p14:creationId xmlns:p14="http://schemas.microsoft.com/office/powerpoint/2010/main" val="262369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B63E-A3FC-B4AA-4509-92BFE651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 are These Incidents Occuring?</a:t>
            </a:r>
          </a:p>
        </p:txBody>
      </p:sp>
      <p:pic>
        <p:nvPicPr>
          <p:cNvPr id="4" name="Content Placeholder 3" descr="A blue circle with different colored circles">
            <a:extLst>
              <a:ext uri="{FF2B5EF4-FFF2-40B4-BE49-F238E27FC236}">
                <a16:creationId xmlns:a16="http://schemas.microsoft.com/office/drawing/2014/main" id="{7762FA51-DD94-8271-E8A2-B8A16775E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542" y="2012239"/>
            <a:ext cx="5790422" cy="229766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FD00DA-82BF-AF8D-6B86-0BE0A78E5487}"/>
              </a:ext>
            </a:extLst>
          </p:cNvPr>
          <p:cNvSpPr txBox="1"/>
          <p:nvPr/>
        </p:nvSpPr>
        <p:spPr>
          <a:xfrm>
            <a:off x="2139192" y="4565009"/>
            <a:ext cx="82282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Looking over the reports a significant portion of the incidents that are affecting Airlines do not have a specific reason listed. But following that we can see that 15 of the total incidents that have occurred during </a:t>
            </a:r>
            <a:r>
              <a:rPr lang="en-US"/>
              <a:t>take-off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035847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SavonVTI</vt:lpstr>
      <vt:lpstr>How has Airline Safety Improved</vt:lpstr>
      <vt:lpstr>Number of Accidents from 1985-99</vt:lpstr>
      <vt:lpstr>Number of Fatal Accidents 2000-14</vt:lpstr>
      <vt:lpstr>How Many Incidents have Occurred?</vt:lpstr>
      <vt:lpstr>The Amount of Fatalities</vt:lpstr>
      <vt:lpstr>How Does This Compare to Motor Transport?</vt:lpstr>
      <vt:lpstr>Where are These Incidents Occuring?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204</cp:revision>
  <dcterms:created xsi:type="dcterms:W3CDTF">2024-01-22T01:07:46Z</dcterms:created>
  <dcterms:modified xsi:type="dcterms:W3CDTF">2024-01-22T02:27:06Z</dcterms:modified>
</cp:coreProperties>
</file>