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6" r:id="rId2"/>
    <p:sldId id="267" r:id="rId3"/>
    <p:sldId id="260" r:id="rId4"/>
    <p:sldId id="258" r:id="rId5"/>
    <p:sldId id="259" r:id="rId6"/>
    <p:sldId id="268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1" d="100"/>
          <a:sy n="91" d="100"/>
        </p:scale>
        <p:origin x="-141" y="-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A70EC-5878-4FA8-B2E8-97049403711D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187FB-14FB-48B5-9CD5-0580BA3D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1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Metric: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Water supply reliability</a:t>
            </a:r>
          </a:p>
          <a:p>
            <a:r>
              <a:rPr lang="en-US" dirty="0"/>
              <a:t>Compare all strategies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A291F-4F59-AC48-98CE-F0B269C830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95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Metric subsidence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A291F-4F59-AC48-98CE-F0B269C830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36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Metric GWD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A291F-4F59-AC48-98CE-F0B269C830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17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D187FB-14FB-48B5-9CD5-0580BA3D26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71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FD047-E947-490C-9A03-8DFD1EAE5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B67EC-A08D-40E5-9B52-DB86E6831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1B05E-F177-41E2-9428-A9116A491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F212-7B21-4B81-A5B4-AC711207A7EF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D07C6-D461-44F3-AAE9-C63936006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E9B85-E8DC-4EED-80C7-75A83435C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33EB4-EC23-443D-9FC8-5A6D20984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94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478CF-55C6-42FC-850A-2A9B221AF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B11CCE-A2D7-4B62-83EA-7DA046EA7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7DFE4-E25A-41FE-8073-0843EE285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F212-7B21-4B81-A5B4-AC711207A7EF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65751-F847-4EA3-99CD-3750FCB48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D88BE-AB16-41D3-A4CF-D7108CC31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33EB4-EC23-443D-9FC8-5A6D20984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64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E42CAE-E51C-451C-9AB1-F21BDCABA9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DD7A9B-DA38-4BA0-B7FF-0F038FEF9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CCBC7-F063-4662-BD57-3AB2153D7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F212-7B21-4B81-A5B4-AC711207A7EF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2C1B8-0B17-4322-92A3-AE5CA736E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BE673-4346-460B-A8FA-CA96D4DB2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33EB4-EC23-443D-9FC8-5A6D20984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03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FFD96-894A-4FB5-839C-D48514553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78D3E-69F4-4219-A288-E774D3058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A7F45-2DCC-4916-8E34-F2B6B28DA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F212-7B21-4B81-A5B4-AC711207A7EF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FB515-3A68-4C81-8DA6-A947F9850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BDE0B-375D-48ED-89BA-D600EFBD4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33EB4-EC23-443D-9FC8-5A6D20984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1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23539-B0D9-4AF0-8CD9-3D889E830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8346A-82E4-43F4-963F-310688C42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8EFE9-166E-4B2C-B65F-2E9BEE32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F212-7B21-4B81-A5B4-AC711207A7EF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6FF42-8EA4-41A1-A193-EB9DB5B1F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C205E-16DC-4FC9-ABB2-6626E1029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33EB4-EC23-443D-9FC8-5A6D20984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0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20FED-EEA3-468B-84C8-0E55460E4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F3B67-F46D-4816-AF2B-EC47815F90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CA978-45FC-4EFF-9624-48F8AC499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1342D-57AA-4AC1-8BA6-9F6A91EA0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F212-7B21-4B81-A5B4-AC711207A7EF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A2861-AFCA-45FE-83BB-99A2E873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63BD1-4A59-404B-9310-2C6674363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33EB4-EC23-443D-9FC8-5A6D20984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69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6112F-A2E0-4EE3-9652-E96E09CD2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D032C-40AF-4F30-950F-E085E5818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D5A0D6-62F5-43D6-9607-AC0767F69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E16021-9226-402B-8C4A-BF0CC342A7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BB6577-FDBC-4854-B3CE-E79F9C25B1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B32E50-DAA0-4DD5-BA2A-8F9FF27D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F212-7B21-4B81-A5B4-AC711207A7EF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CA6707-35FF-46CD-B7CA-90C28D22B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4BBB4F-0FEC-4C12-8175-A3726B468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33EB4-EC23-443D-9FC8-5A6D20984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79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D5AC8-67E9-4E78-B8FD-11F3D8757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8B26FA-2B1C-4E73-8F7C-2DC901FD2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F212-7B21-4B81-A5B4-AC711207A7EF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81D57A-2DD8-41B0-B819-3B41F6C02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4063D1-77D6-47DA-A224-45D30D5BD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33EB4-EC23-443D-9FC8-5A6D20984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9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D03E66-96FF-48D4-9EB4-412819179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F212-7B21-4B81-A5B4-AC711207A7EF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EFD5FE-C7F3-4947-AEEA-B17391F5E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28415-94F1-464D-9B62-B963B2EB7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33EB4-EC23-443D-9FC8-5A6D20984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66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A2A85-566B-4CF4-ABB9-6C1361663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44ACD-1560-411E-8CF3-A2768840E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6C1FA8-890E-4D25-B25E-24756DED6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3DC00-3AFA-4796-A81D-D68513F87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F212-7B21-4B81-A5B4-AC711207A7EF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3699D-B1C1-4249-87FA-4F351E08F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BF541-D6D1-4AE2-B686-3F553BC4D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33EB4-EC23-443D-9FC8-5A6D20984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30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FFFDD-0DB5-4648-A66A-535C26FD9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994AB5-8D0A-46D4-BCF4-D07A9042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F3703D-7403-42C6-BED0-350312912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5CA4E-BF8C-4456-978D-D814821B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F212-7B21-4B81-A5B4-AC711207A7EF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BFB78-D2E8-43AA-AF7F-467567476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8E518-E30A-4B09-B1EF-955884995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33EB4-EC23-443D-9FC8-5A6D20984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3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5A284-0A61-4802-AA10-7770662A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A99FC-7E6D-4C6E-8C2B-7D658C0ED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7A507-71F0-46CD-8EDC-A7229F2F8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6F212-7B21-4B81-A5B4-AC711207A7EF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82A51-A6C0-460E-A6BE-6C2452679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2AF6D-C731-4FA6-951C-184C4EC0DD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33EB4-EC23-443D-9FC8-5A6D20984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4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A6CF2AC4-D31B-D043-BF9C-A20FF3FBB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057148"/>
            <a:ext cx="10905066" cy="474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732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E059EDB-A184-4A86-94E2-E5F7E18BCE6F}"/>
              </a:ext>
            </a:extLst>
          </p:cNvPr>
          <p:cNvGrpSpPr/>
          <p:nvPr/>
        </p:nvGrpSpPr>
        <p:grpSpPr>
          <a:xfrm>
            <a:off x="829240" y="1957893"/>
            <a:ext cx="11016263" cy="2942213"/>
            <a:chOff x="61677" y="1649811"/>
            <a:chExt cx="11016263" cy="2942213"/>
          </a:xfrm>
        </p:grpSpPr>
        <p:pic>
          <p:nvPicPr>
            <p:cNvPr id="3" name="Picture 2" descr="Chart, histogram&#10;&#10;Description automatically generated">
              <a:extLst>
                <a:ext uri="{FF2B5EF4-FFF2-40B4-BE49-F238E27FC236}">
                  <a16:creationId xmlns:a16="http://schemas.microsoft.com/office/drawing/2014/main" id="{D2FC213E-041A-4DA6-8363-C623C0A81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77" y="1649812"/>
              <a:ext cx="3922950" cy="2942212"/>
            </a:xfrm>
            <a:prstGeom prst="rect">
              <a:avLst/>
            </a:prstGeom>
          </p:spPr>
        </p:pic>
        <p:pic>
          <p:nvPicPr>
            <p:cNvPr id="6" name="Picture 5" descr="Chart, histogram&#10;&#10;Description automatically generated">
              <a:extLst>
                <a:ext uri="{FF2B5EF4-FFF2-40B4-BE49-F238E27FC236}">
                  <a16:creationId xmlns:a16="http://schemas.microsoft.com/office/drawing/2014/main" id="{A00D5213-5C26-418E-9E4C-3FD00A2DC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1682" y="1649812"/>
              <a:ext cx="3922949" cy="2942212"/>
            </a:xfrm>
            <a:prstGeom prst="rect">
              <a:avLst/>
            </a:prstGeom>
          </p:spPr>
        </p:pic>
        <p:pic>
          <p:nvPicPr>
            <p:cNvPr id="11" name="Picture 10" descr="Chart, histogram&#10;&#10;Description automatically generated">
              <a:extLst>
                <a:ext uri="{FF2B5EF4-FFF2-40B4-BE49-F238E27FC236}">
                  <a16:creationId xmlns:a16="http://schemas.microsoft.com/office/drawing/2014/main" id="{E1363F99-7CFF-46DD-A48D-5BC1F9DDA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4989" y="1649811"/>
              <a:ext cx="3922951" cy="29422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8183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1B85B14-AAF9-4F8C-91BC-BA888FADD656}"/>
              </a:ext>
            </a:extLst>
          </p:cNvPr>
          <p:cNvGrpSpPr/>
          <p:nvPr/>
        </p:nvGrpSpPr>
        <p:grpSpPr>
          <a:xfrm>
            <a:off x="643467" y="1444625"/>
            <a:ext cx="10905065" cy="3968749"/>
            <a:chOff x="643467" y="1444625"/>
            <a:chExt cx="10905065" cy="3968749"/>
          </a:xfrm>
        </p:grpSpPr>
        <p:pic>
          <p:nvPicPr>
            <p:cNvPr id="3" name="Picture 2" descr="Chart, line chart&#10;&#10;Description automatically generated">
              <a:extLst>
                <a:ext uri="{FF2B5EF4-FFF2-40B4-BE49-F238E27FC236}">
                  <a16:creationId xmlns:a16="http://schemas.microsoft.com/office/drawing/2014/main" id="{5390D636-869B-4808-8850-4EF857CA0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3467" y="1444625"/>
              <a:ext cx="5291666" cy="3968749"/>
            </a:xfrm>
            <a:prstGeom prst="rect">
              <a:avLst/>
            </a:prstGeom>
          </p:spPr>
        </p:pic>
        <p:pic>
          <p:nvPicPr>
            <p:cNvPr id="4" name="Picture 3" descr="Chart, line chart, histogram&#10;&#10;Description automatically generated">
              <a:extLst>
                <a:ext uri="{FF2B5EF4-FFF2-40B4-BE49-F238E27FC236}">
                  <a16:creationId xmlns:a16="http://schemas.microsoft.com/office/drawing/2014/main" id="{8C066A6F-7453-41CD-8AE1-8EC336DAE0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6865" y="1444625"/>
              <a:ext cx="5291667" cy="39687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7953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4CFC03A-738A-44DD-A29D-D99CB8950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86" y="288472"/>
            <a:ext cx="4358113" cy="56508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9AF428-5F65-491C-8C3E-2AD187004DAE}"/>
              </a:ext>
            </a:extLst>
          </p:cNvPr>
          <p:cNvSpPr txBox="1"/>
          <p:nvPr/>
        </p:nvSpPr>
        <p:spPr>
          <a:xfrm>
            <a:off x="1274821" y="6100450"/>
            <a:ext cx="127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Unconfined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196D33-E2B9-4C3E-9FAF-25A7B4E49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818" y="288472"/>
            <a:ext cx="4358113" cy="56508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7734211-2F3E-45AC-B034-3DC1B6CCAAE2}"/>
              </a:ext>
            </a:extLst>
          </p:cNvPr>
          <p:cNvSpPr txBox="1"/>
          <p:nvPr/>
        </p:nvSpPr>
        <p:spPr>
          <a:xfrm>
            <a:off x="6039267" y="6201321"/>
            <a:ext cx="103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Confined</a:t>
            </a:r>
          </a:p>
        </p:txBody>
      </p:sp>
    </p:spTree>
    <p:extLst>
      <p:ext uri="{BB962C8B-B14F-4D97-AF65-F5344CB8AC3E}">
        <p14:creationId xmlns:p14="http://schemas.microsoft.com/office/powerpoint/2010/main" val="2821184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69C4684-C51C-3E45-8F26-6944FD16A26F}"/>
              </a:ext>
            </a:extLst>
          </p:cNvPr>
          <p:cNvGrpSpPr/>
          <p:nvPr/>
        </p:nvGrpSpPr>
        <p:grpSpPr>
          <a:xfrm>
            <a:off x="643467" y="1471321"/>
            <a:ext cx="10905065" cy="3968749"/>
            <a:chOff x="643467" y="1444625"/>
            <a:chExt cx="10905065" cy="3968749"/>
          </a:xfrm>
        </p:grpSpPr>
        <p:pic>
          <p:nvPicPr>
            <p:cNvPr id="3" name="Picture 2" descr="Chart&#10;&#10;Description automatically generated">
              <a:extLst>
                <a:ext uri="{FF2B5EF4-FFF2-40B4-BE49-F238E27FC236}">
                  <a16:creationId xmlns:a16="http://schemas.microsoft.com/office/drawing/2014/main" id="{DA3B11E9-D89D-8445-B8C9-42B23566B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3467" y="1444625"/>
              <a:ext cx="5291666" cy="3968749"/>
            </a:xfrm>
            <a:prstGeom prst="rect">
              <a:avLst/>
            </a:prstGeom>
          </p:spPr>
        </p:pic>
        <p:pic>
          <p:nvPicPr>
            <p:cNvPr id="5" name="Picture 4" descr="Chart, histogram&#10;&#10;Description automatically generated">
              <a:extLst>
                <a:ext uri="{FF2B5EF4-FFF2-40B4-BE49-F238E27FC236}">
                  <a16:creationId xmlns:a16="http://schemas.microsoft.com/office/drawing/2014/main" id="{F2B09286-BD4A-A647-92B2-B53FB8EB4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6865" y="1444625"/>
              <a:ext cx="5291667" cy="39687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8492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84A075C-FA3A-48A0-B6E9-8915260D7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56" y="160285"/>
            <a:ext cx="4265116" cy="55302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2142D9-67C1-4223-975F-AA6201FB3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457" y="160286"/>
            <a:ext cx="4265115" cy="55302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E2058F-2FDA-469D-849A-E23F5B6D0B36}"/>
              </a:ext>
            </a:extLst>
          </p:cNvPr>
          <p:cNvSpPr txBox="1"/>
          <p:nvPr/>
        </p:nvSpPr>
        <p:spPr>
          <a:xfrm>
            <a:off x="1274821" y="6100450"/>
            <a:ext cx="127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Unconfined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68E075-12F5-41EB-9E2D-E7011CF9087A}"/>
              </a:ext>
            </a:extLst>
          </p:cNvPr>
          <p:cNvSpPr txBox="1"/>
          <p:nvPr/>
        </p:nvSpPr>
        <p:spPr>
          <a:xfrm>
            <a:off x="6039267" y="6201321"/>
            <a:ext cx="103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Confined</a:t>
            </a:r>
          </a:p>
        </p:txBody>
      </p:sp>
    </p:spTree>
    <p:extLst>
      <p:ext uri="{BB962C8B-B14F-4D97-AF65-F5344CB8AC3E}">
        <p14:creationId xmlns:p14="http://schemas.microsoft.com/office/powerpoint/2010/main" val="1720124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0411EA1-5066-3D43-B75B-52A767C87199}"/>
              </a:ext>
            </a:extLst>
          </p:cNvPr>
          <p:cNvGrpSpPr/>
          <p:nvPr/>
        </p:nvGrpSpPr>
        <p:grpSpPr>
          <a:xfrm>
            <a:off x="643467" y="1444625"/>
            <a:ext cx="10905065" cy="3968749"/>
            <a:chOff x="643467" y="1444625"/>
            <a:chExt cx="10905065" cy="3968749"/>
          </a:xfrm>
        </p:grpSpPr>
        <p:pic>
          <p:nvPicPr>
            <p:cNvPr id="3" name="Picture 2" descr="Chart, histogram&#10;&#10;Description automatically generated">
              <a:extLst>
                <a:ext uri="{FF2B5EF4-FFF2-40B4-BE49-F238E27FC236}">
                  <a16:creationId xmlns:a16="http://schemas.microsoft.com/office/drawing/2014/main" id="{7D2814D8-1A35-6F4A-B885-7DE248EF8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3467" y="1444625"/>
              <a:ext cx="5291666" cy="3968749"/>
            </a:xfrm>
            <a:prstGeom prst="rect">
              <a:avLst/>
            </a:prstGeom>
          </p:spPr>
        </p:pic>
        <p:pic>
          <p:nvPicPr>
            <p:cNvPr id="5" name="Picture 4" descr="Chart, histogram&#10;&#10;Description automatically generated">
              <a:extLst>
                <a:ext uri="{FF2B5EF4-FFF2-40B4-BE49-F238E27FC236}">
                  <a16:creationId xmlns:a16="http://schemas.microsoft.com/office/drawing/2014/main" id="{1B05323F-AD91-1A47-AF8E-D5E1BA8AF4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6865" y="1444625"/>
              <a:ext cx="5291667" cy="39687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8682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BACC29-00C5-4307-AD42-44B20A465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475" y="94911"/>
            <a:ext cx="4322802" cy="56050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51D64D-8731-42FD-A5DD-71472299D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383" y="94911"/>
            <a:ext cx="4322802" cy="56050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A54B11-70F9-4C36-BC1C-51E851DB01E0}"/>
              </a:ext>
            </a:extLst>
          </p:cNvPr>
          <p:cNvSpPr txBox="1"/>
          <p:nvPr/>
        </p:nvSpPr>
        <p:spPr>
          <a:xfrm>
            <a:off x="2022360" y="5846820"/>
            <a:ext cx="127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Unconfined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C12E7-85DF-421A-862B-C630DC370872}"/>
              </a:ext>
            </a:extLst>
          </p:cNvPr>
          <p:cNvSpPr txBox="1"/>
          <p:nvPr/>
        </p:nvSpPr>
        <p:spPr>
          <a:xfrm>
            <a:off x="6786806" y="5947691"/>
            <a:ext cx="103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Confined</a:t>
            </a:r>
          </a:p>
        </p:txBody>
      </p:sp>
    </p:spTree>
    <p:extLst>
      <p:ext uri="{BB962C8B-B14F-4D97-AF65-F5344CB8AC3E}">
        <p14:creationId xmlns:p14="http://schemas.microsoft.com/office/powerpoint/2010/main" val="2345575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7381BCB-A6B2-4017-9114-2C77A852CCAE}"/>
              </a:ext>
            </a:extLst>
          </p:cNvPr>
          <p:cNvGrpSpPr/>
          <p:nvPr/>
        </p:nvGrpSpPr>
        <p:grpSpPr>
          <a:xfrm>
            <a:off x="947322" y="1409808"/>
            <a:ext cx="10575461" cy="4038384"/>
            <a:chOff x="413365" y="1120970"/>
            <a:chExt cx="10575461" cy="4038384"/>
          </a:xfrm>
        </p:grpSpPr>
        <p:pic>
          <p:nvPicPr>
            <p:cNvPr id="3" name="Picture 2" descr="Chart, line chart, histogram&#10;&#10;Description automatically generated">
              <a:extLst>
                <a:ext uri="{FF2B5EF4-FFF2-40B4-BE49-F238E27FC236}">
                  <a16:creationId xmlns:a16="http://schemas.microsoft.com/office/drawing/2014/main" id="{B6A5713F-DE0D-4392-97AB-3F4AD6F981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365" y="1120970"/>
              <a:ext cx="5384510" cy="4038383"/>
            </a:xfrm>
            <a:prstGeom prst="rect">
              <a:avLst/>
            </a:prstGeom>
          </p:spPr>
        </p:pic>
        <p:pic>
          <p:nvPicPr>
            <p:cNvPr id="6" name="Picture 5" descr="Chart, histogram&#10;&#10;Description automatically generated">
              <a:extLst>
                <a:ext uri="{FF2B5EF4-FFF2-40B4-BE49-F238E27FC236}">
                  <a16:creationId xmlns:a16="http://schemas.microsoft.com/office/drawing/2014/main" id="{39FCAAB2-D18A-42E9-AF24-5DD74D780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4316" y="1120971"/>
              <a:ext cx="5384510" cy="40383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3516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2CE870-40D4-4576-AB2E-0F59103FC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27" y="188355"/>
            <a:ext cx="4492671" cy="58253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3B112D-320F-432F-BB2C-EE8B67901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212" y="188355"/>
            <a:ext cx="4492671" cy="58253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D49476-F45D-499B-8B2F-5E990F89BC66}"/>
              </a:ext>
            </a:extLst>
          </p:cNvPr>
          <p:cNvSpPr txBox="1"/>
          <p:nvPr/>
        </p:nvSpPr>
        <p:spPr>
          <a:xfrm>
            <a:off x="2062407" y="6013683"/>
            <a:ext cx="127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Unconfined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2F138D-C300-4841-9EF7-C1D528683FEB}"/>
              </a:ext>
            </a:extLst>
          </p:cNvPr>
          <p:cNvSpPr txBox="1"/>
          <p:nvPr/>
        </p:nvSpPr>
        <p:spPr>
          <a:xfrm>
            <a:off x="6826853" y="6114554"/>
            <a:ext cx="103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Confined</a:t>
            </a:r>
          </a:p>
        </p:txBody>
      </p:sp>
    </p:spTree>
    <p:extLst>
      <p:ext uri="{BB962C8B-B14F-4D97-AF65-F5344CB8AC3E}">
        <p14:creationId xmlns:p14="http://schemas.microsoft.com/office/powerpoint/2010/main" val="913333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24</Words>
  <Application>Microsoft Office PowerPoint</Application>
  <PresentationFormat>Widescreen</PresentationFormat>
  <Paragraphs>16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Chen</dc:creator>
  <cp:lastModifiedBy>Matthew Chen</cp:lastModifiedBy>
  <cp:revision>3</cp:revision>
  <dcterms:created xsi:type="dcterms:W3CDTF">2022-04-07T20:18:09Z</dcterms:created>
  <dcterms:modified xsi:type="dcterms:W3CDTF">2022-04-13T23:57:52Z</dcterms:modified>
</cp:coreProperties>
</file>