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A2C46-260B-824C-95A8-89F2460F45DF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A291F-4F59-AC48-98CE-F0B269C83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supply reliability</a:t>
            </a:r>
          </a:p>
          <a:p>
            <a:r>
              <a:rPr lang="en-US" dirty="0"/>
              <a:t>Compare all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Metric: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supply reliability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 subsidence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 GWD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9BF3-2286-7443-9B28-51EFAEE8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7F62E-0C5D-3B4D-AF49-2AA836E4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255E-9D0A-964B-BF29-E7F56825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E965-963C-0F44-909A-D1C3D5CD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F82E-B133-5847-A9F3-F5580108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8890-34CF-9F4C-A01A-3942CFE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73575-6142-BA40-9284-19EDB547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42A8-FBEF-CF42-B0D1-5F0841DE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C4A8-1995-6E43-9CE5-5D7473EA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AC3E5-3F60-0840-8AF8-DE54F362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B8279-3200-0540-A27F-35BA2C2B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08E78-5D99-B243-ABF5-A6FF4B36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746C-DF42-3142-AEA9-88F095BA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DD45-0341-5D4D-B372-624D6C29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630D-1E30-D543-B29D-B49E1552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9C5E-E90D-2B43-969B-6DD6F075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131-7199-EF46-9ED0-883B79AA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5322-D72E-924C-9241-073785B0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0B4F-2A50-F34F-A108-E2417271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6491-6A52-C340-B752-3CCFC2B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EEE-5C41-664E-8570-853151F9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8B90-43DF-0242-A389-CCED0C1C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22DA-3223-7445-BC53-AAB5AB69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9D12-D271-1C4A-866C-A9794E13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DCB9-2A07-FD4D-8550-B6993685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02C5-E076-574A-AA7A-13D3B01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D985-2551-9141-A054-2A0F91C8C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2A73-B57D-A34D-A5FD-8C9BEBE2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F316-AC5A-CD40-A623-01F93ADB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F6F65-5804-3040-986B-56012AA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92AB-82AD-694E-9091-C4ECDD70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EE6A-B93B-F149-B8CB-13CD4B1C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EDAB-718C-4A46-B85B-2551B6FF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5DE3C-B0F6-AF4A-A10B-3E485AC0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35047-5A9E-7B45-A370-1CE9066C8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C7487-40C5-124F-92FF-6C3B4CD59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7D8B-BCF9-4640-BCD2-089B0C97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6E012-EFAC-7848-9094-AB6912DB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B06CD-39F4-454C-A425-D18ED9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276B-510F-6F4A-AC19-94D458F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B5DF3-C7AF-584B-BCA7-9B808A60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715B9-4029-9F43-AA18-A5B88229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D6B38-627B-A940-BCE0-715BE39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ED707-7C15-884B-8D42-6F2C54B1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6D9FB-6661-424E-A8F4-3AE09BF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27136-5963-664B-AA43-49390E1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A5E-FE96-6D40-A10B-253DE66A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53F7-5D67-F54F-9D3C-F6AC37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AD44C-842C-9345-A687-93ADEEC2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5FCE-5CBB-554B-966D-01585935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40C4-6D39-D64F-8757-9628CFCD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39B16-0B0A-614F-816D-D3F3490A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849-A3A6-0040-B253-DC83F6F8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04A8D-0C4C-6C41-A259-6CED3A181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D62C7-4B49-D446-BAD6-B0775FF7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39C40-9CE5-9646-9226-2F798B59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A6BD-28E8-304A-9E31-FD00FA6C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4225-7C71-2D48-B7DE-195054D7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3E486-7D1F-0B4A-B2CD-5D07E666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C05B-EEEA-144A-8E0D-A88130BC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BDF5-1612-A94B-BD8A-23D688664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0F80-D8E4-7445-8378-2E8EFF64C5D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D76D-6B45-7447-9C25-5E89A52D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AB5D6-44E7-DB44-95C7-776DFC42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4980-C59E-6743-B525-BDE6C332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6CF2AC4-D31B-D043-BF9C-A20FF3FB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4661036-879C-404D-BC57-DD96F650D43E}"/>
              </a:ext>
            </a:extLst>
          </p:cNvPr>
          <p:cNvGrpSpPr/>
          <p:nvPr/>
        </p:nvGrpSpPr>
        <p:grpSpPr>
          <a:xfrm>
            <a:off x="643467" y="1444625"/>
            <a:ext cx="10905065" cy="3968749"/>
            <a:chOff x="643467" y="1444625"/>
            <a:chExt cx="10905065" cy="3968749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F65DE3EC-3AB8-BC40-8E05-33F2F644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3" name="Picture 2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B3F8808A-0B96-FC41-9552-A6016DF8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23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9C4684-C51C-3E45-8F26-6944FD16A26F}"/>
              </a:ext>
            </a:extLst>
          </p:cNvPr>
          <p:cNvGrpSpPr/>
          <p:nvPr/>
        </p:nvGrpSpPr>
        <p:grpSpPr>
          <a:xfrm>
            <a:off x="643467" y="1444625"/>
            <a:ext cx="10905065" cy="3968749"/>
            <a:chOff x="643467" y="1444625"/>
            <a:chExt cx="10905065" cy="3968749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DA3B11E9-D89D-8445-B8C9-42B23566B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2B09286-BD4A-A647-92B2-B53FB8EB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49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411EA1-5066-3D43-B75B-52A767C87199}"/>
              </a:ext>
            </a:extLst>
          </p:cNvPr>
          <p:cNvGrpSpPr/>
          <p:nvPr/>
        </p:nvGrpSpPr>
        <p:grpSpPr>
          <a:xfrm>
            <a:off x="643467" y="1444625"/>
            <a:ext cx="10905065" cy="3968749"/>
            <a:chOff x="643467" y="1444625"/>
            <a:chExt cx="10905065" cy="3968749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7D2814D8-1A35-6F4A-B885-7DE248EF8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1B05323F-AD91-1A47-AF8E-D5E1BA8A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68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Segoviano Perez</dc:creator>
  <cp:lastModifiedBy>Fatima Segoviano Perez</cp:lastModifiedBy>
  <cp:revision>1</cp:revision>
  <dcterms:created xsi:type="dcterms:W3CDTF">2022-04-12T21:34:51Z</dcterms:created>
  <dcterms:modified xsi:type="dcterms:W3CDTF">2022-04-12T21:52:25Z</dcterms:modified>
</cp:coreProperties>
</file>