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0" y="4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4162-4536-C9BB-3527-DF933430D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CD80D-9964-64C0-2902-0F3587F7E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F844C-E3A7-A775-8F48-3C21A289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51BB-2ABB-4750-A92C-617A645D3CB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FF28E-B1A1-3C6E-FB7D-04C9D627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5961-E340-3C38-45B3-B17192AA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DE82-FBBE-444A-BA11-52212B464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3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33FE-D04D-1F06-69A6-BA1033CB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6EF8E-5585-7E1B-8B1E-42FB4594B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8C6C4-7867-1EC6-2EC3-A4688393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51BB-2ABB-4750-A92C-617A645D3CB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449FC-EA84-635B-4C35-3E88090B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8F322-C05C-CB73-6238-3C95EEFB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DE82-FBBE-444A-BA11-52212B464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6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6E4048-428F-0FC5-DB84-6AD5253B6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E79A8-0038-5166-B241-1122DBA66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F7EFD-4244-0F29-A904-CBE72191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51BB-2ABB-4750-A92C-617A645D3CB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1EDF7-89D4-B7C8-88C4-76E64595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DF0EC-3660-DA88-BD48-F550D1BC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DE82-FBBE-444A-BA11-52212B464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8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71CD-A971-FDA2-BA25-EA6E7EE8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98467-A406-D1BF-E3F0-45F4A13BE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86187-81EC-7DCF-F340-AEC101F6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51BB-2ABB-4750-A92C-617A645D3CB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FBAA7-EB86-C995-5DD0-6B673761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C8503-756B-0736-DE76-AD9D4B11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DE82-FBBE-444A-BA11-52212B464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1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49DC-B4FD-4EF9-6B57-E2764757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4FBFF-7BB0-F3FB-42B1-B4C7BC71E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7AD47-2BAE-CD28-3A77-DF441AC1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51BB-2ABB-4750-A92C-617A645D3CB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B9A31-360D-5D3C-0708-D057D83B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2858D-94BA-A88B-ADF0-110C2581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DE82-FBBE-444A-BA11-52212B464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6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FDE4-D56C-F10A-EE80-7EE4455D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BCE-81C3-F3C7-18C1-495CB7741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6E318-49BF-0F2B-9D89-8838A9868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1FDF6-83BD-70CF-5357-579591B8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51BB-2ABB-4750-A92C-617A645D3CB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C2385-4F07-ADAA-B665-DC6FCD98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ECBC2-C6A0-E97E-18AB-733B16F4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DE82-FBBE-444A-BA11-52212B464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C4E1-A063-9C24-073E-02123606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897C9-1BBE-23A4-A9BD-D1095D79A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93803-1E62-AFEB-9A75-C28B7C82A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49EB8-418B-0CAA-43EB-2CCB01E8B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F35EE-358B-69A3-1909-47BB69EB7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880F3-9FC8-1E23-5017-6A18D7D0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51BB-2ABB-4750-A92C-617A645D3CB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38E8C-0789-1A0D-FC1E-2C14FF9B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6D77E8-6B40-2364-FB5A-F7502574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DE82-FBBE-444A-BA11-52212B464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B917-C65F-3F8D-D4D9-0B88B562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BDD93-B473-2789-79EE-23092550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51BB-2ABB-4750-A92C-617A645D3CB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462C8-FA86-A62F-97AD-ACEB1EF9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06D93-8937-C38D-E7A2-E6AEE573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DE82-FBBE-444A-BA11-52212B464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2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A2A14-9D23-4511-48FC-26D26114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51BB-2ABB-4750-A92C-617A645D3CB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403B5-AFD4-5603-C734-72CA987E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33EB5-35D4-5CF0-B3EE-B867433D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DE82-FBBE-444A-BA11-52212B464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0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65E8-981A-2232-888A-D0A38AD7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5F5E-FF44-6169-B7B9-760D86FC8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ACC78-2B98-C5AA-CD13-039973D9E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11624-8642-EE77-357B-DB7E41F6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51BB-2ABB-4750-A92C-617A645D3CB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CD516-BC39-B05F-458F-C1242B01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19145-0620-7FD4-333D-7F32CBC7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DE82-FBBE-444A-BA11-52212B464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8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522D-E192-1AEA-DD9A-64307AB71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B237F6-EA40-BC17-3B2D-CB0389E36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E9426-3F49-9F5A-3DA2-07645C725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A8408-BD63-26D2-CA71-2896DC76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51BB-2ABB-4750-A92C-617A645D3CB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9519B-1D55-933A-16D8-77A61885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C285C-77FF-FA23-3038-D15E2962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DE82-FBBE-444A-BA11-52212B464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5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773E5-E666-1F84-F802-43B59A57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8901C-C34E-48FB-3223-2EC1AFD94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E5B54-D4FD-37AC-961E-8570E4B63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251BB-2ABB-4750-A92C-617A645D3CB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8A4C-57C6-9CD0-5D87-F211ACE44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741CF-C93B-CB10-9765-A53C51762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DE82-FBBE-444A-BA11-52212B464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0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64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65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image" Target="../media/image64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66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34895F-254F-EF48-A6A5-8527D4DDF012}"/>
              </a:ext>
            </a:extLst>
          </p:cNvPr>
          <p:cNvSpPr/>
          <p:nvPr/>
        </p:nvSpPr>
        <p:spPr>
          <a:xfrm>
            <a:off x="4381320" y="2263844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2E7A57-82E5-EC2A-FD8B-2BAC43565EDB}"/>
              </a:ext>
            </a:extLst>
          </p:cNvPr>
          <p:cNvSpPr/>
          <p:nvPr/>
        </p:nvSpPr>
        <p:spPr>
          <a:xfrm>
            <a:off x="4467993" y="239818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68007E-020E-AA2C-4BD6-F373149C12B4}"/>
              </a:ext>
            </a:extLst>
          </p:cNvPr>
          <p:cNvSpPr/>
          <p:nvPr/>
        </p:nvSpPr>
        <p:spPr>
          <a:xfrm>
            <a:off x="4467993" y="284455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5D7608-79EE-5A7E-D87A-6DE8E83850D4}"/>
              </a:ext>
            </a:extLst>
          </p:cNvPr>
          <p:cNvSpPr/>
          <p:nvPr/>
        </p:nvSpPr>
        <p:spPr>
          <a:xfrm>
            <a:off x="4467993" y="330825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117005-0B12-F969-F076-94F6A2F034CD}"/>
              </a:ext>
            </a:extLst>
          </p:cNvPr>
          <p:cNvSpPr/>
          <p:nvPr/>
        </p:nvSpPr>
        <p:spPr>
          <a:xfrm>
            <a:off x="4467993" y="380879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AC005A-2632-5260-567A-9BB70726A21A}"/>
              </a:ext>
            </a:extLst>
          </p:cNvPr>
          <p:cNvSpPr/>
          <p:nvPr/>
        </p:nvSpPr>
        <p:spPr>
          <a:xfrm>
            <a:off x="5521792" y="2263844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31ED8A-0CC9-B94F-B049-B913D59C197E}"/>
              </a:ext>
            </a:extLst>
          </p:cNvPr>
          <p:cNvSpPr/>
          <p:nvPr/>
        </p:nvSpPr>
        <p:spPr>
          <a:xfrm>
            <a:off x="5608465" y="239818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0A4B85-84CB-278F-729D-F8466F3E2C1D}"/>
              </a:ext>
            </a:extLst>
          </p:cNvPr>
          <p:cNvSpPr/>
          <p:nvPr/>
        </p:nvSpPr>
        <p:spPr>
          <a:xfrm>
            <a:off x="5608465" y="284455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F4D4D-0305-0E96-B898-BE4BF984AF5B}"/>
              </a:ext>
            </a:extLst>
          </p:cNvPr>
          <p:cNvSpPr/>
          <p:nvPr/>
        </p:nvSpPr>
        <p:spPr>
          <a:xfrm>
            <a:off x="5608465" y="330825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483291-C168-2932-C2FD-EC105B6EE5BD}"/>
              </a:ext>
            </a:extLst>
          </p:cNvPr>
          <p:cNvSpPr/>
          <p:nvPr/>
        </p:nvSpPr>
        <p:spPr>
          <a:xfrm>
            <a:off x="5608465" y="380879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8DA2AF-987F-143F-927B-F00A7B444B3E}"/>
              </a:ext>
            </a:extLst>
          </p:cNvPr>
          <p:cNvSpPr/>
          <p:nvPr/>
        </p:nvSpPr>
        <p:spPr>
          <a:xfrm>
            <a:off x="6671653" y="2259509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248E52-4D41-0712-5B37-C19B9CE40AEB}"/>
              </a:ext>
            </a:extLst>
          </p:cNvPr>
          <p:cNvSpPr/>
          <p:nvPr/>
        </p:nvSpPr>
        <p:spPr>
          <a:xfrm>
            <a:off x="6758326" y="239385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F23CBC-6682-37AE-60DF-22DDB058C7AD}"/>
              </a:ext>
            </a:extLst>
          </p:cNvPr>
          <p:cNvSpPr/>
          <p:nvPr/>
        </p:nvSpPr>
        <p:spPr>
          <a:xfrm>
            <a:off x="6758326" y="284021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9BAA36-774C-6593-12A9-5D3AD9B8171F}"/>
              </a:ext>
            </a:extLst>
          </p:cNvPr>
          <p:cNvSpPr/>
          <p:nvPr/>
        </p:nvSpPr>
        <p:spPr>
          <a:xfrm>
            <a:off x="6758326" y="330391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8E95F9-0516-1237-4BAC-D804336774B4}"/>
              </a:ext>
            </a:extLst>
          </p:cNvPr>
          <p:cNvSpPr/>
          <p:nvPr/>
        </p:nvSpPr>
        <p:spPr>
          <a:xfrm>
            <a:off x="6758326" y="380445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CF60BF-4060-0854-E147-EEBA564EC293}"/>
              </a:ext>
            </a:extLst>
          </p:cNvPr>
          <p:cNvSpPr/>
          <p:nvPr/>
        </p:nvSpPr>
        <p:spPr>
          <a:xfrm>
            <a:off x="7830180" y="2263844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3B263C-1A43-A2F0-89A2-5AD246DA3447}"/>
              </a:ext>
            </a:extLst>
          </p:cNvPr>
          <p:cNvSpPr/>
          <p:nvPr/>
        </p:nvSpPr>
        <p:spPr>
          <a:xfrm>
            <a:off x="7916853" y="239818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F68468-2AFB-E59D-0A6B-6E8926FC780C}"/>
              </a:ext>
            </a:extLst>
          </p:cNvPr>
          <p:cNvSpPr/>
          <p:nvPr/>
        </p:nvSpPr>
        <p:spPr>
          <a:xfrm>
            <a:off x="7916853" y="284455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57A40C-B4B0-290B-2949-F1BCA1141C40}"/>
              </a:ext>
            </a:extLst>
          </p:cNvPr>
          <p:cNvSpPr/>
          <p:nvPr/>
        </p:nvSpPr>
        <p:spPr>
          <a:xfrm>
            <a:off x="7916853" y="330825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1EDB1B-61AA-347A-9211-072F6BE7EB5A}"/>
              </a:ext>
            </a:extLst>
          </p:cNvPr>
          <p:cNvSpPr/>
          <p:nvPr/>
        </p:nvSpPr>
        <p:spPr>
          <a:xfrm>
            <a:off x="7916853" y="380879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AB897-A237-A6AF-F41D-E1A6ACA166F6}"/>
              </a:ext>
            </a:extLst>
          </p:cNvPr>
          <p:cNvSpPr/>
          <p:nvPr/>
        </p:nvSpPr>
        <p:spPr>
          <a:xfrm>
            <a:off x="9482021" y="2259509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9FF147-31FA-D462-0EA3-D3DFD1538AB9}"/>
              </a:ext>
            </a:extLst>
          </p:cNvPr>
          <p:cNvSpPr/>
          <p:nvPr/>
        </p:nvSpPr>
        <p:spPr>
          <a:xfrm>
            <a:off x="9568694" y="239385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8FE4FE1-48D9-C9DC-701B-3959AA66D684}"/>
              </a:ext>
            </a:extLst>
          </p:cNvPr>
          <p:cNvSpPr/>
          <p:nvPr/>
        </p:nvSpPr>
        <p:spPr>
          <a:xfrm>
            <a:off x="9568694" y="284021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E2422B-611B-1E40-786B-F081A49B0F21}"/>
              </a:ext>
            </a:extLst>
          </p:cNvPr>
          <p:cNvSpPr/>
          <p:nvPr/>
        </p:nvSpPr>
        <p:spPr>
          <a:xfrm>
            <a:off x="9568694" y="330391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1390924-931A-2E5B-B6CD-BBBBE54F209E}"/>
              </a:ext>
            </a:extLst>
          </p:cNvPr>
          <p:cNvSpPr/>
          <p:nvPr/>
        </p:nvSpPr>
        <p:spPr>
          <a:xfrm>
            <a:off x="9568694" y="380445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D1649C-C2EE-E654-5F29-7380F5D75A77}"/>
              </a:ext>
            </a:extLst>
          </p:cNvPr>
          <p:cNvCxnSpPr>
            <a:cxnSpLocks/>
          </p:cNvCxnSpPr>
          <p:nvPr/>
        </p:nvCxnSpPr>
        <p:spPr>
          <a:xfrm flipV="1">
            <a:off x="5760143" y="4361330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5DEB42C-4D45-5131-FE5B-914C67080DB7}"/>
              </a:ext>
            </a:extLst>
          </p:cNvPr>
          <p:cNvCxnSpPr>
            <a:cxnSpLocks/>
          </p:cNvCxnSpPr>
          <p:nvPr/>
        </p:nvCxnSpPr>
        <p:spPr>
          <a:xfrm flipV="1">
            <a:off x="6918671" y="4361330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F85B935-2DEF-6C17-E955-7D206493C43E}"/>
              </a:ext>
            </a:extLst>
          </p:cNvPr>
          <p:cNvCxnSpPr>
            <a:cxnSpLocks/>
          </p:cNvCxnSpPr>
          <p:nvPr/>
        </p:nvCxnSpPr>
        <p:spPr>
          <a:xfrm flipV="1">
            <a:off x="8076477" y="4365665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6CEC505-9BF8-2FFD-C116-BEFBD569200A}"/>
              </a:ext>
            </a:extLst>
          </p:cNvPr>
          <p:cNvCxnSpPr>
            <a:cxnSpLocks/>
          </p:cNvCxnSpPr>
          <p:nvPr/>
        </p:nvCxnSpPr>
        <p:spPr>
          <a:xfrm flipV="1">
            <a:off x="9729038" y="4361330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86E912-2281-8027-CC88-829DC8E31E39}"/>
              </a:ext>
            </a:extLst>
          </p:cNvPr>
          <p:cNvCxnSpPr>
            <a:cxnSpLocks/>
          </p:cNvCxnSpPr>
          <p:nvPr/>
        </p:nvCxnSpPr>
        <p:spPr>
          <a:xfrm flipV="1">
            <a:off x="5760143" y="1748138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1F33F95-1B0A-4B0B-7CA7-F4D1C2C6AC94}"/>
              </a:ext>
            </a:extLst>
          </p:cNvPr>
          <p:cNvCxnSpPr>
            <a:cxnSpLocks/>
          </p:cNvCxnSpPr>
          <p:nvPr/>
        </p:nvCxnSpPr>
        <p:spPr>
          <a:xfrm flipV="1">
            <a:off x="6918671" y="1748138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3F454D-B1DE-BE7E-EA12-128371F3DE36}"/>
              </a:ext>
            </a:extLst>
          </p:cNvPr>
          <p:cNvCxnSpPr>
            <a:cxnSpLocks/>
          </p:cNvCxnSpPr>
          <p:nvPr/>
        </p:nvCxnSpPr>
        <p:spPr>
          <a:xfrm flipV="1">
            <a:off x="8076477" y="1752473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0B56ED-34DF-3BE8-A929-247AADACB188}"/>
              </a:ext>
            </a:extLst>
          </p:cNvPr>
          <p:cNvCxnSpPr>
            <a:cxnSpLocks/>
          </p:cNvCxnSpPr>
          <p:nvPr/>
        </p:nvCxnSpPr>
        <p:spPr>
          <a:xfrm flipV="1">
            <a:off x="9729038" y="1748138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16C1771-3505-B3D1-4B90-710B0F85896C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4875356" y="3312587"/>
            <a:ext cx="646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498750C-25B9-7BEB-DA49-DDAC44722EF0}"/>
              </a:ext>
            </a:extLst>
          </p:cNvPr>
          <p:cNvCxnSpPr>
            <a:cxnSpLocks/>
          </p:cNvCxnSpPr>
          <p:nvPr/>
        </p:nvCxnSpPr>
        <p:spPr>
          <a:xfrm>
            <a:off x="6015828" y="3312587"/>
            <a:ext cx="646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EA4F184-FAB5-2990-6670-3912FF6C472F}"/>
              </a:ext>
            </a:extLst>
          </p:cNvPr>
          <p:cNvCxnSpPr>
            <a:cxnSpLocks/>
          </p:cNvCxnSpPr>
          <p:nvPr/>
        </p:nvCxnSpPr>
        <p:spPr>
          <a:xfrm>
            <a:off x="7165689" y="3317643"/>
            <a:ext cx="646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0AE800-10B0-1E25-F8E0-E60F79087264}"/>
              </a:ext>
            </a:extLst>
          </p:cNvPr>
          <p:cNvCxnSpPr>
            <a:cxnSpLocks/>
          </p:cNvCxnSpPr>
          <p:nvPr/>
        </p:nvCxnSpPr>
        <p:spPr>
          <a:xfrm>
            <a:off x="8324216" y="3312587"/>
            <a:ext cx="3907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FBC0DA9-2199-0A08-0F6B-B1C574E76E41}"/>
              </a:ext>
            </a:extLst>
          </p:cNvPr>
          <p:cNvSpPr txBox="1"/>
          <p:nvPr/>
        </p:nvSpPr>
        <p:spPr>
          <a:xfrm>
            <a:off x="8727238" y="30862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50AA9AD-5021-C2FD-17BB-287C682017B2}"/>
              </a:ext>
            </a:extLst>
          </p:cNvPr>
          <p:cNvCxnSpPr>
            <a:cxnSpLocks/>
          </p:cNvCxnSpPr>
          <p:nvPr/>
        </p:nvCxnSpPr>
        <p:spPr>
          <a:xfrm>
            <a:off x="9081946" y="3312587"/>
            <a:ext cx="3907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863BBB-EF03-D079-93FA-068C9CA2FB18}"/>
                  </a:ext>
                </a:extLst>
              </p:cNvPr>
              <p:cNvSpPr txBox="1"/>
              <p:nvPr/>
            </p:nvSpPr>
            <p:spPr>
              <a:xfrm>
                <a:off x="4006993" y="2356430"/>
                <a:ext cx="39119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863BBB-EF03-D079-93FA-068C9CA2F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993" y="2356430"/>
                <a:ext cx="391190" cy="224357"/>
              </a:xfrm>
              <a:prstGeom prst="rect">
                <a:avLst/>
              </a:prstGeom>
              <a:blipFill>
                <a:blip r:embed="rId2"/>
                <a:stretch>
                  <a:fillRect l="-3125" t="-8333" r="-31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44CA485-722C-B939-9126-AA9A8D792B59}"/>
                  </a:ext>
                </a:extLst>
              </p:cNvPr>
              <p:cNvSpPr txBox="1"/>
              <p:nvPr/>
            </p:nvSpPr>
            <p:spPr>
              <a:xfrm>
                <a:off x="5183597" y="2356429"/>
                <a:ext cx="39119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44CA485-722C-B939-9126-AA9A8D792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597" y="2356429"/>
                <a:ext cx="391190" cy="224357"/>
              </a:xfrm>
              <a:prstGeom prst="rect">
                <a:avLst/>
              </a:prstGeom>
              <a:blipFill>
                <a:blip r:embed="rId3"/>
                <a:stretch>
                  <a:fillRect l="-3125" t="-8333" r="-31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C2BB0F7-C978-788E-2224-4805EF1E34DF}"/>
                  </a:ext>
                </a:extLst>
              </p:cNvPr>
              <p:cNvSpPr txBox="1"/>
              <p:nvPr/>
            </p:nvSpPr>
            <p:spPr>
              <a:xfrm>
                <a:off x="6297308" y="2356428"/>
                <a:ext cx="39119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C2BB0F7-C978-788E-2224-4805EF1E3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308" y="2356428"/>
                <a:ext cx="391190" cy="224357"/>
              </a:xfrm>
              <a:prstGeom prst="rect">
                <a:avLst/>
              </a:prstGeom>
              <a:blipFill>
                <a:blip r:embed="rId4"/>
                <a:stretch>
                  <a:fillRect l="-3125" t="-8333" r="-31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8EAE164-C2AB-CD27-4BEC-4E0EEE8AB911}"/>
                  </a:ext>
                </a:extLst>
              </p:cNvPr>
              <p:cNvSpPr txBox="1"/>
              <p:nvPr/>
            </p:nvSpPr>
            <p:spPr>
              <a:xfrm>
                <a:off x="7461046" y="2356428"/>
                <a:ext cx="39119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8EAE164-C2AB-CD27-4BEC-4E0EEE8AB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046" y="2356428"/>
                <a:ext cx="391190" cy="224357"/>
              </a:xfrm>
              <a:prstGeom prst="rect">
                <a:avLst/>
              </a:prstGeom>
              <a:blipFill>
                <a:blip r:embed="rId5"/>
                <a:stretch>
                  <a:fillRect l="-4688" t="-8333" r="-156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764E5F6-F5B9-213C-75AD-9B0FC92B251B}"/>
                  </a:ext>
                </a:extLst>
              </p:cNvPr>
              <p:cNvSpPr txBox="1"/>
              <p:nvPr/>
            </p:nvSpPr>
            <p:spPr>
              <a:xfrm>
                <a:off x="9074932" y="2356428"/>
                <a:ext cx="443412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764E5F6-F5B9-213C-75AD-9B0FC92B2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4932" y="2356428"/>
                <a:ext cx="443412" cy="224357"/>
              </a:xfrm>
              <a:prstGeom prst="rect">
                <a:avLst/>
              </a:prstGeom>
              <a:blipFill>
                <a:blip r:embed="rId6"/>
                <a:stretch>
                  <a:fillRect t="-833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F33420D5-CE17-4931-D8EC-6BCA4383AE3D}"/>
              </a:ext>
            </a:extLst>
          </p:cNvPr>
          <p:cNvSpPr txBox="1"/>
          <p:nvPr/>
        </p:nvSpPr>
        <p:spPr>
          <a:xfrm>
            <a:off x="3773676" y="2031009"/>
            <a:ext cx="115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initial hidden</a:t>
            </a:r>
          </a:p>
          <a:p>
            <a:r>
              <a:rPr lang="en-US" sz="900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9F60B49-D157-05AF-982E-5ECD78667BCA}"/>
                  </a:ext>
                </a:extLst>
              </p:cNvPr>
              <p:cNvSpPr txBox="1"/>
              <p:nvPr/>
            </p:nvSpPr>
            <p:spPr>
              <a:xfrm>
                <a:off x="5002979" y="3343416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9F60B49-D157-05AF-982E-5ECD78667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979" y="3343416"/>
                <a:ext cx="391190" cy="215444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D38C1CC-EFB5-5D49-0D3D-E5F2A5FFDF83}"/>
                  </a:ext>
                </a:extLst>
              </p:cNvPr>
              <p:cNvSpPr txBox="1"/>
              <p:nvPr/>
            </p:nvSpPr>
            <p:spPr>
              <a:xfrm>
                <a:off x="6108918" y="3343416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D38C1CC-EFB5-5D49-0D3D-E5F2A5FFD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918" y="3343416"/>
                <a:ext cx="391190" cy="215444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88B9BF2-DE36-E667-36D9-C6498751F052}"/>
                  </a:ext>
                </a:extLst>
              </p:cNvPr>
              <p:cNvSpPr txBox="1"/>
              <p:nvPr/>
            </p:nvSpPr>
            <p:spPr>
              <a:xfrm>
                <a:off x="7278424" y="3343416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88B9BF2-DE36-E667-36D9-C6498751F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424" y="3343416"/>
                <a:ext cx="391190" cy="215444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7C5721A-8E79-DA34-0E5E-32C23FAD3C39}"/>
                  </a:ext>
                </a:extLst>
              </p:cNvPr>
              <p:cNvSpPr txBox="1"/>
              <p:nvPr/>
            </p:nvSpPr>
            <p:spPr>
              <a:xfrm>
                <a:off x="8344445" y="3356540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7C5721A-8E79-DA34-0E5E-32C23FAD3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445" y="3356540"/>
                <a:ext cx="391190" cy="215444"/>
              </a:xfrm>
              <a:prstGeom prst="rect">
                <a:avLst/>
              </a:prstGeom>
              <a:blipFill>
                <a:blip r:embed="rId8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29F38AF-A6AE-63D3-ABBB-EFAE92BA558A}"/>
                  </a:ext>
                </a:extLst>
              </p:cNvPr>
              <p:cNvSpPr txBox="1"/>
              <p:nvPr/>
            </p:nvSpPr>
            <p:spPr>
              <a:xfrm>
                <a:off x="9063378" y="3356540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29F38AF-A6AE-63D3-ABBB-EFAE92BA5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378" y="3356540"/>
                <a:ext cx="391190" cy="215444"/>
              </a:xfrm>
              <a:prstGeom prst="rect">
                <a:avLst/>
              </a:prstGeom>
              <a:blipFill>
                <a:blip r:embed="rId8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B0985B6-CBB9-C2C0-1086-5435A90081AE}"/>
                  </a:ext>
                </a:extLst>
              </p:cNvPr>
              <p:cNvSpPr txBox="1"/>
              <p:nvPr/>
            </p:nvSpPr>
            <p:spPr>
              <a:xfrm>
                <a:off x="5717728" y="4509293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B0985B6-CBB9-C2C0-1086-5435A9008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728" y="4509293"/>
                <a:ext cx="391190" cy="215444"/>
              </a:xfrm>
              <a:prstGeom prst="rect">
                <a:avLst/>
              </a:prstGeom>
              <a:blipFill>
                <a:blip r:embed="rId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678523F-DCF9-7F33-E750-BF1023BD6BB0}"/>
                  </a:ext>
                </a:extLst>
              </p:cNvPr>
              <p:cNvSpPr txBox="1"/>
              <p:nvPr/>
            </p:nvSpPr>
            <p:spPr>
              <a:xfrm>
                <a:off x="6859007" y="4509293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678523F-DCF9-7F33-E750-BF1023BD6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007" y="4509293"/>
                <a:ext cx="391190" cy="215444"/>
              </a:xfrm>
              <a:prstGeom prst="rect">
                <a:avLst/>
              </a:prstGeom>
              <a:blipFill>
                <a:blip r:embed="rId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2CEE8A-925E-7C41-1789-1219470B1998}"/>
                  </a:ext>
                </a:extLst>
              </p:cNvPr>
              <p:cNvSpPr txBox="1"/>
              <p:nvPr/>
            </p:nvSpPr>
            <p:spPr>
              <a:xfrm>
                <a:off x="8065008" y="4523885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2CEE8A-925E-7C41-1789-1219470B1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008" y="4523885"/>
                <a:ext cx="391190" cy="215444"/>
              </a:xfrm>
              <a:prstGeom prst="rect">
                <a:avLst/>
              </a:prstGeom>
              <a:blipFill>
                <a:blip r:embed="rId10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1B8307A-E42F-22B9-EA1E-96178ACC84C6}"/>
                  </a:ext>
                </a:extLst>
              </p:cNvPr>
              <p:cNvSpPr txBox="1"/>
              <p:nvPr/>
            </p:nvSpPr>
            <p:spPr>
              <a:xfrm>
                <a:off x="9693789" y="4524501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1B8307A-E42F-22B9-EA1E-96178ACC8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789" y="4524501"/>
                <a:ext cx="391190" cy="215444"/>
              </a:xfrm>
              <a:prstGeom prst="rect">
                <a:avLst/>
              </a:prstGeom>
              <a:blipFill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41D4773-CECD-1800-AE7C-38BC00D198A9}"/>
                  </a:ext>
                </a:extLst>
              </p:cNvPr>
              <p:cNvSpPr txBox="1"/>
              <p:nvPr/>
            </p:nvSpPr>
            <p:spPr>
              <a:xfrm>
                <a:off x="5624638" y="4908485"/>
                <a:ext cx="39119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41D4773-CECD-1800-AE7C-38BC00D19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638" y="4908485"/>
                <a:ext cx="391190" cy="224357"/>
              </a:xfrm>
              <a:prstGeom prst="rect">
                <a:avLst/>
              </a:prstGeom>
              <a:blipFill>
                <a:blip r:embed="rId11"/>
                <a:stretch>
                  <a:fillRect t="-5405" r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583A5A1-7E17-4C60-C49B-E20EDB4D4046}"/>
                  </a:ext>
                </a:extLst>
              </p:cNvPr>
              <p:cNvSpPr txBox="1"/>
              <p:nvPr/>
            </p:nvSpPr>
            <p:spPr>
              <a:xfrm>
                <a:off x="6723076" y="4908485"/>
                <a:ext cx="39119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583A5A1-7E17-4C60-C49B-E20EDB4D4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076" y="4908485"/>
                <a:ext cx="391190" cy="224357"/>
              </a:xfrm>
              <a:prstGeom prst="rect">
                <a:avLst/>
              </a:prstGeom>
              <a:blipFill>
                <a:blip r:embed="rId12"/>
                <a:stretch>
                  <a:fillRect t="-5405" r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5283DD8-A094-D053-80FB-B659975A4BDE}"/>
                  </a:ext>
                </a:extLst>
              </p:cNvPr>
              <p:cNvSpPr txBox="1"/>
              <p:nvPr/>
            </p:nvSpPr>
            <p:spPr>
              <a:xfrm>
                <a:off x="7897925" y="4908485"/>
                <a:ext cx="39119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5283DD8-A094-D053-80FB-B659975A4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925" y="4908485"/>
                <a:ext cx="391190" cy="224357"/>
              </a:xfrm>
              <a:prstGeom prst="rect">
                <a:avLst/>
              </a:prstGeom>
              <a:blipFill>
                <a:blip r:embed="rId13"/>
                <a:stretch>
                  <a:fillRect t="-5405" r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EB83B05-7ED8-DF7F-0701-A82E52A0FF3D}"/>
                  </a:ext>
                </a:extLst>
              </p:cNvPr>
              <p:cNvSpPr txBox="1"/>
              <p:nvPr/>
            </p:nvSpPr>
            <p:spPr>
              <a:xfrm>
                <a:off x="9584867" y="4877036"/>
                <a:ext cx="39119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EB83B05-7ED8-DF7F-0701-A82E52A0F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867" y="4877036"/>
                <a:ext cx="391190" cy="224357"/>
              </a:xfrm>
              <a:prstGeom prst="rect">
                <a:avLst/>
              </a:prstGeom>
              <a:blipFill>
                <a:blip r:embed="rId14"/>
                <a:stretch>
                  <a:fillRect t="-5405" r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5069321-E079-80C4-FF68-F72B7732FEC0}"/>
                  </a:ext>
                </a:extLst>
              </p:cNvPr>
              <p:cNvSpPr txBox="1"/>
              <p:nvPr/>
            </p:nvSpPr>
            <p:spPr>
              <a:xfrm>
                <a:off x="5715478" y="1940659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5069321-E079-80C4-FF68-F72B7732F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478" y="1940659"/>
                <a:ext cx="391190" cy="215444"/>
              </a:xfrm>
              <a:prstGeom prst="rect">
                <a:avLst/>
              </a:prstGeom>
              <a:blipFill>
                <a:blip r:embed="rId1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5CE66B5-3A97-781B-54BD-1BE82E2741DB}"/>
                  </a:ext>
                </a:extLst>
              </p:cNvPr>
              <p:cNvSpPr txBox="1"/>
              <p:nvPr/>
            </p:nvSpPr>
            <p:spPr>
              <a:xfrm>
                <a:off x="6856847" y="1940659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5CE66B5-3A97-781B-54BD-1BE82E274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847" y="1940659"/>
                <a:ext cx="391190" cy="215444"/>
              </a:xfrm>
              <a:prstGeom prst="rect">
                <a:avLst/>
              </a:prstGeom>
              <a:blipFill>
                <a:blip r:embed="rId1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F77DF97-66B1-5F50-A150-8A9CAA674B6D}"/>
                  </a:ext>
                </a:extLst>
              </p:cNvPr>
              <p:cNvSpPr txBox="1"/>
              <p:nvPr/>
            </p:nvSpPr>
            <p:spPr>
              <a:xfrm>
                <a:off x="8024476" y="1938511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F77DF97-66B1-5F50-A150-8A9CAA674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476" y="1938511"/>
                <a:ext cx="391190" cy="215444"/>
              </a:xfrm>
              <a:prstGeom prst="rect">
                <a:avLst/>
              </a:prstGeom>
              <a:blipFill>
                <a:blip r:embed="rId1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499B921-12F9-AD06-CB93-7FFFAB6E4B6E}"/>
                  </a:ext>
                </a:extLst>
              </p:cNvPr>
              <p:cNvSpPr txBox="1"/>
              <p:nvPr/>
            </p:nvSpPr>
            <p:spPr>
              <a:xfrm>
                <a:off x="9693789" y="1940659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499B921-12F9-AD06-CB93-7FFFAB6E4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789" y="1940659"/>
                <a:ext cx="391190" cy="215444"/>
              </a:xfrm>
              <a:prstGeom prst="rect">
                <a:avLst/>
              </a:prstGeom>
              <a:blipFill>
                <a:blip r:embed="rId1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1410F149-5D79-EBF6-819E-E61A220A06E3}"/>
              </a:ext>
            </a:extLst>
          </p:cNvPr>
          <p:cNvSpPr txBox="1"/>
          <p:nvPr/>
        </p:nvSpPr>
        <p:spPr>
          <a:xfrm>
            <a:off x="1585828" y="455466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D54955A-8EF2-F1B6-CF36-D05A0EA473CF}"/>
                  </a:ext>
                </a:extLst>
              </p:cNvPr>
              <p:cNvSpPr txBox="1"/>
              <p:nvPr/>
            </p:nvSpPr>
            <p:spPr>
              <a:xfrm>
                <a:off x="1790659" y="4908485"/>
                <a:ext cx="277576" cy="192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D54955A-8EF2-F1B6-CF36-D05A0EA47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59" y="4908485"/>
                <a:ext cx="277576" cy="192360"/>
              </a:xfrm>
              <a:prstGeom prst="rect">
                <a:avLst/>
              </a:prstGeom>
              <a:blipFill>
                <a:blip r:embed="rId17"/>
                <a:stretch>
                  <a:fillRect l="-8889" t="-6250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E7D4122F-23F7-F861-B3BF-8D7FB6C7EDEB}"/>
              </a:ext>
            </a:extLst>
          </p:cNvPr>
          <p:cNvSpPr txBox="1"/>
          <p:nvPr/>
        </p:nvSpPr>
        <p:spPr>
          <a:xfrm>
            <a:off x="1398141" y="2716931"/>
            <a:ext cx="1465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EE1B958-263E-DC26-6830-843290C63384}"/>
                  </a:ext>
                </a:extLst>
              </p:cNvPr>
              <p:cNvSpPr txBox="1"/>
              <p:nvPr/>
            </p:nvSpPr>
            <p:spPr>
              <a:xfrm>
                <a:off x="1145434" y="3026913"/>
                <a:ext cx="2492221" cy="197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EE1B958-263E-DC26-6830-843290C63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434" y="3026913"/>
                <a:ext cx="2492221" cy="197170"/>
              </a:xfrm>
              <a:prstGeom prst="rect">
                <a:avLst/>
              </a:prstGeom>
              <a:blipFill>
                <a:blip r:embed="rId18"/>
                <a:stretch>
                  <a:fillRect l="-1711" t="-3125" r="-1956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8A6BA2E2-B511-3041-8749-AA123683FA2F}"/>
              </a:ext>
            </a:extLst>
          </p:cNvPr>
          <p:cNvSpPr txBox="1"/>
          <p:nvPr/>
        </p:nvSpPr>
        <p:spPr>
          <a:xfrm>
            <a:off x="1467206" y="116620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1679C5D-7C93-BCA8-0466-8D29682C393A}"/>
                  </a:ext>
                </a:extLst>
              </p:cNvPr>
              <p:cNvSpPr txBox="1"/>
              <p:nvPr/>
            </p:nvSpPr>
            <p:spPr>
              <a:xfrm>
                <a:off x="1467206" y="1531851"/>
                <a:ext cx="1184747" cy="192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𝑼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1679C5D-7C93-BCA8-0466-8D29682C3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206" y="1531851"/>
                <a:ext cx="1184747" cy="192360"/>
              </a:xfrm>
              <a:prstGeom prst="rect">
                <a:avLst/>
              </a:prstGeom>
              <a:blipFill>
                <a:blip r:embed="rId19"/>
                <a:stretch>
                  <a:fillRect l="-2577" t="-15625" r="-515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3526E2D-3322-3A55-7D39-145156D5CF13}"/>
                  </a:ext>
                </a:extLst>
              </p:cNvPr>
              <p:cNvSpPr txBox="1"/>
              <p:nvPr/>
            </p:nvSpPr>
            <p:spPr>
              <a:xfrm>
                <a:off x="5608465" y="1389867"/>
                <a:ext cx="44242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3526E2D-3322-3A55-7D39-145156D5C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465" y="1389867"/>
                <a:ext cx="442429" cy="288477"/>
              </a:xfrm>
              <a:prstGeom prst="rect">
                <a:avLst/>
              </a:prstGeom>
              <a:blipFill>
                <a:blip r:embed="rId20"/>
                <a:stretch>
                  <a:fillRect l="-12329" t="-21277" r="-21918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473972A-DCF4-3971-03D6-6D1EAF213973}"/>
                  </a:ext>
                </a:extLst>
              </p:cNvPr>
              <p:cNvSpPr txBox="1"/>
              <p:nvPr/>
            </p:nvSpPr>
            <p:spPr>
              <a:xfrm>
                <a:off x="6758326" y="1396823"/>
                <a:ext cx="44242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473972A-DCF4-3971-03D6-6D1EAF213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26" y="1396823"/>
                <a:ext cx="442429" cy="288477"/>
              </a:xfrm>
              <a:prstGeom prst="rect">
                <a:avLst/>
              </a:prstGeom>
              <a:blipFill>
                <a:blip r:embed="rId21"/>
                <a:stretch>
                  <a:fillRect l="-12500" t="-19149" r="-22222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65BE99D-DE4A-1C5F-A511-0DD36E0922D7}"/>
                  </a:ext>
                </a:extLst>
              </p:cNvPr>
              <p:cNvSpPr txBox="1"/>
              <p:nvPr/>
            </p:nvSpPr>
            <p:spPr>
              <a:xfrm>
                <a:off x="7925080" y="1405645"/>
                <a:ext cx="44242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65BE99D-DE4A-1C5F-A511-0DD36E092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080" y="1405645"/>
                <a:ext cx="442429" cy="288477"/>
              </a:xfrm>
              <a:prstGeom prst="rect">
                <a:avLst/>
              </a:prstGeom>
              <a:blipFill>
                <a:blip r:embed="rId22"/>
                <a:stretch>
                  <a:fillRect l="-12329" t="-21277" r="-21918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EC43544-0C38-E0AD-2466-0757FFBC68E1}"/>
                  </a:ext>
                </a:extLst>
              </p:cNvPr>
              <p:cNvSpPr txBox="1"/>
              <p:nvPr/>
            </p:nvSpPr>
            <p:spPr>
              <a:xfrm>
                <a:off x="9591951" y="1436936"/>
                <a:ext cx="45390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EC43544-0C38-E0AD-2466-0757FFBC6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951" y="1436936"/>
                <a:ext cx="453907" cy="288477"/>
              </a:xfrm>
              <a:prstGeom prst="rect">
                <a:avLst/>
              </a:prstGeom>
              <a:blipFill>
                <a:blip r:embed="rId23"/>
                <a:stretch>
                  <a:fillRect l="-12000" t="-21277" r="-18667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83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E7D788-6115-683F-AE7C-9A33E71A086E}"/>
              </a:ext>
            </a:extLst>
          </p:cNvPr>
          <p:cNvSpPr/>
          <p:nvPr/>
        </p:nvSpPr>
        <p:spPr>
          <a:xfrm>
            <a:off x="3388914" y="2380257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8445BC-9937-6C8C-FE81-976D7BC52C41}"/>
              </a:ext>
            </a:extLst>
          </p:cNvPr>
          <p:cNvSpPr/>
          <p:nvPr/>
        </p:nvSpPr>
        <p:spPr>
          <a:xfrm>
            <a:off x="3475587" y="251460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811EEF-DD67-46C4-D590-C98FA5129120}"/>
              </a:ext>
            </a:extLst>
          </p:cNvPr>
          <p:cNvSpPr/>
          <p:nvPr/>
        </p:nvSpPr>
        <p:spPr>
          <a:xfrm>
            <a:off x="3475587" y="296096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FEA6E0-4881-5CD5-9426-A482DE5C5549}"/>
              </a:ext>
            </a:extLst>
          </p:cNvPr>
          <p:cNvSpPr/>
          <p:nvPr/>
        </p:nvSpPr>
        <p:spPr>
          <a:xfrm>
            <a:off x="3475587" y="342466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BB89A9-CE49-3490-AE61-F7D627AD6A42}"/>
              </a:ext>
            </a:extLst>
          </p:cNvPr>
          <p:cNvSpPr/>
          <p:nvPr/>
        </p:nvSpPr>
        <p:spPr>
          <a:xfrm>
            <a:off x="3475587" y="392520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C0FA9-7DB7-628F-56C9-B325C7AE8838}"/>
              </a:ext>
            </a:extLst>
          </p:cNvPr>
          <p:cNvSpPr/>
          <p:nvPr/>
        </p:nvSpPr>
        <p:spPr>
          <a:xfrm>
            <a:off x="4529386" y="2380257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0B6E3C-90F1-8333-806B-042D758DBABC}"/>
              </a:ext>
            </a:extLst>
          </p:cNvPr>
          <p:cNvSpPr/>
          <p:nvPr/>
        </p:nvSpPr>
        <p:spPr>
          <a:xfrm>
            <a:off x="4616059" y="251460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783893-D576-0923-9DF3-BCE019C01D34}"/>
              </a:ext>
            </a:extLst>
          </p:cNvPr>
          <p:cNvSpPr/>
          <p:nvPr/>
        </p:nvSpPr>
        <p:spPr>
          <a:xfrm>
            <a:off x="4616059" y="296096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28C500-90FD-7D43-9ED4-3EF77936F27E}"/>
              </a:ext>
            </a:extLst>
          </p:cNvPr>
          <p:cNvSpPr/>
          <p:nvPr/>
        </p:nvSpPr>
        <p:spPr>
          <a:xfrm>
            <a:off x="4616059" y="342466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4BA7CD-470E-0605-61B4-6930046D04D5}"/>
              </a:ext>
            </a:extLst>
          </p:cNvPr>
          <p:cNvSpPr/>
          <p:nvPr/>
        </p:nvSpPr>
        <p:spPr>
          <a:xfrm>
            <a:off x="4616059" y="392520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8D6571-D17F-E8C1-9428-6923BB9235C4}"/>
              </a:ext>
            </a:extLst>
          </p:cNvPr>
          <p:cNvSpPr/>
          <p:nvPr/>
        </p:nvSpPr>
        <p:spPr>
          <a:xfrm>
            <a:off x="5679247" y="2375922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9EBAA9-D5DD-60B5-7CBB-71D322561745}"/>
              </a:ext>
            </a:extLst>
          </p:cNvPr>
          <p:cNvSpPr/>
          <p:nvPr/>
        </p:nvSpPr>
        <p:spPr>
          <a:xfrm>
            <a:off x="5765920" y="251026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99A17D-2F27-6275-9F8E-39761A9BFB97}"/>
              </a:ext>
            </a:extLst>
          </p:cNvPr>
          <p:cNvSpPr/>
          <p:nvPr/>
        </p:nvSpPr>
        <p:spPr>
          <a:xfrm>
            <a:off x="5765920" y="295663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CA2218-333A-FCCD-DCA2-B49EC2BDD921}"/>
              </a:ext>
            </a:extLst>
          </p:cNvPr>
          <p:cNvSpPr/>
          <p:nvPr/>
        </p:nvSpPr>
        <p:spPr>
          <a:xfrm>
            <a:off x="5765920" y="342033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674420-CE1E-641C-0AFC-24778EA6B9CF}"/>
              </a:ext>
            </a:extLst>
          </p:cNvPr>
          <p:cNvSpPr/>
          <p:nvPr/>
        </p:nvSpPr>
        <p:spPr>
          <a:xfrm>
            <a:off x="5765920" y="392087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76157D-3E8E-E3A9-D5BF-1711C33BC166}"/>
              </a:ext>
            </a:extLst>
          </p:cNvPr>
          <p:cNvSpPr/>
          <p:nvPr/>
        </p:nvSpPr>
        <p:spPr>
          <a:xfrm>
            <a:off x="6837774" y="2380257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10A4AAB-FF1D-7D9C-C373-CE6110D5C771}"/>
              </a:ext>
            </a:extLst>
          </p:cNvPr>
          <p:cNvSpPr/>
          <p:nvPr/>
        </p:nvSpPr>
        <p:spPr>
          <a:xfrm>
            <a:off x="6924447" y="251460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CA579A-345C-7E0C-8E05-886CE9F184E8}"/>
              </a:ext>
            </a:extLst>
          </p:cNvPr>
          <p:cNvSpPr/>
          <p:nvPr/>
        </p:nvSpPr>
        <p:spPr>
          <a:xfrm>
            <a:off x="6924447" y="296096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DD5476-7BBA-20BB-3F67-2446138CBC05}"/>
              </a:ext>
            </a:extLst>
          </p:cNvPr>
          <p:cNvSpPr/>
          <p:nvPr/>
        </p:nvSpPr>
        <p:spPr>
          <a:xfrm>
            <a:off x="6924447" y="342466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428836-7B65-2C4B-7C00-BE8E281239A7}"/>
              </a:ext>
            </a:extLst>
          </p:cNvPr>
          <p:cNvSpPr/>
          <p:nvPr/>
        </p:nvSpPr>
        <p:spPr>
          <a:xfrm>
            <a:off x="6924447" y="392520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51BD77-D26F-5A22-5DE7-F6930BAE6B88}"/>
              </a:ext>
            </a:extLst>
          </p:cNvPr>
          <p:cNvSpPr/>
          <p:nvPr/>
        </p:nvSpPr>
        <p:spPr>
          <a:xfrm>
            <a:off x="8489615" y="2375922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8E0F66C-D7A8-DB75-0AC3-283971E9F673}"/>
              </a:ext>
            </a:extLst>
          </p:cNvPr>
          <p:cNvSpPr/>
          <p:nvPr/>
        </p:nvSpPr>
        <p:spPr>
          <a:xfrm>
            <a:off x="8576288" y="251026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975773-4E35-5F32-5476-AC33FE83806A}"/>
              </a:ext>
            </a:extLst>
          </p:cNvPr>
          <p:cNvSpPr/>
          <p:nvPr/>
        </p:nvSpPr>
        <p:spPr>
          <a:xfrm>
            <a:off x="8576288" y="295663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C576E7B-64BB-409C-43FF-9BBF53661F10}"/>
              </a:ext>
            </a:extLst>
          </p:cNvPr>
          <p:cNvSpPr/>
          <p:nvPr/>
        </p:nvSpPr>
        <p:spPr>
          <a:xfrm>
            <a:off x="8576288" y="342033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B2B874D-EB56-191B-F55F-659DC4CB3310}"/>
              </a:ext>
            </a:extLst>
          </p:cNvPr>
          <p:cNvSpPr/>
          <p:nvPr/>
        </p:nvSpPr>
        <p:spPr>
          <a:xfrm>
            <a:off x="8576288" y="392087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77D957-9923-9270-6D36-33D477D65AD5}"/>
              </a:ext>
            </a:extLst>
          </p:cNvPr>
          <p:cNvCxnSpPr>
            <a:cxnSpLocks/>
          </p:cNvCxnSpPr>
          <p:nvPr/>
        </p:nvCxnSpPr>
        <p:spPr>
          <a:xfrm flipV="1">
            <a:off x="4767737" y="4477743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3D3AD1-19C1-0CB5-1258-FA2DF72E53C7}"/>
              </a:ext>
            </a:extLst>
          </p:cNvPr>
          <p:cNvCxnSpPr>
            <a:cxnSpLocks/>
          </p:cNvCxnSpPr>
          <p:nvPr/>
        </p:nvCxnSpPr>
        <p:spPr>
          <a:xfrm flipV="1">
            <a:off x="5926265" y="4477743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67472B-A7CC-997E-7638-B7385E99A53F}"/>
              </a:ext>
            </a:extLst>
          </p:cNvPr>
          <p:cNvCxnSpPr>
            <a:cxnSpLocks/>
          </p:cNvCxnSpPr>
          <p:nvPr/>
        </p:nvCxnSpPr>
        <p:spPr>
          <a:xfrm flipV="1">
            <a:off x="7084071" y="4482078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7FE8B1-B2F7-B655-C4A4-A21835C02809}"/>
              </a:ext>
            </a:extLst>
          </p:cNvPr>
          <p:cNvCxnSpPr>
            <a:cxnSpLocks/>
          </p:cNvCxnSpPr>
          <p:nvPr/>
        </p:nvCxnSpPr>
        <p:spPr>
          <a:xfrm flipV="1">
            <a:off x="8736632" y="4477743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E53BBC-3432-3AE6-0181-29E5D890EB8A}"/>
              </a:ext>
            </a:extLst>
          </p:cNvPr>
          <p:cNvCxnSpPr>
            <a:cxnSpLocks/>
          </p:cNvCxnSpPr>
          <p:nvPr/>
        </p:nvCxnSpPr>
        <p:spPr>
          <a:xfrm flipV="1">
            <a:off x="8736632" y="1864551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BAA7530-41AE-E607-F639-60C8BFBDBEF3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882950" y="3429000"/>
            <a:ext cx="646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ACA387-6560-E259-02AC-B4CD39C95032}"/>
              </a:ext>
            </a:extLst>
          </p:cNvPr>
          <p:cNvCxnSpPr>
            <a:cxnSpLocks/>
          </p:cNvCxnSpPr>
          <p:nvPr/>
        </p:nvCxnSpPr>
        <p:spPr>
          <a:xfrm>
            <a:off x="5023422" y="3429000"/>
            <a:ext cx="646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62B8CA2-84C1-BEC5-4311-88E4720CCF15}"/>
              </a:ext>
            </a:extLst>
          </p:cNvPr>
          <p:cNvCxnSpPr>
            <a:cxnSpLocks/>
          </p:cNvCxnSpPr>
          <p:nvPr/>
        </p:nvCxnSpPr>
        <p:spPr>
          <a:xfrm>
            <a:off x="6173283" y="3434056"/>
            <a:ext cx="646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F8640D-35CE-D4FF-45B2-09ADCFD86226}"/>
              </a:ext>
            </a:extLst>
          </p:cNvPr>
          <p:cNvCxnSpPr>
            <a:cxnSpLocks/>
          </p:cNvCxnSpPr>
          <p:nvPr/>
        </p:nvCxnSpPr>
        <p:spPr>
          <a:xfrm>
            <a:off x="7331810" y="3429000"/>
            <a:ext cx="3907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8774655-A4D3-6611-78D6-380A452DB8B9}"/>
              </a:ext>
            </a:extLst>
          </p:cNvPr>
          <p:cNvSpPr txBox="1"/>
          <p:nvPr/>
        </p:nvSpPr>
        <p:spPr>
          <a:xfrm>
            <a:off x="7734832" y="32026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7685DF-75D5-02FD-E8C6-B0D5E610FEA6}"/>
              </a:ext>
            </a:extLst>
          </p:cNvPr>
          <p:cNvCxnSpPr>
            <a:cxnSpLocks/>
          </p:cNvCxnSpPr>
          <p:nvPr/>
        </p:nvCxnSpPr>
        <p:spPr>
          <a:xfrm>
            <a:off x="8089540" y="3429000"/>
            <a:ext cx="3907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FED01A0-0FC8-4661-B386-5F6F625BBD3F}"/>
                  </a:ext>
                </a:extLst>
              </p:cNvPr>
              <p:cNvSpPr txBox="1"/>
              <p:nvPr/>
            </p:nvSpPr>
            <p:spPr>
              <a:xfrm>
                <a:off x="3014587" y="2472843"/>
                <a:ext cx="39119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FED01A0-0FC8-4661-B386-5F6F625BB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587" y="2472843"/>
                <a:ext cx="391190" cy="224357"/>
              </a:xfrm>
              <a:prstGeom prst="rect">
                <a:avLst/>
              </a:prstGeom>
              <a:blipFill>
                <a:blip r:embed="rId2"/>
                <a:stretch>
                  <a:fillRect l="-4688" t="-8333" r="-156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AC0E297-A2A9-8A74-DA50-024DEAE6989F}"/>
                  </a:ext>
                </a:extLst>
              </p:cNvPr>
              <p:cNvSpPr txBox="1"/>
              <p:nvPr/>
            </p:nvSpPr>
            <p:spPr>
              <a:xfrm>
                <a:off x="4191191" y="2472842"/>
                <a:ext cx="39119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AC0E297-A2A9-8A74-DA50-024DEAE69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191" y="2472842"/>
                <a:ext cx="391190" cy="224357"/>
              </a:xfrm>
              <a:prstGeom prst="rect">
                <a:avLst/>
              </a:prstGeom>
              <a:blipFill>
                <a:blip r:embed="rId3"/>
                <a:stretch>
                  <a:fillRect l="-4688" t="-8333" r="-156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D193727-DFEB-A871-4014-00E886F7406A}"/>
                  </a:ext>
                </a:extLst>
              </p:cNvPr>
              <p:cNvSpPr txBox="1"/>
              <p:nvPr/>
            </p:nvSpPr>
            <p:spPr>
              <a:xfrm>
                <a:off x="5304902" y="2472841"/>
                <a:ext cx="39119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D193727-DFEB-A871-4014-00E886F74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902" y="2472841"/>
                <a:ext cx="391190" cy="224357"/>
              </a:xfrm>
              <a:prstGeom prst="rect">
                <a:avLst/>
              </a:prstGeom>
              <a:blipFill>
                <a:blip r:embed="rId4"/>
                <a:stretch>
                  <a:fillRect l="-3125" t="-8333" r="-31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88F7E33-A004-57A8-E41A-6F848F45E404}"/>
                  </a:ext>
                </a:extLst>
              </p:cNvPr>
              <p:cNvSpPr txBox="1"/>
              <p:nvPr/>
            </p:nvSpPr>
            <p:spPr>
              <a:xfrm>
                <a:off x="6468640" y="2472841"/>
                <a:ext cx="39119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88F7E33-A004-57A8-E41A-6F848F45E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640" y="2472841"/>
                <a:ext cx="391190" cy="224357"/>
              </a:xfrm>
              <a:prstGeom prst="rect">
                <a:avLst/>
              </a:prstGeom>
              <a:blipFill>
                <a:blip r:embed="rId5"/>
                <a:stretch>
                  <a:fillRect l="-3125" t="-8333" r="-31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E9C0800-2D19-E8C1-F079-7BE73C178356}"/>
                  </a:ext>
                </a:extLst>
              </p:cNvPr>
              <p:cNvSpPr txBox="1"/>
              <p:nvPr/>
            </p:nvSpPr>
            <p:spPr>
              <a:xfrm>
                <a:off x="8082526" y="2472841"/>
                <a:ext cx="443412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E9C0800-2D19-E8C1-F079-7BE73C178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526" y="2472841"/>
                <a:ext cx="443412" cy="224357"/>
              </a:xfrm>
              <a:prstGeom prst="rect">
                <a:avLst/>
              </a:prstGeom>
              <a:blipFill>
                <a:blip r:embed="rId6"/>
                <a:stretch>
                  <a:fillRect t="-833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2AA2335C-F3E9-FD3F-0CAC-E45A129C7B37}"/>
              </a:ext>
            </a:extLst>
          </p:cNvPr>
          <p:cNvSpPr txBox="1"/>
          <p:nvPr/>
        </p:nvSpPr>
        <p:spPr>
          <a:xfrm>
            <a:off x="2781270" y="2147422"/>
            <a:ext cx="115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initial hidden</a:t>
            </a:r>
          </a:p>
          <a:p>
            <a:r>
              <a:rPr lang="en-US" sz="900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C5F30F-6195-50C1-FBEE-034B85E40B73}"/>
                  </a:ext>
                </a:extLst>
              </p:cNvPr>
              <p:cNvSpPr txBox="1"/>
              <p:nvPr/>
            </p:nvSpPr>
            <p:spPr>
              <a:xfrm>
                <a:off x="4010573" y="3459829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C5F30F-6195-50C1-FBEE-034B85E40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573" y="3459829"/>
                <a:ext cx="391190" cy="215444"/>
              </a:xfrm>
              <a:prstGeom prst="rect">
                <a:avLst/>
              </a:prstGeom>
              <a:blipFill>
                <a:blip r:embed="rId7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2E4F9BC-C8E1-42FF-9042-82DD30E7711E}"/>
                  </a:ext>
                </a:extLst>
              </p:cNvPr>
              <p:cNvSpPr txBox="1"/>
              <p:nvPr/>
            </p:nvSpPr>
            <p:spPr>
              <a:xfrm>
                <a:off x="5116512" y="3459829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2E4F9BC-C8E1-42FF-9042-82DD30E77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512" y="3459829"/>
                <a:ext cx="391190" cy="215444"/>
              </a:xfrm>
              <a:prstGeom prst="rect">
                <a:avLst/>
              </a:prstGeom>
              <a:blipFill>
                <a:blip r:embed="rId7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D1175D3-B9DE-DFF7-091E-08A64AB830F9}"/>
                  </a:ext>
                </a:extLst>
              </p:cNvPr>
              <p:cNvSpPr txBox="1"/>
              <p:nvPr/>
            </p:nvSpPr>
            <p:spPr>
              <a:xfrm>
                <a:off x="6286018" y="3459829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D1175D3-B9DE-DFF7-091E-08A64AB83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018" y="3459829"/>
                <a:ext cx="391190" cy="215444"/>
              </a:xfrm>
              <a:prstGeom prst="rect">
                <a:avLst/>
              </a:prstGeom>
              <a:blipFill>
                <a:blip r:embed="rId7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72E103D-91A2-40C2-6CB5-019739BC1AA7}"/>
                  </a:ext>
                </a:extLst>
              </p:cNvPr>
              <p:cNvSpPr txBox="1"/>
              <p:nvPr/>
            </p:nvSpPr>
            <p:spPr>
              <a:xfrm>
                <a:off x="7352039" y="3472953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72E103D-91A2-40C2-6CB5-019739BC1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039" y="3472953"/>
                <a:ext cx="391190" cy="215444"/>
              </a:xfrm>
              <a:prstGeom prst="rect">
                <a:avLst/>
              </a:prstGeom>
              <a:blipFill>
                <a:blip r:embed="rId7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9AED609-025D-2EDB-7255-D0D7A75DD8EE}"/>
                  </a:ext>
                </a:extLst>
              </p:cNvPr>
              <p:cNvSpPr txBox="1"/>
              <p:nvPr/>
            </p:nvSpPr>
            <p:spPr>
              <a:xfrm>
                <a:off x="8070972" y="3472953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9AED609-025D-2EDB-7255-D0D7A75DD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972" y="3472953"/>
                <a:ext cx="391190" cy="215444"/>
              </a:xfrm>
              <a:prstGeom prst="rect">
                <a:avLst/>
              </a:prstGeom>
              <a:blipFill>
                <a:blip r:embed="rId7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47DEE27-5BE6-28D5-F12E-B293F996A2FF}"/>
                  </a:ext>
                </a:extLst>
              </p:cNvPr>
              <p:cNvSpPr txBox="1"/>
              <p:nvPr/>
            </p:nvSpPr>
            <p:spPr>
              <a:xfrm>
                <a:off x="4725322" y="4625706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47DEE27-5BE6-28D5-F12E-B293F996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322" y="4625706"/>
                <a:ext cx="391190" cy="215444"/>
              </a:xfrm>
              <a:prstGeom prst="rect">
                <a:avLst/>
              </a:prstGeom>
              <a:blipFill>
                <a:blip r:embed="rId8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9202ED2-7297-3D29-0A90-5BDE13B699C1}"/>
                  </a:ext>
                </a:extLst>
              </p:cNvPr>
              <p:cNvSpPr txBox="1"/>
              <p:nvPr/>
            </p:nvSpPr>
            <p:spPr>
              <a:xfrm>
                <a:off x="5866601" y="4625706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9202ED2-7297-3D29-0A90-5BDE13B69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601" y="4625706"/>
                <a:ext cx="391190" cy="215444"/>
              </a:xfrm>
              <a:prstGeom prst="rect">
                <a:avLst/>
              </a:prstGeom>
              <a:blipFill>
                <a:blip r:embed="rId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06BBB25-D864-2328-58BE-7A6DB6EDB5BD}"/>
                  </a:ext>
                </a:extLst>
              </p:cNvPr>
              <p:cNvSpPr txBox="1"/>
              <p:nvPr/>
            </p:nvSpPr>
            <p:spPr>
              <a:xfrm>
                <a:off x="7072602" y="4640298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06BBB25-D864-2328-58BE-7A6DB6EDB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602" y="4640298"/>
                <a:ext cx="391190" cy="215444"/>
              </a:xfrm>
              <a:prstGeom prst="rect">
                <a:avLst/>
              </a:prstGeom>
              <a:blipFill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AF5B3A-3C01-18AA-0142-12C8A756D698}"/>
                  </a:ext>
                </a:extLst>
              </p:cNvPr>
              <p:cNvSpPr txBox="1"/>
              <p:nvPr/>
            </p:nvSpPr>
            <p:spPr>
              <a:xfrm>
                <a:off x="8701383" y="4640914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AF5B3A-3C01-18AA-0142-12C8A756D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383" y="4640914"/>
                <a:ext cx="391190" cy="215444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32AB289-386E-46FA-7EBF-D00ABB1A98A4}"/>
                  </a:ext>
                </a:extLst>
              </p:cNvPr>
              <p:cNvSpPr txBox="1"/>
              <p:nvPr/>
            </p:nvSpPr>
            <p:spPr>
              <a:xfrm>
                <a:off x="4632232" y="5024898"/>
                <a:ext cx="39119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32AB289-386E-46FA-7EBF-D00ABB1A9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32" y="5024898"/>
                <a:ext cx="391190" cy="224357"/>
              </a:xfrm>
              <a:prstGeom prst="rect">
                <a:avLst/>
              </a:prstGeom>
              <a:blipFill>
                <a:blip r:embed="rId12"/>
                <a:stretch>
                  <a:fillRect t="-5405" r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0FB40BC-CCD3-6CB5-5202-DA4F7A942209}"/>
                  </a:ext>
                </a:extLst>
              </p:cNvPr>
              <p:cNvSpPr txBox="1"/>
              <p:nvPr/>
            </p:nvSpPr>
            <p:spPr>
              <a:xfrm>
                <a:off x="5730670" y="5024898"/>
                <a:ext cx="39119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0FB40BC-CCD3-6CB5-5202-DA4F7A942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670" y="5024898"/>
                <a:ext cx="391190" cy="224357"/>
              </a:xfrm>
              <a:prstGeom prst="rect">
                <a:avLst/>
              </a:prstGeom>
              <a:blipFill>
                <a:blip r:embed="rId13"/>
                <a:stretch>
                  <a:fillRect t="-5405" r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4BBAF50-E5A1-9D0C-1DD1-8552C3024173}"/>
                  </a:ext>
                </a:extLst>
              </p:cNvPr>
              <p:cNvSpPr txBox="1"/>
              <p:nvPr/>
            </p:nvSpPr>
            <p:spPr>
              <a:xfrm>
                <a:off x="6905519" y="5024898"/>
                <a:ext cx="39119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4BBAF50-E5A1-9D0C-1DD1-8552C3024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519" y="5024898"/>
                <a:ext cx="391190" cy="224357"/>
              </a:xfrm>
              <a:prstGeom prst="rect">
                <a:avLst/>
              </a:prstGeom>
              <a:blipFill>
                <a:blip r:embed="rId14"/>
                <a:stretch>
                  <a:fillRect t="-5405" r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C59DD53-3D32-367B-F30F-96559A0DC2B3}"/>
                  </a:ext>
                </a:extLst>
              </p:cNvPr>
              <p:cNvSpPr txBox="1"/>
              <p:nvPr/>
            </p:nvSpPr>
            <p:spPr>
              <a:xfrm>
                <a:off x="8592461" y="4993449"/>
                <a:ext cx="39119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C59DD53-3D32-367B-F30F-96559A0DC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461" y="4993449"/>
                <a:ext cx="391190" cy="224357"/>
              </a:xfrm>
              <a:prstGeom prst="rect">
                <a:avLst/>
              </a:prstGeom>
              <a:blipFill>
                <a:blip r:embed="rId15"/>
                <a:stretch>
                  <a:fillRect t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CD41CCF-1E9E-DE34-9720-6362BAC77D61}"/>
                  </a:ext>
                </a:extLst>
              </p:cNvPr>
              <p:cNvSpPr txBox="1"/>
              <p:nvPr/>
            </p:nvSpPr>
            <p:spPr>
              <a:xfrm>
                <a:off x="8326872" y="1566790"/>
                <a:ext cx="702180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CD41CCF-1E9E-DE34-9720-6362BAC77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872" y="1566790"/>
                <a:ext cx="702180" cy="295594"/>
              </a:xfrm>
              <a:prstGeom prst="rect">
                <a:avLst/>
              </a:prstGeom>
              <a:blipFill>
                <a:blip r:embed="rId16"/>
                <a:stretch>
                  <a:fillRect l="-10435" r="-12174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Arrow: Down 84">
            <a:extLst>
              <a:ext uri="{FF2B5EF4-FFF2-40B4-BE49-F238E27FC236}">
                <a16:creationId xmlns:a16="http://schemas.microsoft.com/office/drawing/2014/main" id="{88BEEF7B-CB54-8E98-93B8-4CC40B64598B}"/>
              </a:ext>
            </a:extLst>
          </p:cNvPr>
          <p:cNvSpPr/>
          <p:nvPr/>
        </p:nvSpPr>
        <p:spPr>
          <a:xfrm>
            <a:off x="8761157" y="1901543"/>
            <a:ext cx="256095" cy="1428862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324A24BB-E943-3839-30B7-7911CB2EB3D7}"/>
              </a:ext>
            </a:extLst>
          </p:cNvPr>
          <p:cNvSpPr/>
          <p:nvPr/>
        </p:nvSpPr>
        <p:spPr>
          <a:xfrm rot="5400000">
            <a:off x="6650371" y="1367962"/>
            <a:ext cx="256150" cy="3780180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A9B4C39-3E72-0FCF-B39D-96B422DAA82E}"/>
              </a:ext>
            </a:extLst>
          </p:cNvPr>
          <p:cNvSpPr txBox="1"/>
          <p:nvPr/>
        </p:nvSpPr>
        <p:spPr>
          <a:xfrm>
            <a:off x="8889204" y="1964900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gradient flow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95929A5-8332-0D79-AE60-09519D9F1FC6}"/>
              </a:ext>
            </a:extLst>
          </p:cNvPr>
          <p:cNvSpPr/>
          <p:nvPr/>
        </p:nvSpPr>
        <p:spPr>
          <a:xfrm>
            <a:off x="9510896" y="2371587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080DD17-652E-5925-4C19-908745A5D33C}"/>
              </a:ext>
            </a:extLst>
          </p:cNvPr>
          <p:cNvSpPr/>
          <p:nvPr/>
        </p:nvSpPr>
        <p:spPr>
          <a:xfrm>
            <a:off x="9597569" y="250593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AC3B66A-4236-4D1F-F110-7DCEDBA25833}"/>
              </a:ext>
            </a:extLst>
          </p:cNvPr>
          <p:cNvSpPr/>
          <p:nvPr/>
        </p:nvSpPr>
        <p:spPr>
          <a:xfrm>
            <a:off x="9597569" y="295229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13541CD-2668-00D9-41A9-52F4040B5C46}"/>
              </a:ext>
            </a:extLst>
          </p:cNvPr>
          <p:cNvSpPr/>
          <p:nvPr/>
        </p:nvSpPr>
        <p:spPr>
          <a:xfrm>
            <a:off x="9597569" y="341599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D3D601F-6209-8CDE-AD2E-712CFBA06A5F}"/>
              </a:ext>
            </a:extLst>
          </p:cNvPr>
          <p:cNvSpPr/>
          <p:nvPr/>
        </p:nvSpPr>
        <p:spPr>
          <a:xfrm>
            <a:off x="9597569" y="391653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EEEE143-6C86-C98F-FE9E-2D9129834F4F}"/>
              </a:ext>
            </a:extLst>
          </p:cNvPr>
          <p:cNvCxnSpPr>
            <a:cxnSpLocks/>
          </p:cNvCxnSpPr>
          <p:nvPr/>
        </p:nvCxnSpPr>
        <p:spPr>
          <a:xfrm flipV="1">
            <a:off x="9757913" y="4473408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F17E018-3EDB-BE45-BDF5-BC8B53617099}"/>
              </a:ext>
            </a:extLst>
          </p:cNvPr>
          <p:cNvCxnSpPr>
            <a:cxnSpLocks/>
          </p:cNvCxnSpPr>
          <p:nvPr/>
        </p:nvCxnSpPr>
        <p:spPr>
          <a:xfrm>
            <a:off x="9110821" y="3424665"/>
            <a:ext cx="3907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024FE46-8BA3-204D-1D0D-2DF723A1CA20}"/>
                  </a:ext>
                </a:extLst>
              </p:cNvPr>
              <p:cNvSpPr txBox="1"/>
              <p:nvPr/>
            </p:nvSpPr>
            <p:spPr>
              <a:xfrm>
                <a:off x="9077953" y="2463287"/>
                <a:ext cx="443412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024FE46-8BA3-204D-1D0D-2DF723A1C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953" y="2463287"/>
                <a:ext cx="443412" cy="224357"/>
              </a:xfrm>
              <a:prstGeom prst="rect">
                <a:avLst/>
              </a:prstGeom>
              <a:blipFill>
                <a:blip r:embed="rId17"/>
                <a:stretch>
                  <a:fillRect l="-13699" t="-5405" r="-13699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B84D6C7-9E16-20C2-24A8-E3AC53261266}"/>
                  </a:ext>
                </a:extLst>
              </p:cNvPr>
              <p:cNvSpPr txBox="1"/>
              <p:nvPr/>
            </p:nvSpPr>
            <p:spPr>
              <a:xfrm>
                <a:off x="9092253" y="3468618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B84D6C7-9E16-20C2-24A8-E3AC53261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253" y="3468618"/>
                <a:ext cx="391190" cy="215444"/>
              </a:xfrm>
              <a:prstGeom prst="rect">
                <a:avLst/>
              </a:prstGeom>
              <a:blipFill>
                <a:blip r:embed="rId7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2D24C80-1B9F-2AAB-8637-94F840CDA82D}"/>
                  </a:ext>
                </a:extLst>
              </p:cNvPr>
              <p:cNvSpPr txBox="1"/>
              <p:nvPr/>
            </p:nvSpPr>
            <p:spPr>
              <a:xfrm>
                <a:off x="9722664" y="4636579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2D24C80-1B9F-2AAB-8637-94F840CDA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664" y="4636579"/>
                <a:ext cx="391190" cy="215444"/>
              </a:xfrm>
              <a:prstGeom prst="rect">
                <a:avLst/>
              </a:prstGeom>
              <a:blipFill>
                <a:blip r:embed="rId8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5D25C57-A0D9-374A-37A1-69BFCD2433AC}"/>
                  </a:ext>
                </a:extLst>
              </p:cNvPr>
              <p:cNvSpPr txBox="1"/>
              <p:nvPr/>
            </p:nvSpPr>
            <p:spPr>
              <a:xfrm>
                <a:off x="9613742" y="4989114"/>
                <a:ext cx="39119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5D25C57-A0D9-374A-37A1-69BFCD243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742" y="4989114"/>
                <a:ext cx="391190" cy="224357"/>
              </a:xfrm>
              <a:prstGeom prst="rect">
                <a:avLst/>
              </a:prstGeom>
              <a:blipFill>
                <a:blip r:embed="rId18"/>
                <a:stretch>
                  <a:fillRect l="-10938" t="-5405"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2F4A3DE-F900-6149-8759-BA1B52FD3042}"/>
              </a:ext>
            </a:extLst>
          </p:cNvPr>
          <p:cNvCxnSpPr>
            <a:cxnSpLocks/>
          </p:cNvCxnSpPr>
          <p:nvPr/>
        </p:nvCxnSpPr>
        <p:spPr>
          <a:xfrm>
            <a:off x="10051946" y="3439965"/>
            <a:ext cx="292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2307DF7-8607-F298-A555-A3FF1D33DF17}"/>
              </a:ext>
            </a:extLst>
          </p:cNvPr>
          <p:cNvSpPr txBox="1"/>
          <p:nvPr/>
        </p:nvSpPr>
        <p:spPr>
          <a:xfrm>
            <a:off x="10311206" y="31994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7420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DCA77D-F7C2-41A6-C366-43C5315E35AF}"/>
                  </a:ext>
                </a:extLst>
              </p:cNvPr>
              <p:cNvSpPr txBox="1"/>
              <p:nvPr/>
            </p:nvSpPr>
            <p:spPr>
              <a:xfrm>
                <a:off x="5733417" y="1378100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DCA77D-F7C2-41A6-C366-43C5315E3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417" y="1378100"/>
                <a:ext cx="183320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453771-34D8-DBB7-CB59-BE1B0BB5CDF9}"/>
              </a:ext>
            </a:extLst>
          </p:cNvPr>
          <p:cNvCxnSpPr>
            <a:cxnSpLocks/>
          </p:cNvCxnSpPr>
          <p:nvPr/>
        </p:nvCxnSpPr>
        <p:spPr>
          <a:xfrm>
            <a:off x="5825077" y="1685790"/>
            <a:ext cx="0" cy="260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BB16E9-0006-0736-28DC-5DCA76FC7DEA}"/>
              </a:ext>
            </a:extLst>
          </p:cNvPr>
          <p:cNvSpPr txBox="1"/>
          <p:nvPr/>
        </p:nvSpPr>
        <p:spPr>
          <a:xfrm>
            <a:off x="4953362" y="1976500"/>
            <a:ext cx="1330429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weight layer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D5A8E2-C5C4-6EED-D514-E880F5F1328F}"/>
              </a:ext>
            </a:extLst>
          </p:cNvPr>
          <p:cNvCxnSpPr>
            <a:cxnSpLocks/>
          </p:cNvCxnSpPr>
          <p:nvPr/>
        </p:nvCxnSpPr>
        <p:spPr>
          <a:xfrm>
            <a:off x="5825077" y="2392897"/>
            <a:ext cx="0" cy="260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81A9A6-6097-F7CC-F398-2B9A9FD0FAC2}"/>
              </a:ext>
            </a:extLst>
          </p:cNvPr>
          <p:cNvSpPr txBox="1"/>
          <p:nvPr/>
        </p:nvSpPr>
        <p:spPr>
          <a:xfrm>
            <a:off x="5434600" y="2699981"/>
            <a:ext cx="661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297746-FD92-5440-F105-693B04D16B43}"/>
              </a:ext>
            </a:extLst>
          </p:cNvPr>
          <p:cNvCxnSpPr>
            <a:cxnSpLocks/>
          </p:cNvCxnSpPr>
          <p:nvPr/>
        </p:nvCxnSpPr>
        <p:spPr>
          <a:xfrm>
            <a:off x="5825077" y="3126006"/>
            <a:ext cx="0" cy="260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CFA49C7-3B1D-5C73-931B-256C64545143}"/>
              </a:ext>
            </a:extLst>
          </p:cNvPr>
          <p:cNvSpPr txBox="1"/>
          <p:nvPr/>
        </p:nvSpPr>
        <p:spPr>
          <a:xfrm>
            <a:off x="4953361" y="3398480"/>
            <a:ext cx="1330429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weight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9ADF56-967D-0F06-BB36-CE1DA7DD8047}"/>
              </a:ext>
            </a:extLst>
          </p:cNvPr>
          <p:cNvCxnSpPr>
            <a:cxnSpLocks/>
          </p:cNvCxnSpPr>
          <p:nvPr/>
        </p:nvCxnSpPr>
        <p:spPr>
          <a:xfrm>
            <a:off x="5825077" y="3807111"/>
            <a:ext cx="0" cy="617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C3F041-DF8F-A674-1C67-DB678604FD5E}"/>
                  </a:ext>
                </a:extLst>
              </p:cNvPr>
              <p:cNvSpPr txBox="1"/>
              <p:nvPr/>
            </p:nvSpPr>
            <p:spPr>
              <a:xfrm>
                <a:off x="5299292" y="4017291"/>
                <a:ext cx="5257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C3F041-DF8F-A674-1C67-DB678604F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292" y="4017291"/>
                <a:ext cx="525785" cy="276999"/>
              </a:xfrm>
              <a:prstGeom prst="rect">
                <a:avLst/>
              </a:prstGeom>
              <a:blipFill>
                <a:blip r:embed="rId3"/>
                <a:stretch>
                  <a:fillRect l="-9195" t="-2222" r="-149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2FCBC2D-9AB0-4954-32B2-F299B4C8FB26}"/>
                  </a:ext>
                </a:extLst>
              </p:cNvPr>
              <p:cNvSpPr/>
              <p:nvPr/>
            </p:nvSpPr>
            <p:spPr>
              <a:xfrm>
                <a:off x="5640410" y="4466117"/>
                <a:ext cx="369333" cy="36933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2FCBC2D-9AB0-4954-32B2-F299B4C8FB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410" y="4466117"/>
                <a:ext cx="369333" cy="36933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424C47-EEE2-C7E1-18D9-684C9F438029}"/>
              </a:ext>
            </a:extLst>
          </p:cNvPr>
          <p:cNvCxnSpPr>
            <a:cxnSpLocks/>
          </p:cNvCxnSpPr>
          <p:nvPr/>
        </p:nvCxnSpPr>
        <p:spPr>
          <a:xfrm flipV="1">
            <a:off x="5983396" y="1516599"/>
            <a:ext cx="5837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69B69D-4D02-AD02-9A4F-DD1AB0B35775}"/>
              </a:ext>
            </a:extLst>
          </p:cNvPr>
          <p:cNvCxnSpPr>
            <a:cxnSpLocks/>
          </p:cNvCxnSpPr>
          <p:nvPr/>
        </p:nvCxnSpPr>
        <p:spPr>
          <a:xfrm>
            <a:off x="6567133" y="1516599"/>
            <a:ext cx="0" cy="3134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4899A7-6246-DF84-FD9F-44D278BC74F2}"/>
              </a:ext>
            </a:extLst>
          </p:cNvPr>
          <p:cNvCxnSpPr>
            <a:cxnSpLocks/>
            <a:endCxn id="17" idx="6"/>
          </p:cNvCxnSpPr>
          <p:nvPr/>
        </p:nvCxnSpPr>
        <p:spPr>
          <a:xfrm flipH="1">
            <a:off x="6009743" y="4650784"/>
            <a:ext cx="5573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62CE54-4C7A-5F6D-CB00-42A4CE6B4472}"/>
              </a:ext>
            </a:extLst>
          </p:cNvPr>
          <p:cNvCxnSpPr>
            <a:cxnSpLocks/>
          </p:cNvCxnSpPr>
          <p:nvPr/>
        </p:nvCxnSpPr>
        <p:spPr>
          <a:xfrm>
            <a:off x="5830784" y="4835450"/>
            <a:ext cx="0" cy="343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9F7E4D9-1F1A-AB4E-AA35-BAE4D3E7819C}"/>
                  </a:ext>
                </a:extLst>
              </p:cNvPr>
              <p:cNvSpPr txBox="1"/>
              <p:nvPr/>
            </p:nvSpPr>
            <p:spPr>
              <a:xfrm>
                <a:off x="5880724" y="5006534"/>
                <a:ext cx="931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9F7E4D9-1F1A-AB4E-AA35-BAE4D3E78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724" y="5006534"/>
                <a:ext cx="931152" cy="276999"/>
              </a:xfrm>
              <a:prstGeom prst="rect">
                <a:avLst/>
              </a:prstGeom>
              <a:blipFill>
                <a:blip r:embed="rId5"/>
                <a:stretch>
                  <a:fillRect l="-5921" r="-263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57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D58DD1-B202-15AB-04A2-317783D609E5}"/>
                  </a:ext>
                </a:extLst>
              </p:cNvPr>
              <p:cNvSpPr txBox="1"/>
              <p:nvPr/>
            </p:nvSpPr>
            <p:spPr>
              <a:xfrm>
                <a:off x="4303314" y="3631597"/>
                <a:ext cx="193193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D58DD1-B202-15AB-04A2-317783D60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314" y="3631597"/>
                <a:ext cx="193193" cy="276999"/>
              </a:xfrm>
              <a:prstGeom prst="rect">
                <a:avLst/>
              </a:prstGeom>
              <a:blipFill>
                <a:blip r:embed="rId2"/>
                <a:stretch>
                  <a:fillRect l="-14706" r="-88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A2D849-ED32-6E69-BA70-3A29E22DEE71}"/>
                  </a:ext>
                </a:extLst>
              </p:cNvPr>
              <p:cNvSpPr txBox="1"/>
              <p:nvPr/>
            </p:nvSpPr>
            <p:spPr>
              <a:xfrm>
                <a:off x="4750402" y="3631597"/>
                <a:ext cx="193193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A2D849-ED32-6E69-BA70-3A29E22DE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402" y="3631597"/>
                <a:ext cx="193193" cy="276999"/>
              </a:xfrm>
              <a:prstGeom prst="rect">
                <a:avLst/>
              </a:prstGeom>
              <a:blipFill>
                <a:blip r:embed="rId3"/>
                <a:stretch>
                  <a:fillRect l="-14706" r="-88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CBCF3D-A7EB-2872-200A-1D74F551E6DC}"/>
                  </a:ext>
                </a:extLst>
              </p:cNvPr>
              <p:cNvSpPr txBox="1"/>
              <p:nvPr/>
            </p:nvSpPr>
            <p:spPr>
              <a:xfrm>
                <a:off x="5197490" y="3631596"/>
                <a:ext cx="53777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CBCF3D-A7EB-2872-200A-1D74F551E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490" y="3631596"/>
                <a:ext cx="537776" cy="276999"/>
              </a:xfrm>
              <a:prstGeom prst="rect">
                <a:avLst/>
              </a:prstGeom>
              <a:blipFill>
                <a:blip r:embed="rId4"/>
                <a:stretch>
                  <a:fillRect l="-8889" r="-10000" b="-63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F9617F-57ED-C968-B43C-A4ED32014406}"/>
                  </a:ext>
                </a:extLst>
              </p:cNvPr>
              <p:cNvSpPr txBox="1"/>
              <p:nvPr/>
            </p:nvSpPr>
            <p:spPr>
              <a:xfrm>
                <a:off x="6091666" y="3631596"/>
                <a:ext cx="193193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F9617F-57ED-C968-B43C-A4ED32014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666" y="3631596"/>
                <a:ext cx="193193" cy="276999"/>
              </a:xfrm>
              <a:prstGeom prst="rect">
                <a:avLst/>
              </a:prstGeom>
              <a:blipFill>
                <a:blip r:embed="rId5"/>
                <a:stretch>
                  <a:fillRect l="-14706" r="-88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E7AC40-3A2B-8B28-A674-F06DA0EB53E9}"/>
                  </a:ext>
                </a:extLst>
              </p:cNvPr>
              <p:cNvSpPr txBox="1"/>
              <p:nvPr/>
            </p:nvSpPr>
            <p:spPr>
              <a:xfrm>
                <a:off x="6962289" y="3277559"/>
                <a:ext cx="53777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E7AC40-3A2B-8B28-A674-F06DA0EB5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289" y="3277559"/>
                <a:ext cx="537776" cy="276999"/>
              </a:xfrm>
              <a:prstGeom prst="rect">
                <a:avLst/>
              </a:prstGeom>
              <a:blipFill>
                <a:blip r:embed="rId6"/>
                <a:stretch>
                  <a:fillRect l="-8889" r="-10000" b="-63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ED0431-21E3-CC02-DB81-BD5199FEE9BF}"/>
              </a:ext>
            </a:extLst>
          </p:cNvPr>
          <p:cNvCxnSpPr>
            <a:cxnSpLocks/>
          </p:cNvCxnSpPr>
          <p:nvPr/>
        </p:nvCxnSpPr>
        <p:spPr>
          <a:xfrm>
            <a:off x="3124562" y="4324626"/>
            <a:ext cx="688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F9E9A67D-82DE-EEAE-7755-CB7280F2C00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812832" y="3908596"/>
            <a:ext cx="587079" cy="4160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E14914C-9ED8-F868-7F73-C27C1D2B067E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812832" y="3908596"/>
            <a:ext cx="1034167" cy="4160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C5D0306-12FF-36D1-EA63-CDF4F333AF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26224" y="4426645"/>
            <a:ext cx="646070" cy="442033"/>
          </a:xfrm>
          <a:prstGeom prst="curvedConnector3">
            <a:avLst>
              <a:gd name="adj1" fmla="val 1003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CEA115-1F37-7CCE-DB9E-FBA85FA0EE46}"/>
              </a:ext>
            </a:extLst>
          </p:cNvPr>
          <p:cNvCxnSpPr>
            <a:cxnSpLocks/>
          </p:cNvCxnSpPr>
          <p:nvPr/>
        </p:nvCxnSpPr>
        <p:spPr>
          <a:xfrm>
            <a:off x="3770276" y="4324626"/>
            <a:ext cx="1018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3DE4D90E-265F-381A-A0C6-BE73641C837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788683" y="3908595"/>
            <a:ext cx="677695" cy="4160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7575DD-80D9-A877-566D-6C254981475B}"/>
              </a:ext>
            </a:extLst>
          </p:cNvPr>
          <p:cNvCxnSpPr>
            <a:cxnSpLocks/>
          </p:cNvCxnSpPr>
          <p:nvPr/>
        </p:nvCxnSpPr>
        <p:spPr>
          <a:xfrm>
            <a:off x="4831239" y="4324626"/>
            <a:ext cx="704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8582907-724C-2D97-0CC2-41E14C8E00F0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535269" y="3908595"/>
            <a:ext cx="652994" cy="4160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CA1D126-C601-6E8D-1E81-7311CCFC56B1}"/>
                  </a:ext>
                </a:extLst>
              </p:cNvPr>
              <p:cNvSpPr txBox="1"/>
              <p:nvPr/>
            </p:nvSpPr>
            <p:spPr>
              <a:xfrm>
                <a:off x="3228308" y="4970697"/>
                <a:ext cx="261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CA1D126-C601-6E8D-1E81-7311CCFC5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308" y="4970697"/>
                <a:ext cx="261867" cy="276999"/>
              </a:xfrm>
              <a:prstGeom prst="rect">
                <a:avLst/>
              </a:prstGeom>
              <a:blipFill>
                <a:blip r:embed="rId7"/>
                <a:stretch>
                  <a:fillRect l="-13953" r="-465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0DA4AE5-70BD-9D9F-4577-2D339F8EE2B1}"/>
                  </a:ext>
                </a:extLst>
              </p:cNvPr>
              <p:cNvSpPr txBox="1"/>
              <p:nvPr/>
            </p:nvSpPr>
            <p:spPr>
              <a:xfrm>
                <a:off x="2748877" y="4186126"/>
                <a:ext cx="488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0DA4AE5-70BD-9D9F-4577-2D339F8E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877" y="4186126"/>
                <a:ext cx="488532" cy="276999"/>
              </a:xfrm>
              <a:prstGeom prst="rect">
                <a:avLst/>
              </a:prstGeom>
              <a:blipFill>
                <a:blip r:embed="rId8"/>
                <a:stretch>
                  <a:fillRect l="-11250" r="-375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ACCED1-17AF-81F6-39D2-7B0C752E3ED9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4395706" y="2311739"/>
            <a:ext cx="1" cy="131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3E582E-EE4F-FC70-6E32-BDA6FA96A6B7}"/>
              </a:ext>
            </a:extLst>
          </p:cNvPr>
          <p:cNvCxnSpPr>
            <a:cxnSpLocks/>
            <a:endCxn id="50" idx="2"/>
          </p:cNvCxnSpPr>
          <p:nvPr/>
        </p:nvCxnSpPr>
        <p:spPr>
          <a:xfrm flipH="1" flipV="1">
            <a:off x="5466377" y="3044908"/>
            <a:ext cx="1" cy="48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E14C4C8-0A87-FB91-4AAC-74DAFEBA0481}"/>
                  </a:ext>
                </a:extLst>
              </p:cNvPr>
              <p:cNvSpPr txBox="1"/>
              <p:nvPr/>
            </p:nvSpPr>
            <p:spPr>
              <a:xfrm>
                <a:off x="4170312" y="3243253"/>
                <a:ext cx="2312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E14C4C8-0A87-FB91-4AAC-74DAFEBA0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312" y="3243253"/>
                <a:ext cx="231282" cy="276999"/>
              </a:xfrm>
              <a:prstGeom prst="rect">
                <a:avLst/>
              </a:prstGeom>
              <a:blipFill>
                <a:blip r:embed="rId9"/>
                <a:stretch>
                  <a:fillRect l="-36842" t="-2222" r="-1315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C92FA12B-C419-0A2F-1B95-18E54526D906}"/>
              </a:ext>
            </a:extLst>
          </p:cNvPr>
          <p:cNvSpPr/>
          <p:nvPr/>
        </p:nvSpPr>
        <p:spPr>
          <a:xfrm>
            <a:off x="5272223" y="2646120"/>
            <a:ext cx="388309" cy="3883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B04335-3065-D675-A751-CDAB74B3D1D6}"/>
              </a:ext>
            </a:extLst>
          </p:cNvPr>
          <p:cNvSpPr txBox="1"/>
          <p:nvPr/>
        </p:nvSpPr>
        <p:spPr>
          <a:xfrm>
            <a:off x="5313931" y="267557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D177EB8-8EE9-DB0F-2DE8-CA360324D510}"/>
                  </a:ext>
                </a:extLst>
              </p:cNvPr>
              <p:cNvSpPr txBox="1"/>
              <p:nvPr/>
            </p:nvSpPr>
            <p:spPr>
              <a:xfrm>
                <a:off x="5476177" y="3243253"/>
                <a:ext cx="240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D177EB8-8EE9-DB0F-2DE8-CA360324D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177" y="3243253"/>
                <a:ext cx="240835" cy="276999"/>
              </a:xfrm>
              <a:prstGeom prst="rect">
                <a:avLst/>
              </a:prstGeom>
              <a:blipFill>
                <a:blip r:embed="rId10"/>
                <a:stretch>
                  <a:fillRect l="-15000" t="-8889" r="-45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A3DF382F-0D6D-989D-89DA-50F659C6B600}"/>
              </a:ext>
            </a:extLst>
          </p:cNvPr>
          <p:cNvCxnSpPr>
            <a:cxnSpLocks/>
            <a:stCxn id="5" idx="0"/>
            <a:endCxn id="49" idx="2"/>
          </p:cNvCxnSpPr>
          <p:nvPr/>
        </p:nvCxnSpPr>
        <p:spPr>
          <a:xfrm rot="5400000" flipH="1" flipV="1">
            <a:off x="4663950" y="3023324"/>
            <a:ext cx="791322" cy="4252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BDE91CD-1E55-8230-EB31-12B4C5715391}"/>
                  </a:ext>
                </a:extLst>
              </p:cNvPr>
              <p:cNvSpPr txBox="1"/>
              <p:nvPr/>
            </p:nvSpPr>
            <p:spPr>
              <a:xfrm>
                <a:off x="4663567" y="3244759"/>
                <a:ext cx="2144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BDE91CD-1E55-8230-EB31-12B4C5715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567" y="3244759"/>
                <a:ext cx="214418" cy="276999"/>
              </a:xfrm>
              <a:prstGeom prst="rect">
                <a:avLst/>
              </a:prstGeom>
              <a:blipFill>
                <a:blip r:embed="rId11"/>
                <a:stretch>
                  <a:fillRect l="-28571" r="-571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228C74BB-E668-B341-5C8E-574F4951CC78}"/>
              </a:ext>
            </a:extLst>
          </p:cNvPr>
          <p:cNvSpPr/>
          <p:nvPr/>
        </p:nvSpPr>
        <p:spPr>
          <a:xfrm>
            <a:off x="4201552" y="1912951"/>
            <a:ext cx="388309" cy="3883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87F873-474B-DBD1-A45B-F2E0ED40179D}"/>
              </a:ext>
            </a:extLst>
          </p:cNvPr>
          <p:cNvSpPr txBox="1"/>
          <p:nvPr/>
        </p:nvSpPr>
        <p:spPr>
          <a:xfrm>
            <a:off x="4243260" y="194240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D4EF0-5A81-B96D-6906-3207E231E5C3}"/>
              </a:ext>
            </a:extLst>
          </p:cNvPr>
          <p:cNvSpPr/>
          <p:nvPr/>
        </p:nvSpPr>
        <p:spPr>
          <a:xfrm>
            <a:off x="5272222" y="1911296"/>
            <a:ext cx="388309" cy="3883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902FFA-CDF9-FD16-7C3F-4E1423C2B0DC}"/>
              </a:ext>
            </a:extLst>
          </p:cNvPr>
          <p:cNvSpPr txBox="1"/>
          <p:nvPr/>
        </p:nvSpPr>
        <p:spPr>
          <a:xfrm>
            <a:off x="5318741" y="19166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E7ABBA9-D303-7B64-B783-4D41A390CEC4}"/>
              </a:ext>
            </a:extLst>
          </p:cNvPr>
          <p:cNvCxnSpPr>
            <a:cxnSpLocks/>
            <a:stCxn id="49" idx="0"/>
            <a:endCxn id="61" idx="4"/>
          </p:cNvCxnSpPr>
          <p:nvPr/>
        </p:nvCxnSpPr>
        <p:spPr>
          <a:xfrm flipH="1" flipV="1">
            <a:off x="5466377" y="2299605"/>
            <a:ext cx="1" cy="346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69EFB4-7BA7-1F3D-78D2-A6D798603D6C}"/>
              </a:ext>
            </a:extLst>
          </p:cNvPr>
          <p:cNvCxnSpPr>
            <a:cxnSpLocks/>
            <a:stCxn id="58" idx="6"/>
            <a:endCxn id="61" idx="2"/>
          </p:cNvCxnSpPr>
          <p:nvPr/>
        </p:nvCxnSpPr>
        <p:spPr>
          <a:xfrm flipV="1">
            <a:off x="4589861" y="2105451"/>
            <a:ext cx="682361" cy="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8BE4BED-ECEF-10E5-1878-1D7C8B0485C7}"/>
                  </a:ext>
                </a:extLst>
              </p:cNvPr>
              <p:cNvSpPr txBox="1"/>
              <p:nvPr/>
            </p:nvSpPr>
            <p:spPr>
              <a:xfrm>
                <a:off x="5968767" y="2059852"/>
                <a:ext cx="240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8BE4BED-ECEF-10E5-1878-1D7C8B048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767" y="2059852"/>
                <a:ext cx="240835" cy="276999"/>
              </a:xfrm>
              <a:prstGeom prst="rect">
                <a:avLst/>
              </a:prstGeom>
              <a:blipFill>
                <a:blip r:embed="rId12"/>
                <a:stretch>
                  <a:fillRect l="-15000" r="-25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09AEB548-39B6-BA75-4087-A361AFD7F406}"/>
              </a:ext>
            </a:extLst>
          </p:cNvPr>
          <p:cNvSpPr/>
          <p:nvPr/>
        </p:nvSpPr>
        <p:spPr>
          <a:xfrm>
            <a:off x="7029123" y="4107784"/>
            <a:ext cx="388309" cy="3883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7608495-2845-E617-3125-B0ABAB4FA946}"/>
              </a:ext>
            </a:extLst>
          </p:cNvPr>
          <p:cNvSpPr txBox="1"/>
          <p:nvPr/>
        </p:nvSpPr>
        <p:spPr>
          <a:xfrm>
            <a:off x="7070831" y="411661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B4F98A6-6DDF-2221-A9E9-B3711CFAED99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3198706" y="2101363"/>
            <a:ext cx="1002846" cy="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8ABAC7-1C46-C20E-47CB-7C4A6594A41D}"/>
                  </a:ext>
                </a:extLst>
              </p:cNvPr>
              <p:cNvSpPr txBox="1"/>
              <p:nvPr/>
            </p:nvSpPr>
            <p:spPr>
              <a:xfrm>
                <a:off x="2617489" y="1962864"/>
                <a:ext cx="460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8ABAC7-1C46-C20E-47CB-7C4A6594A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489" y="1962864"/>
                <a:ext cx="460447" cy="276999"/>
              </a:xfrm>
              <a:prstGeom prst="rect">
                <a:avLst/>
              </a:prstGeom>
              <a:blipFill>
                <a:blip r:embed="rId13"/>
                <a:stretch>
                  <a:fillRect l="-6579" r="-52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0D70C607-53F7-A08A-1E8A-0C8227407B47}"/>
              </a:ext>
            </a:extLst>
          </p:cNvPr>
          <p:cNvCxnSpPr>
            <a:cxnSpLocks/>
            <a:stCxn id="7" idx="0"/>
            <a:endCxn id="82" idx="2"/>
          </p:cNvCxnSpPr>
          <p:nvPr/>
        </p:nvCxnSpPr>
        <p:spPr>
          <a:xfrm rot="16200000" flipH="1">
            <a:off x="6273521" y="3546337"/>
            <a:ext cx="670343" cy="840860"/>
          </a:xfrm>
          <a:prstGeom prst="curvedConnector4">
            <a:avLst>
              <a:gd name="adj1" fmla="val -34102"/>
              <a:gd name="adj2" fmla="val 55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377682D-F38D-1F49-FD65-FDC78E29DF07}"/>
                  </a:ext>
                </a:extLst>
              </p:cNvPr>
              <p:cNvSpPr txBox="1"/>
              <p:nvPr/>
            </p:nvSpPr>
            <p:spPr>
              <a:xfrm>
                <a:off x="6001587" y="3243253"/>
                <a:ext cx="256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377682D-F38D-1F49-FD65-FDC78E29D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587" y="3243253"/>
                <a:ext cx="256802" cy="276999"/>
              </a:xfrm>
              <a:prstGeom prst="rect">
                <a:avLst/>
              </a:prstGeom>
              <a:blipFill>
                <a:blip r:embed="rId14"/>
                <a:stretch>
                  <a:fillRect l="-14286" r="-476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28C0760-6D0E-C075-BBED-F84A6120C82B}"/>
              </a:ext>
            </a:extLst>
          </p:cNvPr>
          <p:cNvCxnSpPr>
            <a:cxnSpLocks/>
            <a:stCxn id="8" idx="2"/>
            <a:endCxn id="82" idx="0"/>
          </p:cNvCxnSpPr>
          <p:nvPr/>
        </p:nvCxnSpPr>
        <p:spPr>
          <a:xfrm flipH="1">
            <a:off x="7223278" y="3554558"/>
            <a:ext cx="7899" cy="553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1FF829CA-C2A8-5B23-2974-7C291155036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968769" y="2109217"/>
            <a:ext cx="1262408" cy="11683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808B50E-745E-5AF2-8FD8-ACBC5B31C18D}"/>
                  </a:ext>
                </a:extLst>
              </p:cNvPr>
              <p:cNvSpPr txBox="1"/>
              <p:nvPr/>
            </p:nvSpPr>
            <p:spPr>
              <a:xfrm>
                <a:off x="8263587" y="1962864"/>
                <a:ext cx="240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808B50E-745E-5AF2-8FD8-ACBC5B31C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587" y="1962864"/>
                <a:ext cx="240835" cy="276999"/>
              </a:xfrm>
              <a:prstGeom prst="rect">
                <a:avLst/>
              </a:prstGeom>
              <a:blipFill>
                <a:blip r:embed="rId15"/>
                <a:stretch>
                  <a:fillRect l="-15385" r="-512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3CBCB8C-CFC6-648A-C1CB-6D49ECAFDECD}"/>
                  </a:ext>
                </a:extLst>
              </p:cNvPr>
              <p:cNvSpPr txBox="1"/>
              <p:nvPr/>
            </p:nvSpPr>
            <p:spPr>
              <a:xfrm>
                <a:off x="8432035" y="4186126"/>
                <a:ext cx="268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3CBCB8C-CFC6-648A-C1CB-6D49ECAFD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035" y="4186126"/>
                <a:ext cx="268920" cy="276999"/>
              </a:xfrm>
              <a:prstGeom prst="rect">
                <a:avLst/>
              </a:prstGeom>
              <a:blipFill>
                <a:blip r:embed="rId16"/>
                <a:stretch>
                  <a:fillRect l="-22727" r="-454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529671E-A501-46DC-F1DE-66E08DDEE52B}"/>
              </a:ext>
            </a:extLst>
          </p:cNvPr>
          <p:cNvCxnSpPr>
            <a:cxnSpLocks/>
            <a:stCxn id="82" idx="6"/>
          </p:cNvCxnSpPr>
          <p:nvPr/>
        </p:nvCxnSpPr>
        <p:spPr>
          <a:xfrm>
            <a:off x="7417432" y="4301939"/>
            <a:ext cx="304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E01F870-D85C-B0FE-3482-490E8CA10C2D}"/>
                  </a:ext>
                </a:extLst>
              </p:cNvPr>
              <p:cNvSpPr txBox="1"/>
              <p:nvPr/>
            </p:nvSpPr>
            <p:spPr>
              <a:xfrm>
                <a:off x="7735565" y="968012"/>
                <a:ext cx="268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E01F870-D85C-B0FE-3482-490E8CA10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565" y="968012"/>
                <a:ext cx="268920" cy="276999"/>
              </a:xfrm>
              <a:prstGeom prst="rect">
                <a:avLst/>
              </a:prstGeom>
              <a:blipFill>
                <a:blip r:embed="rId17"/>
                <a:stretch>
                  <a:fillRect l="-22727" r="-454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5AE0FE9C-1F90-DBDE-FD62-22C69F835847}"/>
              </a:ext>
            </a:extLst>
          </p:cNvPr>
          <p:cNvSpPr/>
          <p:nvPr/>
        </p:nvSpPr>
        <p:spPr>
          <a:xfrm>
            <a:off x="3490174" y="1552192"/>
            <a:ext cx="4623057" cy="31594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A3B8700-1771-6FF8-3A11-A252536DAD23}"/>
              </a:ext>
            </a:extLst>
          </p:cNvPr>
          <p:cNvCxnSpPr>
            <a:cxnSpLocks/>
          </p:cNvCxnSpPr>
          <p:nvPr/>
        </p:nvCxnSpPr>
        <p:spPr>
          <a:xfrm>
            <a:off x="7722324" y="4301939"/>
            <a:ext cx="662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167670E-7007-55A9-52C5-269774E6911E}"/>
              </a:ext>
            </a:extLst>
          </p:cNvPr>
          <p:cNvCxnSpPr>
            <a:cxnSpLocks/>
            <a:endCxn id="137" idx="2"/>
          </p:cNvCxnSpPr>
          <p:nvPr/>
        </p:nvCxnSpPr>
        <p:spPr>
          <a:xfrm flipH="1" flipV="1">
            <a:off x="7870025" y="1245011"/>
            <a:ext cx="7695" cy="305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898CD71-9FFB-8A93-C918-2AF3150D948F}"/>
              </a:ext>
            </a:extLst>
          </p:cNvPr>
          <p:cNvSpPr/>
          <p:nvPr/>
        </p:nvSpPr>
        <p:spPr>
          <a:xfrm>
            <a:off x="4129968" y="3137134"/>
            <a:ext cx="2201485" cy="438774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53488B8-F497-56B1-AF3D-52F7891A3323}"/>
              </a:ext>
            </a:extLst>
          </p:cNvPr>
          <p:cNvSpPr txBox="1"/>
          <p:nvPr/>
        </p:nvSpPr>
        <p:spPr>
          <a:xfrm>
            <a:off x="4124157" y="3101074"/>
            <a:ext cx="133640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compute input/forget/output gates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05E948D-F80C-789A-6729-B410F4533814}"/>
              </a:ext>
            </a:extLst>
          </p:cNvPr>
          <p:cNvSpPr/>
          <p:nvPr/>
        </p:nvSpPr>
        <p:spPr>
          <a:xfrm>
            <a:off x="3814989" y="1721641"/>
            <a:ext cx="1212904" cy="615210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ADF892-7768-904F-5E24-66EB7877D4C2}"/>
              </a:ext>
            </a:extLst>
          </p:cNvPr>
          <p:cNvSpPr txBox="1"/>
          <p:nvPr/>
        </p:nvSpPr>
        <p:spPr>
          <a:xfrm>
            <a:off x="3730841" y="1721641"/>
            <a:ext cx="13966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forget some content from previous cell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3557081-EAE4-567A-2CEA-4489C3DB7FE7}"/>
              </a:ext>
            </a:extLst>
          </p:cNvPr>
          <p:cNvSpPr/>
          <p:nvPr/>
        </p:nvSpPr>
        <p:spPr>
          <a:xfrm>
            <a:off x="5211678" y="1731521"/>
            <a:ext cx="1212904" cy="615210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106F203-7F64-B09C-D074-75CFE778F63F}"/>
              </a:ext>
            </a:extLst>
          </p:cNvPr>
          <p:cNvSpPr txBox="1"/>
          <p:nvPr/>
        </p:nvSpPr>
        <p:spPr>
          <a:xfrm>
            <a:off x="5127530" y="1731521"/>
            <a:ext cx="13966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write new content to cell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929F5EC-C413-3AAE-15C7-199AA33C5464}"/>
              </a:ext>
            </a:extLst>
          </p:cNvPr>
          <p:cNvSpPr/>
          <p:nvPr/>
        </p:nvSpPr>
        <p:spPr>
          <a:xfrm>
            <a:off x="6670627" y="2968552"/>
            <a:ext cx="1212904" cy="1547322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A97D1E6-EA78-7782-816E-6B1C52189A57}"/>
              </a:ext>
            </a:extLst>
          </p:cNvPr>
          <p:cNvSpPr txBox="1"/>
          <p:nvPr/>
        </p:nvSpPr>
        <p:spPr>
          <a:xfrm>
            <a:off x="6677378" y="2967889"/>
            <a:ext cx="13966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output info from cell into hidden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990B8440-8BA6-8EF7-6B55-3A7E71A8609A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5660531" y="2101364"/>
            <a:ext cx="2603056" cy="1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9F1505E-8B89-4EB6-17F2-E4AA3CD51674}"/>
              </a:ext>
            </a:extLst>
          </p:cNvPr>
          <p:cNvSpPr/>
          <p:nvPr/>
        </p:nvSpPr>
        <p:spPr>
          <a:xfrm>
            <a:off x="7537467" y="829513"/>
            <a:ext cx="536600" cy="610872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0E83DC6-13F2-CC07-AA25-E35525681EA4}"/>
              </a:ext>
            </a:extLst>
          </p:cNvPr>
          <p:cNvSpPr txBox="1"/>
          <p:nvPr/>
        </p:nvSpPr>
        <p:spPr>
          <a:xfrm>
            <a:off x="7537467" y="829513"/>
            <a:ext cx="5033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to output</a:t>
            </a:r>
          </a:p>
        </p:txBody>
      </p:sp>
    </p:spTree>
    <p:extLst>
      <p:ext uri="{BB962C8B-B14F-4D97-AF65-F5344CB8AC3E}">
        <p14:creationId xmlns:p14="http://schemas.microsoft.com/office/powerpoint/2010/main" val="174570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diagram of a diagram&#10;&#10;Description automatically generated">
            <a:extLst>
              <a:ext uri="{FF2B5EF4-FFF2-40B4-BE49-F238E27FC236}">
                <a16:creationId xmlns:a16="http://schemas.microsoft.com/office/drawing/2014/main" id="{20061AB3-EAEC-0C9A-06A7-66B47CAB7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270" y="2424034"/>
            <a:ext cx="2450364" cy="1831610"/>
          </a:xfrm>
          <a:prstGeom prst="rect">
            <a:avLst/>
          </a:prstGeom>
        </p:spPr>
      </p:pic>
      <p:pic>
        <p:nvPicPr>
          <p:cNvPr id="22" name="Picture 21" descr="A diagram of a diagram&#10;&#10;Description automatically generated">
            <a:extLst>
              <a:ext uri="{FF2B5EF4-FFF2-40B4-BE49-F238E27FC236}">
                <a16:creationId xmlns:a16="http://schemas.microsoft.com/office/drawing/2014/main" id="{D117D888-6A24-A0BA-5F02-52AFE2E22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70" y="2424034"/>
            <a:ext cx="2450364" cy="1831610"/>
          </a:xfrm>
          <a:prstGeom prst="rect">
            <a:avLst/>
          </a:prstGeom>
        </p:spPr>
      </p:pic>
      <p:pic>
        <p:nvPicPr>
          <p:cNvPr id="24" name="Picture 23" descr="A diagram of a diagram&#10;&#10;Description automatically generated">
            <a:extLst>
              <a:ext uri="{FF2B5EF4-FFF2-40B4-BE49-F238E27FC236}">
                <a16:creationId xmlns:a16="http://schemas.microsoft.com/office/drawing/2014/main" id="{1DF75074-CEDD-0B62-46D1-E18DD4B1F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934" y="2424034"/>
            <a:ext cx="2450364" cy="183161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9E0A72-B4D6-8D22-BD34-B7F6C4EDA7AF}"/>
              </a:ext>
            </a:extLst>
          </p:cNvPr>
          <p:cNvCxnSpPr>
            <a:cxnSpLocks/>
          </p:cNvCxnSpPr>
          <p:nvPr/>
        </p:nvCxnSpPr>
        <p:spPr>
          <a:xfrm>
            <a:off x="1235090" y="2964216"/>
            <a:ext cx="8212265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039D70-42E0-ABE2-F56B-95AC13267BE9}"/>
                  </a:ext>
                </a:extLst>
              </p:cNvPr>
              <p:cNvSpPr txBox="1"/>
              <p:nvPr/>
            </p:nvSpPr>
            <p:spPr>
              <a:xfrm>
                <a:off x="2534629" y="4255644"/>
                <a:ext cx="579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039D70-42E0-ABE2-F56B-95AC13267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629" y="4255644"/>
                <a:ext cx="579518" cy="276999"/>
              </a:xfrm>
              <a:prstGeom prst="rect">
                <a:avLst/>
              </a:prstGeom>
              <a:blipFill>
                <a:blip r:embed="rId3"/>
                <a:stretch>
                  <a:fillRect l="-8421" r="-842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CAB00C-F60B-2D64-2192-C6B917276A37}"/>
                  </a:ext>
                </a:extLst>
              </p:cNvPr>
              <p:cNvSpPr txBox="1"/>
              <p:nvPr/>
            </p:nvSpPr>
            <p:spPr>
              <a:xfrm>
                <a:off x="5051463" y="4255643"/>
                <a:ext cx="579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CAB00C-F60B-2D64-2192-C6B917276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463" y="4255643"/>
                <a:ext cx="579518" cy="276999"/>
              </a:xfrm>
              <a:prstGeom prst="rect">
                <a:avLst/>
              </a:prstGeom>
              <a:blipFill>
                <a:blip r:embed="rId4"/>
                <a:stretch>
                  <a:fillRect l="-8421" r="-842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4A7E5F-9A17-420B-6DC3-85A286C6C7C6}"/>
                  </a:ext>
                </a:extLst>
              </p:cNvPr>
              <p:cNvSpPr txBox="1"/>
              <p:nvPr/>
            </p:nvSpPr>
            <p:spPr>
              <a:xfrm>
                <a:off x="7568297" y="4255643"/>
                <a:ext cx="579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4A7E5F-9A17-420B-6DC3-85A286C6C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297" y="4255643"/>
                <a:ext cx="579518" cy="276999"/>
              </a:xfrm>
              <a:prstGeom prst="rect">
                <a:avLst/>
              </a:prstGeom>
              <a:blipFill>
                <a:blip r:embed="rId5"/>
                <a:stretch>
                  <a:fillRect l="-8421" r="-842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4975A2A8-632F-BB51-E1AF-58A2C0B09354}"/>
              </a:ext>
            </a:extLst>
          </p:cNvPr>
          <p:cNvSpPr txBox="1"/>
          <p:nvPr/>
        </p:nvSpPr>
        <p:spPr>
          <a:xfrm>
            <a:off x="9489052" y="2702606"/>
            <a:ext cx="191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cell state info can be preserved over time</a:t>
            </a:r>
          </a:p>
        </p:txBody>
      </p:sp>
    </p:spTree>
    <p:extLst>
      <p:ext uri="{BB962C8B-B14F-4D97-AF65-F5344CB8AC3E}">
        <p14:creationId xmlns:p14="http://schemas.microsoft.com/office/powerpoint/2010/main" val="340505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1E297E-9BDE-8F76-1820-116F5872E874}"/>
              </a:ext>
            </a:extLst>
          </p:cNvPr>
          <p:cNvSpPr/>
          <p:nvPr/>
        </p:nvSpPr>
        <p:spPr>
          <a:xfrm>
            <a:off x="604440" y="2375922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7910D1-5158-2DB6-54B0-095E7127CB67}"/>
              </a:ext>
            </a:extLst>
          </p:cNvPr>
          <p:cNvSpPr/>
          <p:nvPr/>
        </p:nvSpPr>
        <p:spPr>
          <a:xfrm>
            <a:off x="691113" y="251026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9B4C90-3654-0752-8CAC-B7F9734DC906}"/>
              </a:ext>
            </a:extLst>
          </p:cNvPr>
          <p:cNvSpPr/>
          <p:nvPr/>
        </p:nvSpPr>
        <p:spPr>
          <a:xfrm>
            <a:off x="691113" y="295663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DC9D7-1FC4-5FF1-453F-156F5AAB34C0}"/>
              </a:ext>
            </a:extLst>
          </p:cNvPr>
          <p:cNvSpPr/>
          <p:nvPr/>
        </p:nvSpPr>
        <p:spPr>
          <a:xfrm>
            <a:off x="691113" y="342033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FA92BD9-A28A-1B11-6923-29B2A69E6193}"/>
              </a:ext>
            </a:extLst>
          </p:cNvPr>
          <p:cNvSpPr/>
          <p:nvPr/>
        </p:nvSpPr>
        <p:spPr>
          <a:xfrm>
            <a:off x="691113" y="392087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1A959-80B0-2F92-037F-9D80E66ABDA7}"/>
              </a:ext>
            </a:extLst>
          </p:cNvPr>
          <p:cNvSpPr/>
          <p:nvPr/>
        </p:nvSpPr>
        <p:spPr>
          <a:xfrm>
            <a:off x="1754301" y="2371587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13AE1AC-148A-7BAD-C79B-87073B7D4425}"/>
              </a:ext>
            </a:extLst>
          </p:cNvPr>
          <p:cNvSpPr/>
          <p:nvPr/>
        </p:nvSpPr>
        <p:spPr>
          <a:xfrm>
            <a:off x="1840974" y="250593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32976B-8873-E4DC-3182-568905B900FF}"/>
              </a:ext>
            </a:extLst>
          </p:cNvPr>
          <p:cNvSpPr/>
          <p:nvPr/>
        </p:nvSpPr>
        <p:spPr>
          <a:xfrm>
            <a:off x="1840974" y="295229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8A8C9F-682F-EB6C-C00F-ABC2974BF103}"/>
              </a:ext>
            </a:extLst>
          </p:cNvPr>
          <p:cNvSpPr/>
          <p:nvPr/>
        </p:nvSpPr>
        <p:spPr>
          <a:xfrm>
            <a:off x="1840974" y="341599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369B485-B4E6-10BB-A165-ED6D18681F7B}"/>
              </a:ext>
            </a:extLst>
          </p:cNvPr>
          <p:cNvSpPr/>
          <p:nvPr/>
        </p:nvSpPr>
        <p:spPr>
          <a:xfrm>
            <a:off x="1840974" y="391653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5564E1-9700-C092-DA47-95C4E6344F8D}"/>
              </a:ext>
            </a:extLst>
          </p:cNvPr>
          <p:cNvSpPr/>
          <p:nvPr/>
        </p:nvSpPr>
        <p:spPr>
          <a:xfrm>
            <a:off x="2912828" y="2375922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9444B5-AF35-278A-631A-3B1DA7A644DC}"/>
              </a:ext>
            </a:extLst>
          </p:cNvPr>
          <p:cNvSpPr/>
          <p:nvPr/>
        </p:nvSpPr>
        <p:spPr>
          <a:xfrm>
            <a:off x="2999501" y="251026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0157417-5B6F-6DE5-854A-FD335C600113}"/>
              </a:ext>
            </a:extLst>
          </p:cNvPr>
          <p:cNvSpPr/>
          <p:nvPr/>
        </p:nvSpPr>
        <p:spPr>
          <a:xfrm>
            <a:off x="2999501" y="295663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2758CB-326A-3B05-A1DF-8E87A69B7455}"/>
              </a:ext>
            </a:extLst>
          </p:cNvPr>
          <p:cNvSpPr/>
          <p:nvPr/>
        </p:nvSpPr>
        <p:spPr>
          <a:xfrm>
            <a:off x="2999501" y="342033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E110D37-9AE1-484A-0B23-CFE2B98EC479}"/>
              </a:ext>
            </a:extLst>
          </p:cNvPr>
          <p:cNvSpPr/>
          <p:nvPr/>
        </p:nvSpPr>
        <p:spPr>
          <a:xfrm>
            <a:off x="2999501" y="392087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9C4CCC-4108-31A3-5CE1-CADE9BD0DFFA}"/>
              </a:ext>
            </a:extLst>
          </p:cNvPr>
          <p:cNvSpPr/>
          <p:nvPr/>
        </p:nvSpPr>
        <p:spPr>
          <a:xfrm>
            <a:off x="3881993" y="2380257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E7C5861-EDCD-6F7B-0DFF-62ECB8DBE410}"/>
              </a:ext>
            </a:extLst>
          </p:cNvPr>
          <p:cNvSpPr/>
          <p:nvPr/>
        </p:nvSpPr>
        <p:spPr>
          <a:xfrm>
            <a:off x="3968666" y="251460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1188C9D-5E9B-68A3-6F13-E5609FB72625}"/>
              </a:ext>
            </a:extLst>
          </p:cNvPr>
          <p:cNvSpPr/>
          <p:nvPr/>
        </p:nvSpPr>
        <p:spPr>
          <a:xfrm>
            <a:off x="3968666" y="296096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C8AC047-F8B5-1401-29FF-271491DF473E}"/>
              </a:ext>
            </a:extLst>
          </p:cNvPr>
          <p:cNvSpPr/>
          <p:nvPr/>
        </p:nvSpPr>
        <p:spPr>
          <a:xfrm>
            <a:off x="3968666" y="342466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C56AC14-AE4A-FEE8-B1AA-E7EF04B80904}"/>
              </a:ext>
            </a:extLst>
          </p:cNvPr>
          <p:cNvSpPr/>
          <p:nvPr/>
        </p:nvSpPr>
        <p:spPr>
          <a:xfrm>
            <a:off x="3968666" y="392520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40847A-0FE4-B458-D55C-AF82B5ED7110}"/>
              </a:ext>
            </a:extLst>
          </p:cNvPr>
          <p:cNvCxnSpPr>
            <a:cxnSpLocks/>
          </p:cNvCxnSpPr>
          <p:nvPr/>
        </p:nvCxnSpPr>
        <p:spPr>
          <a:xfrm flipV="1">
            <a:off x="842791" y="4473408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99A456-7618-3859-87F9-A30D253A783E}"/>
              </a:ext>
            </a:extLst>
          </p:cNvPr>
          <p:cNvCxnSpPr>
            <a:cxnSpLocks/>
          </p:cNvCxnSpPr>
          <p:nvPr/>
        </p:nvCxnSpPr>
        <p:spPr>
          <a:xfrm flipV="1">
            <a:off x="2001319" y="4473408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7F8381-561D-F98E-716D-010191AADF08}"/>
              </a:ext>
            </a:extLst>
          </p:cNvPr>
          <p:cNvCxnSpPr>
            <a:cxnSpLocks/>
          </p:cNvCxnSpPr>
          <p:nvPr/>
        </p:nvCxnSpPr>
        <p:spPr>
          <a:xfrm flipV="1">
            <a:off x="3159125" y="4477743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A7AB38-A4E1-57E9-D492-A27B5BF0AB97}"/>
              </a:ext>
            </a:extLst>
          </p:cNvPr>
          <p:cNvCxnSpPr>
            <a:cxnSpLocks/>
          </p:cNvCxnSpPr>
          <p:nvPr/>
        </p:nvCxnSpPr>
        <p:spPr>
          <a:xfrm flipV="1">
            <a:off x="4129010" y="4482078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B6A56F-3A8D-5170-BF31-01C0B9805BCA}"/>
              </a:ext>
            </a:extLst>
          </p:cNvPr>
          <p:cNvCxnSpPr>
            <a:cxnSpLocks/>
          </p:cNvCxnSpPr>
          <p:nvPr/>
        </p:nvCxnSpPr>
        <p:spPr>
          <a:xfrm>
            <a:off x="1098476" y="3424665"/>
            <a:ext cx="646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6BCDE0-DF1E-1927-021F-D20EF3F9CBA6}"/>
              </a:ext>
            </a:extLst>
          </p:cNvPr>
          <p:cNvCxnSpPr>
            <a:cxnSpLocks/>
          </p:cNvCxnSpPr>
          <p:nvPr/>
        </p:nvCxnSpPr>
        <p:spPr>
          <a:xfrm>
            <a:off x="2248337" y="3429721"/>
            <a:ext cx="646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66A0B7-5DC6-90C7-0183-9FE0C443ABF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406864" y="3424665"/>
            <a:ext cx="475129" cy="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51B9190-430E-673C-B19E-B9E1484F8CBD}"/>
                  </a:ext>
                </a:extLst>
              </p:cNvPr>
              <p:cNvSpPr txBox="1"/>
              <p:nvPr/>
            </p:nvSpPr>
            <p:spPr>
              <a:xfrm>
                <a:off x="707286" y="5020563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𝑖𝑙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51B9190-430E-673C-B19E-B9E1484F8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86" y="5020563"/>
                <a:ext cx="391190" cy="215444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1770B3-97CF-4D55-9FCA-EFE90748A71B}"/>
                  </a:ext>
                </a:extLst>
              </p:cNvPr>
              <p:cNvSpPr txBox="1"/>
              <p:nvPr/>
            </p:nvSpPr>
            <p:spPr>
              <a:xfrm>
                <a:off x="1805724" y="5020563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1770B3-97CF-4D55-9FCA-EFE90748A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724" y="5020563"/>
                <a:ext cx="391190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6342F10-8F6B-B4D3-2595-90EBCEF17038}"/>
                  </a:ext>
                </a:extLst>
              </p:cNvPr>
              <p:cNvSpPr txBox="1"/>
              <p:nvPr/>
            </p:nvSpPr>
            <p:spPr>
              <a:xfrm>
                <a:off x="2980573" y="5020563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6342F10-8F6B-B4D3-2595-90EBCEF17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573" y="5020563"/>
                <a:ext cx="391190" cy="215444"/>
              </a:xfrm>
              <a:prstGeom prst="rect">
                <a:avLst/>
              </a:prstGeom>
              <a:blipFill>
                <a:blip r:embed="rId4"/>
                <a:stretch>
                  <a:fillRect t="-2857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10112F6-4B96-A2E3-7342-4FB7BDCD88AA}"/>
                  </a:ext>
                </a:extLst>
              </p:cNvPr>
              <p:cNvSpPr txBox="1"/>
              <p:nvPr/>
            </p:nvSpPr>
            <p:spPr>
              <a:xfrm>
                <a:off x="3984838" y="4997784"/>
                <a:ext cx="79123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𝑒𝑛𝑡𝑎𝑟𝑡𝑒</m:t>
                    </m:r>
                  </m:oMath>
                </a14:m>
                <a:r>
                  <a:rPr lang="en-US" sz="1400" dirty="0"/>
                  <a:t>’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10112F6-4B96-A2E3-7342-4FB7BDCD8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838" y="4997784"/>
                <a:ext cx="791233" cy="215444"/>
              </a:xfrm>
              <a:prstGeom prst="rect">
                <a:avLst/>
              </a:prstGeom>
              <a:blipFill>
                <a:blip r:embed="rId5"/>
                <a:stretch>
                  <a:fillRect l="-7752" t="-25714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96F0EDC-B36F-FE2A-E61C-001BC7739D0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4376029" y="3424665"/>
            <a:ext cx="1443950" cy="43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F86CE21-FFA2-F9B4-39CE-B224913A0942}"/>
              </a:ext>
            </a:extLst>
          </p:cNvPr>
          <p:cNvSpPr/>
          <p:nvPr/>
        </p:nvSpPr>
        <p:spPr>
          <a:xfrm>
            <a:off x="5872749" y="2304628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43A9A92-32A9-9610-B9A5-54EFAC48162B}"/>
              </a:ext>
            </a:extLst>
          </p:cNvPr>
          <p:cNvSpPr/>
          <p:nvPr/>
        </p:nvSpPr>
        <p:spPr>
          <a:xfrm>
            <a:off x="5959422" y="2438971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89970D1-6DE4-E127-3C42-018752967F26}"/>
              </a:ext>
            </a:extLst>
          </p:cNvPr>
          <p:cNvSpPr/>
          <p:nvPr/>
        </p:nvSpPr>
        <p:spPr>
          <a:xfrm>
            <a:off x="5959422" y="2885336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6ABAB7-F039-4B07-A461-4AC1B4CE3D5C}"/>
              </a:ext>
            </a:extLst>
          </p:cNvPr>
          <p:cNvSpPr/>
          <p:nvPr/>
        </p:nvSpPr>
        <p:spPr>
          <a:xfrm>
            <a:off x="5959422" y="3349036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6B130C8-BFC4-AD67-E58C-D99DB998CCE9}"/>
              </a:ext>
            </a:extLst>
          </p:cNvPr>
          <p:cNvSpPr/>
          <p:nvPr/>
        </p:nvSpPr>
        <p:spPr>
          <a:xfrm>
            <a:off x="5959422" y="3849576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2342D43-434B-06C6-CC93-4FA9CEB40032}"/>
              </a:ext>
            </a:extLst>
          </p:cNvPr>
          <p:cNvSpPr/>
          <p:nvPr/>
        </p:nvSpPr>
        <p:spPr>
          <a:xfrm>
            <a:off x="7022610" y="2300293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A9D908B-49A5-FE29-6F44-10598A47E01D}"/>
              </a:ext>
            </a:extLst>
          </p:cNvPr>
          <p:cNvSpPr/>
          <p:nvPr/>
        </p:nvSpPr>
        <p:spPr>
          <a:xfrm>
            <a:off x="7109283" y="2434636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D8B8828-64DF-61FE-8A52-E03A89DD2405}"/>
              </a:ext>
            </a:extLst>
          </p:cNvPr>
          <p:cNvSpPr/>
          <p:nvPr/>
        </p:nvSpPr>
        <p:spPr>
          <a:xfrm>
            <a:off x="7109283" y="2881001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4A56457-C9CC-3A82-BBB1-F97F9FA73AD9}"/>
              </a:ext>
            </a:extLst>
          </p:cNvPr>
          <p:cNvSpPr/>
          <p:nvPr/>
        </p:nvSpPr>
        <p:spPr>
          <a:xfrm>
            <a:off x="7109283" y="3344701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664C143-0669-FCA2-9B4D-95C3775D84CB}"/>
              </a:ext>
            </a:extLst>
          </p:cNvPr>
          <p:cNvSpPr/>
          <p:nvPr/>
        </p:nvSpPr>
        <p:spPr>
          <a:xfrm>
            <a:off x="7109283" y="3845241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DD824D2-DB25-F81D-8999-14E19ADD091D}"/>
              </a:ext>
            </a:extLst>
          </p:cNvPr>
          <p:cNvSpPr/>
          <p:nvPr/>
        </p:nvSpPr>
        <p:spPr>
          <a:xfrm>
            <a:off x="8181137" y="2304628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26AE186-202D-113B-46FD-9CA240A499C6}"/>
              </a:ext>
            </a:extLst>
          </p:cNvPr>
          <p:cNvSpPr/>
          <p:nvPr/>
        </p:nvSpPr>
        <p:spPr>
          <a:xfrm>
            <a:off x="8267810" y="2438971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85AFF96-22C6-1ED8-EA2F-041B5FDDD1AE}"/>
              </a:ext>
            </a:extLst>
          </p:cNvPr>
          <p:cNvSpPr/>
          <p:nvPr/>
        </p:nvSpPr>
        <p:spPr>
          <a:xfrm>
            <a:off x="8267810" y="2885336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3E2DF55-84CB-F116-C276-793D105D5B8C}"/>
              </a:ext>
            </a:extLst>
          </p:cNvPr>
          <p:cNvSpPr/>
          <p:nvPr/>
        </p:nvSpPr>
        <p:spPr>
          <a:xfrm>
            <a:off x="8267810" y="3349036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8D9E79B-7D7D-BD08-4D7D-C0F3449A10BE}"/>
              </a:ext>
            </a:extLst>
          </p:cNvPr>
          <p:cNvSpPr/>
          <p:nvPr/>
        </p:nvSpPr>
        <p:spPr>
          <a:xfrm>
            <a:off x="8267810" y="3849576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6C965D0-CCA3-3EF5-DFB9-1F50F098254F}"/>
              </a:ext>
            </a:extLst>
          </p:cNvPr>
          <p:cNvSpPr/>
          <p:nvPr/>
        </p:nvSpPr>
        <p:spPr>
          <a:xfrm>
            <a:off x="9150302" y="2308963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8F6D2B3-2D9D-D5DD-0013-D09C17EFE0DA}"/>
              </a:ext>
            </a:extLst>
          </p:cNvPr>
          <p:cNvSpPr/>
          <p:nvPr/>
        </p:nvSpPr>
        <p:spPr>
          <a:xfrm>
            <a:off x="9236975" y="2443306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6B43795-9C36-BF56-BA2B-7159525BE9AA}"/>
              </a:ext>
            </a:extLst>
          </p:cNvPr>
          <p:cNvSpPr/>
          <p:nvPr/>
        </p:nvSpPr>
        <p:spPr>
          <a:xfrm>
            <a:off x="9236975" y="2889671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1914D5E-DC7A-5128-5325-C03CDAF982DE}"/>
              </a:ext>
            </a:extLst>
          </p:cNvPr>
          <p:cNvSpPr/>
          <p:nvPr/>
        </p:nvSpPr>
        <p:spPr>
          <a:xfrm>
            <a:off x="9236975" y="3353371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A84D38D-B5ED-C644-754F-25F79BF03D45}"/>
              </a:ext>
            </a:extLst>
          </p:cNvPr>
          <p:cNvSpPr/>
          <p:nvPr/>
        </p:nvSpPr>
        <p:spPr>
          <a:xfrm>
            <a:off x="9236975" y="3853911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D6DA7C4-604A-B06F-0E0D-0E1E622F51AA}"/>
              </a:ext>
            </a:extLst>
          </p:cNvPr>
          <p:cNvCxnSpPr>
            <a:cxnSpLocks/>
          </p:cNvCxnSpPr>
          <p:nvPr/>
        </p:nvCxnSpPr>
        <p:spPr>
          <a:xfrm flipV="1">
            <a:off x="6111100" y="4402114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D810D24-1288-66B3-4CD8-A5772B032231}"/>
              </a:ext>
            </a:extLst>
          </p:cNvPr>
          <p:cNvCxnSpPr>
            <a:cxnSpLocks/>
          </p:cNvCxnSpPr>
          <p:nvPr/>
        </p:nvCxnSpPr>
        <p:spPr>
          <a:xfrm flipV="1">
            <a:off x="7269628" y="4402114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3522FF3-B652-899E-E870-63595A7D77C8}"/>
              </a:ext>
            </a:extLst>
          </p:cNvPr>
          <p:cNvCxnSpPr>
            <a:cxnSpLocks/>
          </p:cNvCxnSpPr>
          <p:nvPr/>
        </p:nvCxnSpPr>
        <p:spPr>
          <a:xfrm flipV="1">
            <a:off x="8427434" y="4406449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EBF3081-7CF4-56FA-AD9A-88BA29D062CD}"/>
              </a:ext>
            </a:extLst>
          </p:cNvPr>
          <p:cNvCxnSpPr>
            <a:cxnSpLocks/>
          </p:cNvCxnSpPr>
          <p:nvPr/>
        </p:nvCxnSpPr>
        <p:spPr>
          <a:xfrm flipV="1">
            <a:off x="9397319" y="4410784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9929CCB-5EDF-4DDC-4169-D69F5FD77B6D}"/>
              </a:ext>
            </a:extLst>
          </p:cNvPr>
          <p:cNvCxnSpPr>
            <a:cxnSpLocks/>
          </p:cNvCxnSpPr>
          <p:nvPr/>
        </p:nvCxnSpPr>
        <p:spPr>
          <a:xfrm>
            <a:off x="6366785" y="3353371"/>
            <a:ext cx="646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7A6C726-143B-3C34-6330-BE0DD21CB2E6}"/>
              </a:ext>
            </a:extLst>
          </p:cNvPr>
          <p:cNvCxnSpPr>
            <a:cxnSpLocks/>
          </p:cNvCxnSpPr>
          <p:nvPr/>
        </p:nvCxnSpPr>
        <p:spPr>
          <a:xfrm>
            <a:off x="7516646" y="3358427"/>
            <a:ext cx="646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5D9031B-48B7-86DC-ABE6-EA7BAE9F49B8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8675173" y="3353371"/>
            <a:ext cx="475129" cy="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9DE928E-ED19-EB06-7E44-A663F7508431}"/>
                  </a:ext>
                </a:extLst>
              </p:cNvPr>
              <p:cNvSpPr txBox="1"/>
              <p:nvPr/>
            </p:nvSpPr>
            <p:spPr>
              <a:xfrm>
                <a:off x="5730646" y="4943203"/>
                <a:ext cx="83334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9DE928E-ED19-EB06-7E44-A663F7508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646" y="4943203"/>
                <a:ext cx="833349" cy="215444"/>
              </a:xfrm>
              <a:prstGeom prst="rect">
                <a:avLst/>
              </a:prstGeom>
              <a:blipFill>
                <a:blip r:embed="rId6"/>
                <a:stretch>
                  <a:fillRect l="-2920" r="-2920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74CD6CB-13BC-13FD-BC82-B1556C08D816}"/>
                  </a:ext>
                </a:extLst>
              </p:cNvPr>
              <p:cNvSpPr txBox="1"/>
              <p:nvPr/>
            </p:nvSpPr>
            <p:spPr>
              <a:xfrm>
                <a:off x="7074033" y="4949269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74CD6CB-13BC-13FD-BC82-B1556C08D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033" y="4949269"/>
                <a:ext cx="391190" cy="215444"/>
              </a:xfrm>
              <a:prstGeom prst="rect">
                <a:avLst/>
              </a:prstGeom>
              <a:blipFill>
                <a:blip r:embed="rId7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D73469C-58B9-5ED4-7171-64284A803082}"/>
                  </a:ext>
                </a:extLst>
              </p:cNvPr>
              <p:cNvSpPr txBox="1"/>
              <p:nvPr/>
            </p:nvSpPr>
            <p:spPr>
              <a:xfrm>
                <a:off x="8248882" y="4949269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h𝑖𝑡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D73469C-58B9-5ED4-7171-64284A803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882" y="4949269"/>
                <a:ext cx="391190" cy="215444"/>
              </a:xfrm>
              <a:prstGeom prst="rect">
                <a:avLst/>
              </a:prstGeom>
              <a:blipFill>
                <a:blip r:embed="rId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307D1E5-4239-6C9B-1E78-EFA797485BB7}"/>
              </a:ext>
            </a:extLst>
          </p:cNvPr>
          <p:cNvCxnSpPr>
            <a:cxnSpLocks/>
          </p:cNvCxnSpPr>
          <p:nvPr/>
        </p:nvCxnSpPr>
        <p:spPr>
          <a:xfrm flipV="1">
            <a:off x="6113350" y="2025023"/>
            <a:ext cx="0" cy="278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879518A-9AF4-84B9-FB38-2F3BD575380A}"/>
                  </a:ext>
                </a:extLst>
              </p:cNvPr>
              <p:cNvSpPr txBox="1"/>
              <p:nvPr/>
            </p:nvSpPr>
            <p:spPr>
              <a:xfrm>
                <a:off x="5959422" y="1707705"/>
                <a:ext cx="44242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879518A-9AF4-84B9-FB38-2F3BD5753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422" y="1707705"/>
                <a:ext cx="442429" cy="288477"/>
              </a:xfrm>
              <a:prstGeom prst="rect">
                <a:avLst/>
              </a:prstGeom>
              <a:blipFill>
                <a:blip r:embed="rId9"/>
                <a:stretch>
                  <a:fillRect l="-12500" t="-19149" r="-22222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>
            <a:extLst>
              <a:ext uri="{FF2B5EF4-FFF2-40B4-BE49-F238E27FC236}">
                <a16:creationId xmlns:a16="http://schemas.microsoft.com/office/drawing/2014/main" id="{E1692564-BAFA-F862-726D-864AA777B40D}"/>
              </a:ext>
            </a:extLst>
          </p:cNvPr>
          <p:cNvSpPr txBox="1"/>
          <p:nvPr/>
        </p:nvSpPr>
        <p:spPr>
          <a:xfrm>
            <a:off x="5075044" y="1613483"/>
            <a:ext cx="100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output word distribution given input encoding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E869572-1CBA-5D29-B4C8-0158D21A4027}"/>
              </a:ext>
            </a:extLst>
          </p:cNvPr>
          <p:cNvCxnSpPr>
            <a:cxnSpLocks/>
          </p:cNvCxnSpPr>
          <p:nvPr/>
        </p:nvCxnSpPr>
        <p:spPr>
          <a:xfrm flipV="1">
            <a:off x="6111100" y="1224433"/>
            <a:ext cx="0" cy="483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6B5E575-32CE-DA93-3902-5ECA9CEDCEA0}"/>
              </a:ext>
            </a:extLst>
          </p:cNvPr>
          <p:cNvSpPr txBox="1"/>
          <p:nvPr/>
        </p:nvSpPr>
        <p:spPr>
          <a:xfrm>
            <a:off x="6080901" y="1360742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argmax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30055BC-1084-E414-EB3A-9F4251DC5A74}"/>
                  </a:ext>
                </a:extLst>
              </p:cNvPr>
              <p:cNvSpPr txBox="1"/>
              <p:nvPr/>
            </p:nvSpPr>
            <p:spPr>
              <a:xfrm>
                <a:off x="5931187" y="947651"/>
                <a:ext cx="37716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30055BC-1084-E414-EB3A-9F4251DC5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87" y="947651"/>
                <a:ext cx="377160" cy="215444"/>
              </a:xfrm>
              <a:prstGeom prst="rect">
                <a:avLst/>
              </a:prstGeom>
              <a:blipFill>
                <a:blip r:embed="rId1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>
            <a:extLst>
              <a:ext uri="{FF2B5EF4-FFF2-40B4-BE49-F238E27FC236}">
                <a16:creationId xmlns:a16="http://schemas.microsoft.com/office/drawing/2014/main" id="{4C8F644B-3E06-E8A7-9D75-17F51CB37137}"/>
              </a:ext>
            </a:extLst>
          </p:cNvPr>
          <p:cNvSpPr txBox="1"/>
          <p:nvPr/>
        </p:nvSpPr>
        <p:spPr>
          <a:xfrm>
            <a:off x="4988570" y="787516"/>
            <a:ext cx="970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generate decoder sequence, one timestep/word at a time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0E84DBF-9307-8CF8-90CB-F9AD271CA875}"/>
              </a:ext>
            </a:extLst>
          </p:cNvPr>
          <p:cNvCxnSpPr>
            <a:cxnSpLocks/>
          </p:cNvCxnSpPr>
          <p:nvPr/>
        </p:nvCxnSpPr>
        <p:spPr>
          <a:xfrm flipV="1">
            <a:off x="7283637" y="2028597"/>
            <a:ext cx="0" cy="278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1845EB93-2F4A-FC5E-FA61-8C7BC4D7DF0D}"/>
                  </a:ext>
                </a:extLst>
              </p:cNvPr>
              <p:cNvSpPr txBox="1"/>
              <p:nvPr/>
            </p:nvSpPr>
            <p:spPr>
              <a:xfrm>
                <a:off x="7129709" y="1711279"/>
                <a:ext cx="44242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1845EB93-2F4A-FC5E-FA61-8C7BC4D7D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709" y="1711279"/>
                <a:ext cx="442429" cy="288477"/>
              </a:xfrm>
              <a:prstGeom prst="rect">
                <a:avLst/>
              </a:prstGeom>
              <a:blipFill>
                <a:blip r:embed="rId11"/>
                <a:stretch>
                  <a:fillRect l="-12500" t="-21277" r="-22222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TextBox 138">
            <a:extLst>
              <a:ext uri="{FF2B5EF4-FFF2-40B4-BE49-F238E27FC236}">
                <a16:creationId xmlns:a16="http://schemas.microsoft.com/office/drawing/2014/main" id="{F3543958-40AD-5E08-C151-39E7D48BE02B}"/>
              </a:ext>
            </a:extLst>
          </p:cNvPr>
          <p:cNvSpPr txBox="1"/>
          <p:nvPr/>
        </p:nvSpPr>
        <p:spPr>
          <a:xfrm>
            <a:off x="6453235" y="1530245"/>
            <a:ext cx="8002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output word distribution given input encoding and previous predicted words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559313C-DB71-40EA-D3CC-70B59BF64875}"/>
              </a:ext>
            </a:extLst>
          </p:cNvPr>
          <p:cNvCxnSpPr>
            <a:cxnSpLocks/>
          </p:cNvCxnSpPr>
          <p:nvPr/>
        </p:nvCxnSpPr>
        <p:spPr>
          <a:xfrm flipV="1">
            <a:off x="7281387" y="1228007"/>
            <a:ext cx="0" cy="483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46E0F29-C2C1-2F80-2D91-0710CBCB3DDD}"/>
              </a:ext>
            </a:extLst>
          </p:cNvPr>
          <p:cNvSpPr txBox="1"/>
          <p:nvPr/>
        </p:nvSpPr>
        <p:spPr>
          <a:xfrm>
            <a:off x="7251188" y="136431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argmax</a:t>
            </a:r>
          </a:p>
        </p:txBody>
      </p: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8D488FA-CAFD-0BBB-96BF-E1A08E52FD13}"/>
              </a:ext>
            </a:extLst>
          </p:cNvPr>
          <p:cNvCxnSpPr>
            <a:cxnSpLocks/>
            <a:stCxn id="135" idx="3"/>
            <a:endCxn id="125" idx="1"/>
          </p:cNvCxnSpPr>
          <p:nvPr/>
        </p:nvCxnSpPr>
        <p:spPr>
          <a:xfrm>
            <a:off x="6308347" y="1055373"/>
            <a:ext cx="765686" cy="40016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E9585F7-693C-8EED-AE5F-CB6FF4ADB4F2}"/>
              </a:ext>
            </a:extLst>
          </p:cNvPr>
          <p:cNvSpPr txBox="1"/>
          <p:nvPr/>
        </p:nvSpPr>
        <p:spPr>
          <a:xfrm>
            <a:off x="6853336" y="5182666"/>
            <a:ext cx="100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feed the previous output as input for the next timestep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2287D16-E22E-DDBE-7FC6-46888F1837DD}"/>
                  </a:ext>
                </a:extLst>
              </p:cNvPr>
              <p:cNvSpPr txBox="1"/>
              <p:nvPr/>
            </p:nvSpPr>
            <p:spPr>
              <a:xfrm>
                <a:off x="7088063" y="975391"/>
                <a:ext cx="37716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h𝑖𝑡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2287D16-E22E-DDBE-7FC6-46888F183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063" y="975391"/>
                <a:ext cx="377160" cy="215444"/>
              </a:xfrm>
              <a:prstGeom prst="rect">
                <a:avLst/>
              </a:prstGeom>
              <a:blipFill>
                <a:blip r:embed="rId12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Connector: Curved 148">
            <a:extLst>
              <a:ext uri="{FF2B5EF4-FFF2-40B4-BE49-F238E27FC236}">
                <a16:creationId xmlns:a16="http://schemas.microsoft.com/office/drawing/2014/main" id="{4732477B-B0B9-4706-0CC8-F1CC7C36C0B4}"/>
              </a:ext>
            </a:extLst>
          </p:cNvPr>
          <p:cNvCxnSpPr>
            <a:cxnSpLocks/>
          </p:cNvCxnSpPr>
          <p:nvPr/>
        </p:nvCxnSpPr>
        <p:spPr>
          <a:xfrm>
            <a:off x="7444562" y="1077121"/>
            <a:ext cx="765686" cy="40016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389EA5D-6147-2277-80B3-77709B1068E2}"/>
              </a:ext>
            </a:extLst>
          </p:cNvPr>
          <p:cNvCxnSpPr>
            <a:cxnSpLocks/>
          </p:cNvCxnSpPr>
          <p:nvPr/>
        </p:nvCxnSpPr>
        <p:spPr>
          <a:xfrm flipV="1">
            <a:off x="8433821" y="2033945"/>
            <a:ext cx="0" cy="278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838F0B5-6B7D-6EF7-6487-CD0EEE2DAF86}"/>
                  </a:ext>
                </a:extLst>
              </p:cNvPr>
              <p:cNvSpPr txBox="1"/>
              <p:nvPr/>
            </p:nvSpPr>
            <p:spPr>
              <a:xfrm>
                <a:off x="8279893" y="1716627"/>
                <a:ext cx="44242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838F0B5-6B7D-6EF7-6487-CD0EEE2DA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893" y="1716627"/>
                <a:ext cx="442429" cy="288477"/>
              </a:xfrm>
              <a:prstGeom prst="rect">
                <a:avLst/>
              </a:prstGeom>
              <a:blipFill>
                <a:blip r:embed="rId13"/>
                <a:stretch>
                  <a:fillRect l="-12329" t="-21277" r="-21918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57343D4-480F-5EDB-CC25-BB4073503042}"/>
              </a:ext>
            </a:extLst>
          </p:cNvPr>
          <p:cNvCxnSpPr>
            <a:cxnSpLocks/>
          </p:cNvCxnSpPr>
          <p:nvPr/>
        </p:nvCxnSpPr>
        <p:spPr>
          <a:xfrm flipV="1">
            <a:off x="8431571" y="1233355"/>
            <a:ext cx="0" cy="483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8C5880D-1486-D926-06C6-4D900290CD26}"/>
              </a:ext>
            </a:extLst>
          </p:cNvPr>
          <p:cNvSpPr txBox="1"/>
          <p:nvPr/>
        </p:nvSpPr>
        <p:spPr>
          <a:xfrm>
            <a:off x="8401372" y="1369664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argmax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5BEC80F2-6AFB-21D8-46B2-9385847FEE79}"/>
                  </a:ext>
                </a:extLst>
              </p:cNvPr>
              <p:cNvSpPr txBox="1"/>
              <p:nvPr/>
            </p:nvSpPr>
            <p:spPr>
              <a:xfrm>
                <a:off x="8238247" y="980739"/>
                <a:ext cx="37716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5BEC80F2-6AFB-21D8-46B2-9385847FE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247" y="980739"/>
                <a:ext cx="377160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82CAA3BE-86F3-D104-D0CC-073FAA24002C}"/>
              </a:ext>
            </a:extLst>
          </p:cNvPr>
          <p:cNvCxnSpPr>
            <a:cxnSpLocks/>
          </p:cNvCxnSpPr>
          <p:nvPr/>
        </p:nvCxnSpPr>
        <p:spPr>
          <a:xfrm>
            <a:off x="8588500" y="1077121"/>
            <a:ext cx="765686" cy="40016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E301E17-F352-9F4D-3D19-853B6B545175}"/>
                  </a:ext>
                </a:extLst>
              </p:cNvPr>
              <p:cNvSpPr txBox="1"/>
              <p:nvPr/>
            </p:nvSpPr>
            <p:spPr>
              <a:xfrm>
                <a:off x="9283686" y="4943203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E301E17-F352-9F4D-3D19-853B6B545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686" y="4943203"/>
                <a:ext cx="391190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FC92D2F-CF73-6CBD-29D4-EC5A65F6B423}"/>
              </a:ext>
            </a:extLst>
          </p:cNvPr>
          <p:cNvCxnSpPr>
            <a:cxnSpLocks/>
          </p:cNvCxnSpPr>
          <p:nvPr/>
        </p:nvCxnSpPr>
        <p:spPr>
          <a:xfrm flipV="1">
            <a:off x="9399953" y="2033945"/>
            <a:ext cx="0" cy="278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157C034-608A-5C2A-F18F-D18EC100E628}"/>
                  </a:ext>
                </a:extLst>
              </p:cNvPr>
              <p:cNvSpPr txBox="1"/>
              <p:nvPr/>
            </p:nvSpPr>
            <p:spPr>
              <a:xfrm>
                <a:off x="9246025" y="1716627"/>
                <a:ext cx="44242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157C034-608A-5C2A-F18F-D18EC100E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025" y="1716627"/>
                <a:ext cx="442429" cy="288477"/>
              </a:xfrm>
              <a:prstGeom prst="rect">
                <a:avLst/>
              </a:prstGeom>
              <a:blipFill>
                <a:blip r:embed="rId16"/>
                <a:stretch>
                  <a:fillRect l="-12500" t="-21277" r="-22222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62D1D99-A446-A50A-848F-100A5A2DEE79}"/>
              </a:ext>
            </a:extLst>
          </p:cNvPr>
          <p:cNvCxnSpPr>
            <a:cxnSpLocks/>
          </p:cNvCxnSpPr>
          <p:nvPr/>
        </p:nvCxnSpPr>
        <p:spPr>
          <a:xfrm flipV="1">
            <a:off x="9397703" y="1233355"/>
            <a:ext cx="0" cy="483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14A6234B-21DF-C97E-46DF-EE1DC5C53038}"/>
              </a:ext>
            </a:extLst>
          </p:cNvPr>
          <p:cNvSpPr txBox="1"/>
          <p:nvPr/>
        </p:nvSpPr>
        <p:spPr>
          <a:xfrm>
            <a:off x="9367504" y="1369664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argmax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233085BC-ADEB-2F0E-9DE5-8A2C40675510}"/>
                  </a:ext>
                </a:extLst>
              </p:cNvPr>
              <p:cNvSpPr txBox="1"/>
              <p:nvPr/>
            </p:nvSpPr>
            <p:spPr>
              <a:xfrm>
                <a:off x="9204379" y="980739"/>
                <a:ext cx="37716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233085BC-ADEB-2F0E-9DE5-8A2C40675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379" y="980739"/>
                <a:ext cx="377160" cy="215444"/>
              </a:xfrm>
              <a:prstGeom prst="rect">
                <a:avLst/>
              </a:prstGeom>
              <a:blipFill>
                <a:blip r:embed="rId17"/>
                <a:stretch>
                  <a:fillRect l="-16129" r="-1129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88887DF-4E51-FA0A-59AC-A09F93069DC0}"/>
              </a:ext>
            </a:extLst>
          </p:cNvPr>
          <p:cNvCxnSpPr>
            <a:cxnSpLocks/>
          </p:cNvCxnSpPr>
          <p:nvPr/>
        </p:nvCxnSpPr>
        <p:spPr>
          <a:xfrm>
            <a:off x="9644338" y="3353371"/>
            <a:ext cx="475129" cy="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46AD9E1E-D552-A115-F787-CA17864DAB75}"/>
              </a:ext>
            </a:extLst>
          </p:cNvPr>
          <p:cNvSpPr txBox="1"/>
          <p:nvPr/>
        </p:nvSpPr>
        <p:spPr>
          <a:xfrm>
            <a:off x="10119467" y="31213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7DCFA36-2AF6-B96A-4132-7F566648241F}"/>
              </a:ext>
            </a:extLst>
          </p:cNvPr>
          <p:cNvSpPr/>
          <p:nvPr/>
        </p:nvSpPr>
        <p:spPr>
          <a:xfrm>
            <a:off x="358560" y="1667087"/>
            <a:ext cx="4338230" cy="451623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2B7266A-41B6-8699-5D10-B62EAA7A1121}"/>
              </a:ext>
            </a:extLst>
          </p:cNvPr>
          <p:cNvSpPr txBox="1"/>
          <p:nvPr/>
        </p:nvSpPr>
        <p:spPr>
          <a:xfrm>
            <a:off x="358560" y="1652173"/>
            <a:ext cx="157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 RNN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BE54E49-85B5-1FEB-5E7A-BD17563EED00}"/>
              </a:ext>
            </a:extLst>
          </p:cNvPr>
          <p:cNvSpPr/>
          <p:nvPr/>
        </p:nvSpPr>
        <p:spPr>
          <a:xfrm>
            <a:off x="4980431" y="377503"/>
            <a:ext cx="5474261" cy="5808303"/>
          </a:xfrm>
          <a:prstGeom prst="rect">
            <a:avLst/>
          </a:prstGeom>
          <a:solidFill>
            <a:srgbClr val="C0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0ADD7AB-8F31-5AD9-DB07-15DBBB618835}"/>
              </a:ext>
            </a:extLst>
          </p:cNvPr>
          <p:cNvSpPr txBox="1"/>
          <p:nvPr/>
        </p:nvSpPr>
        <p:spPr>
          <a:xfrm>
            <a:off x="4977854" y="405209"/>
            <a:ext cx="156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 RNN</a:t>
            </a:r>
          </a:p>
        </p:txBody>
      </p:sp>
    </p:spTree>
    <p:extLst>
      <p:ext uri="{BB962C8B-B14F-4D97-AF65-F5344CB8AC3E}">
        <p14:creationId xmlns:p14="http://schemas.microsoft.com/office/powerpoint/2010/main" val="270699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1E297E-9BDE-8F76-1820-116F5872E874}"/>
              </a:ext>
            </a:extLst>
          </p:cNvPr>
          <p:cNvSpPr/>
          <p:nvPr/>
        </p:nvSpPr>
        <p:spPr>
          <a:xfrm>
            <a:off x="443537" y="3341340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7910D1-5158-2DB6-54B0-095E7127CB67}"/>
              </a:ext>
            </a:extLst>
          </p:cNvPr>
          <p:cNvSpPr/>
          <p:nvPr/>
        </p:nvSpPr>
        <p:spPr>
          <a:xfrm>
            <a:off x="530210" y="3475683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9B4C90-3654-0752-8CAC-B7F9734DC906}"/>
              </a:ext>
            </a:extLst>
          </p:cNvPr>
          <p:cNvSpPr/>
          <p:nvPr/>
        </p:nvSpPr>
        <p:spPr>
          <a:xfrm>
            <a:off x="530210" y="3922048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DC9D7-1FC4-5FF1-453F-156F5AAB34C0}"/>
              </a:ext>
            </a:extLst>
          </p:cNvPr>
          <p:cNvSpPr/>
          <p:nvPr/>
        </p:nvSpPr>
        <p:spPr>
          <a:xfrm>
            <a:off x="530210" y="4385748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FA92BD9-A28A-1B11-6923-29B2A69E6193}"/>
              </a:ext>
            </a:extLst>
          </p:cNvPr>
          <p:cNvSpPr/>
          <p:nvPr/>
        </p:nvSpPr>
        <p:spPr>
          <a:xfrm>
            <a:off x="530210" y="4886288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1A959-80B0-2F92-037F-9D80E66ABDA7}"/>
              </a:ext>
            </a:extLst>
          </p:cNvPr>
          <p:cNvSpPr/>
          <p:nvPr/>
        </p:nvSpPr>
        <p:spPr>
          <a:xfrm>
            <a:off x="1593398" y="3337005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13AE1AC-148A-7BAD-C79B-87073B7D4425}"/>
              </a:ext>
            </a:extLst>
          </p:cNvPr>
          <p:cNvSpPr/>
          <p:nvPr/>
        </p:nvSpPr>
        <p:spPr>
          <a:xfrm>
            <a:off x="1680071" y="3471348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32976B-8873-E4DC-3182-568905B900FF}"/>
              </a:ext>
            </a:extLst>
          </p:cNvPr>
          <p:cNvSpPr/>
          <p:nvPr/>
        </p:nvSpPr>
        <p:spPr>
          <a:xfrm>
            <a:off x="1680071" y="3917713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8A8C9F-682F-EB6C-C00F-ABC2974BF103}"/>
              </a:ext>
            </a:extLst>
          </p:cNvPr>
          <p:cNvSpPr/>
          <p:nvPr/>
        </p:nvSpPr>
        <p:spPr>
          <a:xfrm>
            <a:off x="1680071" y="4381413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369B485-B4E6-10BB-A165-ED6D18681F7B}"/>
              </a:ext>
            </a:extLst>
          </p:cNvPr>
          <p:cNvSpPr/>
          <p:nvPr/>
        </p:nvSpPr>
        <p:spPr>
          <a:xfrm>
            <a:off x="1680071" y="4881953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5564E1-9700-C092-DA47-95C4E6344F8D}"/>
              </a:ext>
            </a:extLst>
          </p:cNvPr>
          <p:cNvSpPr/>
          <p:nvPr/>
        </p:nvSpPr>
        <p:spPr>
          <a:xfrm>
            <a:off x="2751925" y="3341340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9444B5-AF35-278A-631A-3B1DA7A644DC}"/>
              </a:ext>
            </a:extLst>
          </p:cNvPr>
          <p:cNvSpPr/>
          <p:nvPr/>
        </p:nvSpPr>
        <p:spPr>
          <a:xfrm>
            <a:off x="2838598" y="3475683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0157417-5B6F-6DE5-854A-FD335C600113}"/>
              </a:ext>
            </a:extLst>
          </p:cNvPr>
          <p:cNvSpPr/>
          <p:nvPr/>
        </p:nvSpPr>
        <p:spPr>
          <a:xfrm>
            <a:off x="2838598" y="3922048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2758CB-326A-3B05-A1DF-8E87A69B7455}"/>
              </a:ext>
            </a:extLst>
          </p:cNvPr>
          <p:cNvSpPr/>
          <p:nvPr/>
        </p:nvSpPr>
        <p:spPr>
          <a:xfrm>
            <a:off x="2838598" y="4385748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E110D37-9AE1-484A-0B23-CFE2B98EC479}"/>
              </a:ext>
            </a:extLst>
          </p:cNvPr>
          <p:cNvSpPr/>
          <p:nvPr/>
        </p:nvSpPr>
        <p:spPr>
          <a:xfrm>
            <a:off x="2838598" y="4886288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9C4CCC-4108-31A3-5CE1-CADE9BD0DFFA}"/>
              </a:ext>
            </a:extLst>
          </p:cNvPr>
          <p:cNvSpPr/>
          <p:nvPr/>
        </p:nvSpPr>
        <p:spPr>
          <a:xfrm>
            <a:off x="3721090" y="3345675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E7C5861-EDCD-6F7B-0DFF-62ECB8DBE410}"/>
              </a:ext>
            </a:extLst>
          </p:cNvPr>
          <p:cNvSpPr/>
          <p:nvPr/>
        </p:nvSpPr>
        <p:spPr>
          <a:xfrm>
            <a:off x="3807763" y="3480018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1188C9D-5E9B-68A3-6F13-E5609FB72625}"/>
              </a:ext>
            </a:extLst>
          </p:cNvPr>
          <p:cNvSpPr/>
          <p:nvPr/>
        </p:nvSpPr>
        <p:spPr>
          <a:xfrm>
            <a:off x="3807763" y="3926383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C8AC047-F8B5-1401-29FF-271491DF473E}"/>
              </a:ext>
            </a:extLst>
          </p:cNvPr>
          <p:cNvSpPr/>
          <p:nvPr/>
        </p:nvSpPr>
        <p:spPr>
          <a:xfrm>
            <a:off x="3807763" y="4390083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C56AC14-AE4A-FEE8-B1AA-E7EF04B80904}"/>
              </a:ext>
            </a:extLst>
          </p:cNvPr>
          <p:cNvSpPr/>
          <p:nvPr/>
        </p:nvSpPr>
        <p:spPr>
          <a:xfrm>
            <a:off x="3807763" y="4890623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40847A-0FE4-B458-D55C-AF82B5ED7110}"/>
              </a:ext>
            </a:extLst>
          </p:cNvPr>
          <p:cNvCxnSpPr>
            <a:cxnSpLocks/>
          </p:cNvCxnSpPr>
          <p:nvPr/>
        </p:nvCxnSpPr>
        <p:spPr>
          <a:xfrm flipV="1">
            <a:off x="681888" y="5438826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99A456-7618-3859-87F9-A30D253A783E}"/>
              </a:ext>
            </a:extLst>
          </p:cNvPr>
          <p:cNvCxnSpPr>
            <a:cxnSpLocks/>
          </p:cNvCxnSpPr>
          <p:nvPr/>
        </p:nvCxnSpPr>
        <p:spPr>
          <a:xfrm flipV="1">
            <a:off x="1840416" y="5438826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7F8381-561D-F98E-716D-010191AADF08}"/>
              </a:ext>
            </a:extLst>
          </p:cNvPr>
          <p:cNvCxnSpPr>
            <a:cxnSpLocks/>
          </p:cNvCxnSpPr>
          <p:nvPr/>
        </p:nvCxnSpPr>
        <p:spPr>
          <a:xfrm flipV="1">
            <a:off x="2998222" y="5443161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A7AB38-A4E1-57E9-D492-A27B5BF0AB97}"/>
              </a:ext>
            </a:extLst>
          </p:cNvPr>
          <p:cNvCxnSpPr>
            <a:cxnSpLocks/>
          </p:cNvCxnSpPr>
          <p:nvPr/>
        </p:nvCxnSpPr>
        <p:spPr>
          <a:xfrm flipV="1">
            <a:off x="3968107" y="5447496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B6A56F-3A8D-5170-BF31-01C0B9805BCA}"/>
              </a:ext>
            </a:extLst>
          </p:cNvPr>
          <p:cNvCxnSpPr>
            <a:cxnSpLocks/>
          </p:cNvCxnSpPr>
          <p:nvPr/>
        </p:nvCxnSpPr>
        <p:spPr>
          <a:xfrm>
            <a:off x="937573" y="4390083"/>
            <a:ext cx="646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6BCDE0-DF1E-1927-021F-D20EF3F9CBA6}"/>
              </a:ext>
            </a:extLst>
          </p:cNvPr>
          <p:cNvCxnSpPr>
            <a:cxnSpLocks/>
          </p:cNvCxnSpPr>
          <p:nvPr/>
        </p:nvCxnSpPr>
        <p:spPr>
          <a:xfrm>
            <a:off x="2087434" y="4395139"/>
            <a:ext cx="646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66A0B7-5DC6-90C7-0183-9FE0C443ABF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245961" y="4390083"/>
            <a:ext cx="475129" cy="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51B9190-430E-673C-B19E-B9E1484F8CBD}"/>
                  </a:ext>
                </a:extLst>
              </p:cNvPr>
              <p:cNvSpPr txBox="1"/>
              <p:nvPr/>
            </p:nvSpPr>
            <p:spPr>
              <a:xfrm>
                <a:off x="546383" y="5985981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𝑖𝑙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51B9190-430E-673C-B19E-B9E1484F8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83" y="5985981"/>
                <a:ext cx="391190" cy="215444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1770B3-97CF-4D55-9FCA-EFE90748A71B}"/>
                  </a:ext>
                </a:extLst>
              </p:cNvPr>
              <p:cNvSpPr txBox="1"/>
              <p:nvPr/>
            </p:nvSpPr>
            <p:spPr>
              <a:xfrm>
                <a:off x="1644821" y="5985981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1770B3-97CF-4D55-9FCA-EFE90748A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821" y="5985981"/>
                <a:ext cx="391190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6342F10-8F6B-B4D3-2595-90EBCEF17038}"/>
                  </a:ext>
                </a:extLst>
              </p:cNvPr>
              <p:cNvSpPr txBox="1"/>
              <p:nvPr/>
            </p:nvSpPr>
            <p:spPr>
              <a:xfrm>
                <a:off x="2819670" y="5985981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6342F10-8F6B-B4D3-2595-90EBCEF17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670" y="5985981"/>
                <a:ext cx="391190" cy="215444"/>
              </a:xfrm>
              <a:prstGeom prst="rect">
                <a:avLst/>
              </a:prstGeom>
              <a:blipFill>
                <a:blip r:embed="rId4"/>
                <a:stretch>
                  <a:fillRect t="-2857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10112F6-4B96-A2E3-7342-4FB7BDCD88AA}"/>
                  </a:ext>
                </a:extLst>
              </p:cNvPr>
              <p:cNvSpPr txBox="1"/>
              <p:nvPr/>
            </p:nvSpPr>
            <p:spPr>
              <a:xfrm>
                <a:off x="3823935" y="5963202"/>
                <a:ext cx="79123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𝑒𝑛𝑡𝑎𝑟𝑡𝑒</m:t>
                    </m:r>
                  </m:oMath>
                </a14:m>
                <a:r>
                  <a:rPr lang="en-US" sz="1400" dirty="0"/>
                  <a:t>’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10112F6-4B96-A2E3-7342-4FB7BDCD8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935" y="5963202"/>
                <a:ext cx="791233" cy="215444"/>
              </a:xfrm>
              <a:prstGeom prst="rect">
                <a:avLst/>
              </a:prstGeom>
              <a:blipFill>
                <a:blip r:embed="rId5"/>
                <a:stretch>
                  <a:fillRect l="-6923" t="-25000" b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96F0EDC-B36F-FE2A-E61C-001BC7739D0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4215126" y="4390083"/>
            <a:ext cx="1443950" cy="43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F86CE21-FFA2-F9B4-39CE-B224913A0942}"/>
              </a:ext>
            </a:extLst>
          </p:cNvPr>
          <p:cNvSpPr/>
          <p:nvPr/>
        </p:nvSpPr>
        <p:spPr>
          <a:xfrm>
            <a:off x="5711846" y="3270046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43A9A92-32A9-9610-B9A5-54EFAC48162B}"/>
              </a:ext>
            </a:extLst>
          </p:cNvPr>
          <p:cNvSpPr/>
          <p:nvPr/>
        </p:nvSpPr>
        <p:spPr>
          <a:xfrm>
            <a:off x="5798519" y="3404389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89970D1-6DE4-E127-3C42-018752967F26}"/>
              </a:ext>
            </a:extLst>
          </p:cNvPr>
          <p:cNvSpPr/>
          <p:nvPr/>
        </p:nvSpPr>
        <p:spPr>
          <a:xfrm>
            <a:off x="5798519" y="3850754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6ABAB7-F039-4B07-A461-4AC1B4CE3D5C}"/>
              </a:ext>
            </a:extLst>
          </p:cNvPr>
          <p:cNvSpPr/>
          <p:nvPr/>
        </p:nvSpPr>
        <p:spPr>
          <a:xfrm>
            <a:off x="5798519" y="4314454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6B130C8-BFC4-AD67-E58C-D99DB998CCE9}"/>
              </a:ext>
            </a:extLst>
          </p:cNvPr>
          <p:cNvSpPr/>
          <p:nvPr/>
        </p:nvSpPr>
        <p:spPr>
          <a:xfrm>
            <a:off x="5798519" y="4814994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2342D43-434B-06C6-CC93-4FA9CEB40032}"/>
              </a:ext>
            </a:extLst>
          </p:cNvPr>
          <p:cNvSpPr/>
          <p:nvPr/>
        </p:nvSpPr>
        <p:spPr>
          <a:xfrm>
            <a:off x="6861707" y="3265711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A9D908B-49A5-FE29-6F44-10598A47E01D}"/>
              </a:ext>
            </a:extLst>
          </p:cNvPr>
          <p:cNvSpPr/>
          <p:nvPr/>
        </p:nvSpPr>
        <p:spPr>
          <a:xfrm>
            <a:off x="6948380" y="3400054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D8B8828-64DF-61FE-8A52-E03A89DD2405}"/>
              </a:ext>
            </a:extLst>
          </p:cNvPr>
          <p:cNvSpPr/>
          <p:nvPr/>
        </p:nvSpPr>
        <p:spPr>
          <a:xfrm>
            <a:off x="6948380" y="3846419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4A56457-C9CC-3A82-BBB1-F97F9FA73AD9}"/>
              </a:ext>
            </a:extLst>
          </p:cNvPr>
          <p:cNvSpPr/>
          <p:nvPr/>
        </p:nvSpPr>
        <p:spPr>
          <a:xfrm>
            <a:off x="6948380" y="4310119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664C143-0669-FCA2-9B4D-95C3775D84CB}"/>
              </a:ext>
            </a:extLst>
          </p:cNvPr>
          <p:cNvSpPr/>
          <p:nvPr/>
        </p:nvSpPr>
        <p:spPr>
          <a:xfrm>
            <a:off x="6948380" y="4810659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DD824D2-DB25-F81D-8999-14E19ADD091D}"/>
              </a:ext>
            </a:extLst>
          </p:cNvPr>
          <p:cNvSpPr/>
          <p:nvPr/>
        </p:nvSpPr>
        <p:spPr>
          <a:xfrm>
            <a:off x="8020234" y="3270046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26AE186-202D-113B-46FD-9CA240A499C6}"/>
              </a:ext>
            </a:extLst>
          </p:cNvPr>
          <p:cNvSpPr/>
          <p:nvPr/>
        </p:nvSpPr>
        <p:spPr>
          <a:xfrm>
            <a:off x="8106907" y="3404389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85AFF96-22C6-1ED8-EA2F-041B5FDDD1AE}"/>
              </a:ext>
            </a:extLst>
          </p:cNvPr>
          <p:cNvSpPr/>
          <p:nvPr/>
        </p:nvSpPr>
        <p:spPr>
          <a:xfrm>
            <a:off x="8106907" y="3850754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3E2DF55-84CB-F116-C276-793D105D5B8C}"/>
              </a:ext>
            </a:extLst>
          </p:cNvPr>
          <p:cNvSpPr/>
          <p:nvPr/>
        </p:nvSpPr>
        <p:spPr>
          <a:xfrm>
            <a:off x="8106907" y="4314454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8D9E79B-7D7D-BD08-4D7D-C0F3449A10BE}"/>
              </a:ext>
            </a:extLst>
          </p:cNvPr>
          <p:cNvSpPr/>
          <p:nvPr/>
        </p:nvSpPr>
        <p:spPr>
          <a:xfrm>
            <a:off x="8106907" y="4814994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6C965D0-CCA3-3EF5-DFB9-1F50F098254F}"/>
              </a:ext>
            </a:extLst>
          </p:cNvPr>
          <p:cNvSpPr/>
          <p:nvPr/>
        </p:nvSpPr>
        <p:spPr>
          <a:xfrm>
            <a:off x="9572156" y="3292154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8F6D2B3-2D9D-D5DD-0013-D09C17EFE0DA}"/>
              </a:ext>
            </a:extLst>
          </p:cNvPr>
          <p:cNvSpPr/>
          <p:nvPr/>
        </p:nvSpPr>
        <p:spPr>
          <a:xfrm>
            <a:off x="9658829" y="342649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6B43795-9C36-BF56-BA2B-7159525BE9AA}"/>
              </a:ext>
            </a:extLst>
          </p:cNvPr>
          <p:cNvSpPr/>
          <p:nvPr/>
        </p:nvSpPr>
        <p:spPr>
          <a:xfrm>
            <a:off x="9658829" y="387286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1914D5E-DC7A-5128-5325-C03CDAF982DE}"/>
              </a:ext>
            </a:extLst>
          </p:cNvPr>
          <p:cNvSpPr/>
          <p:nvPr/>
        </p:nvSpPr>
        <p:spPr>
          <a:xfrm>
            <a:off x="9658829" y="433656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A84D38D-B5ED-C644-754F-25F79BF03D45}"/>
              </a:ext>
            </a:extLst>
          </p:cNvPr>
          <p:cNvSpPr/>
          <p:nvPr/>
        </p:nvSpPr>
        <p:spPr>
          <a:xfrm>
            <a:off x="9658829" y="483710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D6DA7C4-604A-B06F-0E0D-0E1E622F51AA}"/>
              </a:ext>
            </a:extLst>
          </p:cNvPr>
          <p:cNvCxnSpPr>
            <a:cxnSpLocks/>
          </p:cNvCxnSpPr>
          <p:nvPr/>
        </p:nvCxnSpPr>
        <p:spPr>
          <a:xfrm flipV="1">
            <a:off x="5950197" y="5367532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D810D24-1288-66B3-4CD8-A5772B032231}"/>
              </a:ext>
            </a:extLst>
          </p:cNvPr>
          <p:cNvCxnSpPr>
            <a:cxnSpLocks/>
          </p:cNvCxnSpPr>
          <p:nvPr/>
        </p:nvCxnSpPr>
        <p:spPr>
          <a:xfrm flipV="1">
            <a:off x="7108725" y="5367532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3522FF3-B652-899E-E870-63595A7D77C8}"/>
              </a:ext>
            </a:extLst>
          </p:cNvPr>
          <p:cNvCxnSpPr>
            <a:cxnSpLocks/>
          </p:cNvCxnSpPr>
          <p:nvPr/>
        </p:nvCxnSpPr>
        <p:spPr>
          <a:xfrm flipV="1">
            <a:off x="8266531" y="5371867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EBF3081-7CF4-56FA-AD9A-88BA29D062CD}"/>
              </a:ext>
            </a:extLst>
          </p:cNvPr>
          <p:cNvCxnSpPr>
            <a:cxnSpLocks/>
          </p:cNvCxnSpPr>
          <p:nvPr/>
        </p:nvCxnSpPr>
        <p:spPr>
          <a:xfrm flipV="1">
            <a:off x="9819173" y="5393975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9929CCB-5EDF-4DDC-4169-D69F5FD77B6D}"/>
              </a:ext>
            </a:extLst>
          </p:cNvPr>
          <p:cNvCxnSpPr>
            <a:cxnSpLocks/>
          </p:cNvCxnSpPr>
          <p:nvPr/>
        </p:nvCxnSpPr>
        <p:spPr>
          <a:xfrm>
            <a:off x="6205882" y="4318789"/>
            <a:ext cx="646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7A6C726-143B-3C34-6330-BE0DD21CB2E6}"/>
              </a:ext>
            </a:extLst>
          </p:cNvPr>
          <p:cNvCxnSpPr>
            <a:cxnSpLocks/>
          </p:cNvCxnSpPr>
          <p:nvPr/>
        </p:nvCxnSpPr>
        <p:spPr>
          <a:xfrm>
            <a:off x="7355743" y="4323845"/>
            <a:ext cx="646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5D9031B-48B7-86DC-ABE6-EA7BAE9F49B8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9291255" y="4336562"/>
            <a:ext cx="280901" cy="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9DE928E-ED19-EB06-7E44-A663F7508431}"/>
                  </a:ext>
                </a:extLst>
              </p:cNvPr>
              <p:cNvSpPr txBox="1"/>
              <p:nvPr/>
            </p:nvSpPr>
            <p:spPr>
              <a:xfrm>
                <a:off x="5569743" y="5908621"/>
                <a:ext cx="83334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9DE928E-ED19-EB06-7E44-A663F7508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743" y="5908621"/>
                <a:ext cx="833349" cy="215444"/>
              </a:xfrm>
              <a:prstGeom prst="rect">
                <a:avLst/>
              </a:prstGeom>
              <a:blipFill>
                <a:blip r:embed="rId6"/>
                <a:stretch>
                  <a:fillRect l="-2941" r="-3676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74CD6CB-13BC-13FD-BC82-B1556C08D816}"/>
                  </a:ext>
                </a:extLst>
              </p:cNvPr>
              <p:cNvSpPr txBox="1"/>
              <p:nvPr/>
            </p:nvSpPr>
            <p:spPr>
              <a:xfrm>
                <a:off x="6913130" y="5914687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74CD6CB-13BC-13FD-BC82-B1556C08D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130" y="5914687"/>
                <a:ext cx="391190" cy="215444"/>
              </a:xfrm>
              <a:prstGeom prst="rect">
                <a:avLst/>
              </a:prstGeom>
              <a:blipFill>
                <a:blip r:embed="rId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D73469C-58B9-5ED4-7171-64284A803082}"/>
                  </a:ext>
                </a:extLst>
              </p:cNvPr>
              <p:cNvSpPr txBox="1"/>
              <p:nvPr/>
            </p:nvSpPr>
            <p:spPr>
              <a:xfrm>
                <a:off x="8087979" y="5914687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h𝑖𝑡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D73469C-58B9-5ED4-7171-64284A803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979" y="5914687"/>
                <a:ext cx="391190" cy="21544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307D1E5-4239-6C9B-1E78-EFA797485BB7}"/>
              </a:ext>
            </a:extLst>
          </p:cNvPr>
          <p:cNvCxnSpPr>
            <a:cxnSpLocks/>
          </p:cNvCxnSpPr>
          <p:nvPr/>
        </p:nvCxnSpPr>
        <p:spPr>
          <a:xfrm flipV="1">
            <a:off x="5952447" y="2990441"/>
            <a:ext cx="0" cy="278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879518A-9AF4-84B9-FB38-2F3BD575380A}"/>
                  </a:ext>
                </a:extLst>
              </p:cNvPr>
              <p:cNvSpPr txBox="1"/>
              <p:nvPr/>
            </p:nvSpPr>
            <p:spPr>
              <a:xfrm>
                <a:off x="5798519" y="2673123"/>
                <a:ext cx="44242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879518A-9AF4-84B9-FB38-2F3BD5753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519" y="2673123"/>
                <a:ext cx="442429" cy="288477"/>
              </a:xfrm>
              <a:prstGeom prst="rect">
                <a:avLst/>
              </a:prstGeom>
              <a:blipFill>
                <a:blip r:embed="rId9"/>
                <a:stretch>
                  <a:fillRect l="-12329" t="-21277" r="-21918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0E84DBF-9307-8CF8-90CB-F9AD271CA875}"/>
              </a:ext>
            </a:extLst>
          </p:cNvPr>
          <p:cNvCxnSpPr>
            <a:cxnSpLocks/>
          </p:cNvCxnSpPr>
          <p:nvPr/>
        </p:nvCxnSpPr>
        <p:spPr>
          <a:xfrm flipV="1">
            <a:off x="7122734" y="2994015"/>
            <a:ext cx="0" cy="278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1845EB93-2F4A-FC5E-FA61-8C7BC4D7DF0D}"/>
                  </a:ext>
                </a:extLst>
              </p:cNvPr>
              <p:cNvSpPr txBox="1"/>
              <p:nvPr/>
            </p:nvSpPr>
            <p:spPr>
              <a:xfrm>
                <a:off x="6968806" y="2676697"/>
                <a:ext cx="44242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1845EB93-2F4A-FC5E-FA61-8C7BC4D7D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806" y="2676697"/>
                <a:ext cx="442429" cy="288477"/>
              </a:xfrm>
              <a:prstGeom prst="rect">
                <a:avLst/>
              </a:prstGeom>
              <a:blipFill>
                <a:blip r:embed="rId10"/>
                <a:stretch>
                  <a:fillRect l="-12329" t="-19149" r="-21918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389EA5D-6147-2277-80B3-77709B1068E2}"/>
              </a:ext>
            </a:extLst>
          </p:cNvPr>
          <p:cNvCxnSpPr>
            <a:cxnSpLocks/>
          </p:cNvCxnSpPr>
          <p:nvPr/>
        </p:nvCxnSpPr>
        <p:spPr>
          <a:xfrm flipV="1">
            <a:off x="8272918" y="2999363"/>
            <a:ext cx="0" cy="278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838F0B5-6B7D-6EF7-6487-CD0EEE2DAF86}"/>
                  </a:ext>
                </a:extLst>
              </p:cNvPr>
              <p:cNvSpPr txBox="1"/>
              <p:nvPr/>
            </p:nvSpPr>
            <p:spPr>
              <a:xfrm>
                <a:off x="8118990" y="2682045"/>
                <a:ext cx="44242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838F0B5-6B7D-6EF7-6487-CD0EEE2DA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990" y="2682045"/>
                <a:ext cx="442429" cy="288477"/>
              </a:xfrm>
              <a:prstGeom prst="rect">
                <a:avLst/>
              </a:prstGeom>
              <a:blipFill>
                <a:blip r:embed="rId11"/>
                <a:stretch>
                  <a:fillRect l="-12500" t="-21277" r="-22222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E301E17-F352-9F4D-3D19-853B6B545175}"/>
                  </a:ext>
                </a:extLst>
              </p:cNvPr>
              <p:cNvSpPr txBox="1"/>
              <p:nvPr/>
            </p:nvSpPr>
            <p:spPr>
              <a:xfrm>
                <a:off x="9705540" y="5926394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𝑝𝑖𝑒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E301E17-F352-9F4D-3D19-853B6B545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540" y="5926394"/>
                <a:ext cx="391190" cy="215444"/>
              </a:xfrm>
              <a:prstGeom prst="rect">
                <a:avLst/>
              </a:prstGeom>
              <a:blipFill>
                <a:blip r:embed="rId12"/>
                <a:stretch>
                  <a:fillRect l="-1563" r="-1563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FC92D2F-CF73-6CBD-29D4-EC5A65F6B423}"/>
              </a:ext>
            </a:extLst>
          </p:cNvPr>
          <p:cNvCxnSpPr>
            <a:cxnSpLocks/>
          </p:cNvCxnSpPr>
          <p:nvPr/>
        </p:nvCxnSpPr>
        <p:spPr>
          <a:xfrm flipV="1">
            <a:off x="9821807" y="3017136"/>
            <a:ext cx="0" cy="278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157C034-608A-5C2A-F18F-D18EC100E628}"/>
                  </a:ext>
                </a:extLst>
              </p:cNvPr>
              <p:cNvSpPr txBox="1"/>
              <p:nvPr/>
            </p:nvSpPr>
            <p:spPr>
              <a:xfrm>
                <a:off x="9667879" y="2699818"/>
                <a:ext cx="45390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157C034-608A-5C2A-F18F-D18EC100E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879" y="2699818"/>
                <a:ext cx="453907" cy="288477"/>
              </a:xfrm>
              <a:prstGeom prst="rect">
                <a:avLst/>
              </a:prstGeom>
              <a:blipFill>
                <a:blip r:embed="rId13"/>
                <a:stretch>
                  <a:fillRect l="-12162" t="-21277" r="-18919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88887DF-4E51-FA0A-59AC-A09F93069DC0}"/>
              </a:ext>
            </a:extLst>
          </p:cNvPr>
          <p:cNvCxnSpPr>
            <a:cxnSpLocks/>
          </p:cNvCxnSpPr>
          <p:nvPr/>
        </p:nvCxnSpPr>
        <p:spPr>
          <a:xfrm>
            <a:off x="8514270" y="4336562"/>
            <a:ext cx="3018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46AD9E1E-D552-A115-F787-CA17864DAB75}"/>
              </a:ext>
            </a:extLst>
          </p:cNvPr>
          <p:cNvSpPr txBox="1"/>
          <p:nvPr/>
        </p:nvSpPr>
        <p:spPr>
          <a:xfrm>
            <a:off x="8897049" y="408672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C23C683-D7A2-A9C2-39B0-65790C9D5EC9}"/>
              </a:ext>
            </a:extLst>
          </p:cNvPr>
          <p:cNvCxnSpPr>
            <a:cxnSpLocks/>
          </p:cNvCxnSpPr>
          <p:nvPr/>
        </p:nvCxnSpPr>
        <p:spPr>
          <a:xfrm flipV="1">
            <a:off x="5950197" y="2394948"/>
            <a:ext cx="0" cy="278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CC45D3-4681-964F-6C4D-5F9C1129D6A7}"/>
                  </a:ext>
                </a:extLst>
              </p:cNvPr>
              <p:cNvSpPr txBox="1"/>
              <p:nvPr/>
            </p:nvSpPr>
            <p:spPr>
              <a:xfrm>
                <a:off x="5701846" y="2060053"/>
                <a:ext cx="72173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CC45D3-4681-964F-6C4D-5F9C1129D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846" y="2060053"/>
                <a:ext cx="721736" cy="295594"/>
              </a:xfrm>
              <a:prstGeom prst="rect">
                <a:avLst/>
              </a:prstGeom>
              <a:blipFill>
                <a:blip r:embed="rId14"/>
                <a:stretch>
                  <a:fillRect l="-10084" r="-1092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565171-6AA6-637C-3140-BB60699CB9EE}"/>
                  </a:ext>
                </a:extLst>
              </p:cNvPr>
              <p:cNvSpPr txBox="1"/>
              <p:nvPr/>
            </p:nvSpPr>
            <p:spPr>
              <a:xfrm>
                <a:off x="6861707" y="2060053"/>
                <a:ext cx="72173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565171-6AA6-637C-3140-BB60699CB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707" y="2060053"/>
                <a:ext cx="721736" cy="295594"/>
              </a:xfrm>
              <a:prstGeom prst="rect">
                <a:avLst/>
              </a:prstGeom>
              <a:blipFill>
                <a:blip r:embed="rId15"/>
                <a:stretch>
                  <a:fillRect l="-10169" r="-1186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E4C036-FEEC-1AF2-C580-B4010DD96268}"/>
                  </a:ext>
                </a:extLst>
              </p:cNvPr>
              <p:cNvSpPr txBox="1"/>
              <p:nvPr/>
            </p:nvSpPr>
            <p:spPr>
              <a:xfrm>
                <a:off x="7989114" y="2060053"/>
                <a:ext cx="72173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E4C036-FEEC-1AF2-C580-B4010DD96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114" y="2060053"/>
                <a:ext cx="721736" cy="295594"/>
              </a:xfrm>
              <a:prstGeom prst="rect">
                <a:avLst/>
              </a:prstGeom>
              <a:blipFill>
                <a:blip r:embed="rId16"/>
                <a:stretch>
                  <a:fillRect l="-10169" r="-1186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5CEC48-6508-7D5D-5F72-03FBE84ECA7A}"/>
                  </a:ext>
                </a:extLst>
              </p:cNvPr>
              <p:cNvSpPr txBox="1"/>
              <p:nvPr/>
            </p:nvSpPr>
            <p:spPr>
              <a:xfrm>
                <a:off x="9510072" y="2077826"/>
                <a:ext cx="733214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5CEC48-6508-7D5D-5F72-03FBE84EC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072" y="2077826"/>
                <a:ext cx="733214" cy="295594"/>
              </a:xfrm>
              <a:prstGeom prst="rect">
                <a:avLst/>
              </a:prstGeom>
              <a:blipFill>
                <a:blip r:embed="rId17"/>
                <a:stretch>
                  <a:fillRect l="-10000" r="-11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AB86BD-DED0-649F-9608-16DFAED621A0}"/>
              </a:ext>
            </a:extLst>
          </p:cNvPr>
          <p:cNvCxnSpPr>
            <a:cxnSpLocks/>
          </p:cNvCxnSpPr>
          <p:nvPr/>
        </p:nvCxnSpPr>
        <p:spPr>
          <a:xfrm flipV="1">
            <a:off x="7138488" y="2394947"/>
            <a:ext cx="0" cy="278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289163-B915-2360-EFCE-D916D437F330}"/>
              </a:ext>
            </a:extLst>
          </p:cNvPr>
          <p:cNvCxnSpPr>
            <a:cxnSpLocks/>
          </p:cNvCxnSpPr>
          <p:nvPr/>
        </p:nvCxnSpPr>
        <p:spPr>
          <a:xfrm flipV="1">
            <a:off x="8283574" y="2403870"/>
            <a:ext cx="0" cy="278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3957ED-441C-AFB5-84A8-0A6AA934932C}"/>
              </a:ext>
            </a:extLst>
          </p:cNvPr>
          <p:cNvCxnSpPr>
            <a:cxnSpLocks/>
          </p:cNvCxnSpPr>
          <p:nvPr/>
        </p:nvCxnSpPr>
        <p:spPr>
          <a:xfrm flipV="1">
            <a:off x="9819173" y="2412719"/>
            <a:ext cx="0" cy="278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AC12D12-A92F-7972-403E-29139133E5F9}"/>
              </a:ext>
            </a:extLst>
          </p:cNvPr>
          <p:cNvSpPr txBox="1"/>
          <p:nvPr/>
        </p:nvSpPr>
        <p:spPr>
          <a:xfrm>
            <a:off x="8840780" y="577822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4CA87F-044C-E084-FB0E-AA29F017EE83}"/>
              </a:ext>
            </a:extLst>
          </p:cNvPr>
          <p:cNvSpPr txBox="1"/>
          <p:nvPr/>
        </p:nvSpPr>
        <p:spPr>
          <a:xfrm>
            <a:off x="8888635" y="26156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C5763A-9CDB-2E47-A362-A00EC2FDF7E4}"/>
              </a:ext>
            </a:extLst>
          </p:cNvPr>
          <p:cNvSpPr txBox="1"/>
          <p:nvPr/>
        </p:nvSpPr>
        <p:spPr>
          <a:xfrm>
            <a:off x="8911115" y="200189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ECABD5-6974-4331-48B1-4CEB035D2A92}"/>
              </a:ext>
            </a:extLst>
          </p:cNvPr>
          <p:cNvCxnSpPr>
            <a:cxnSpLocks/>
          </p:cNvCxnSpPr>
          <p:nvPr/>
        </p:nvCxnSpPr>
        <p:spPr>
          <a:xfrm>
            <a:off x="10282531" y="2259868"/>
            <a:ext cx="3018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811F4E1-BD17-1733-99AE-FF01553FCE68}"/>
                  </a:ext>
                </a:extLst>
              </p:cNvPr>
              <p:cNvSpPr txBox="1"/>
              <p:nvPr/>
            </p:nvSpPr>
            <p:spPr>
              <a:xfrm>
                <a:off x="10559671" y="1790022"/>
                <a:ext cx="1478931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811F4E1-BD17-1733-99AE-FF01553FC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671" y="1790022"/>
                <a:ext cx="1478931" cy="87120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0E73A712-D339-3FB5-25CA-E549DC40DDF2}"/>
              </a:ext>
            </a:extLst>
          </p:cNvPr>
          <p:cNvSpPr txBox="1"/>
          <p:nvPr/>
        </p:nvSpPr>
        <p:spPr>
          <a:xfrm>
            <a:off x="6908546" y="6161580"/>
            <a:ext cx="187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 target labels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CDFEA1-3A02-D016-88F8-D380DEFD51A8}"/>
              </a:ext>
            </a:extLst>
          </p:cNvPr>
          <p:cNvSpPr txBox="1"/>
          <p:nvPr/>
        </p:nvSpPr>
        <p:spPr>
          <a:xfrm>
            <a:off x="546383" y="6224688"/>
            <a:ext cx="187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labels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BBA732-4245-E375-3C28-2952EA872E2B}"/>
              </a:ext>
            </a:extLst>
          </p:cNvPr>
          <p:cNvSpPr txBox="1"/>
          <p:nvPr/>
        </p:nvSpPr>
        <p:spPr>
          <a:xfrm>
            <a:off x="10820582" y="1588926"/>
            <a:ext cx="187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overall loss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6210590D-8078-43CD-0659-E21012820A63}"/>
              </a:ext>
            </a:extLst>
          </p:cNvPr>
          <p:cNvSpPr/>
          <p:nvPr/>
        </p:nvSpPr>
        <p:spPr>
          <a:xfrm>
            <a:off x="5826697" y="2371226"/>
            <a:ext cx="256095" cy="1965336"/>
          </a:xfrm>
          <a:prstGeom prst="downArrow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AEE852B1-A392-365D-0EA9-83A10AA538A2}"/>
              </a:ext>
            </a:extLst>
          </p:cNvPr>
          <p:cNvSpPr/>
          <p:nvPr/>
        </p:nvSpPr>
        <p:spPr>
          <a:xfrm>
            <a:off x="7014937" y="2363007"/>
            <a:ext cx="256095" cy="1965336"/>
          </a:xfrm>
          <a:prstGeom prst="downArrow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72123310-A05A-383C-6EDC-3C4441D809F7}"/>
              </a:ext>
            </a:extLst>
          </p:cNvPr>
          <p:cNvSpPr/>
          <p:nvPr/>
        </p:nvSpPr>
        <p:spPr>
          <a:xfrm>
            <a:off x="8162296" y="2366284"/>
            <a:ext cx="256095" cy="1965336"/>
          </a:xfrm>
          <a:prstGeom prst="downArrow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9E8A57CB-D81A-43B9-DB01-6BE5D5C29A29}"/>
              </a:ext>
            </a:extLst>
          </p:cNvPr>
          <p:cNvSpPr/>
          <p:nvPr/>
        </p:nvSpPr>
        <p:spPr>
          <a:xfrm>
            <a:off x="9682859" y="2394468"/>
            <a:ext cx="256095" cy="1965336"/>
          </a:xfrm>
          <a:prstGeom prst="downArrow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6FF8FEBA-569B-DC7C-49F7-1CDBC4DA436A}"/>
              </a:ext>
            </a:extLst>
          </p:cNvPr>
          <p:cNvSpPr/>
          <p:nvPr/>
        </p:nvSpPr>
        <p:spPr>
          <a:xfrm rot="5400000">
            <a:off x="4787464" y="3421324"/>
            <a:ext cx="256095" cy="1894810"/>
          </a:xfrm>
          <a:prstGeom prst="downArrow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923B229-D9B3-AED8-7806-405F7C573FE3}"/>
              </a:ext>
            </a:extLst>
          </p:cNvPr>
          <p:cNvSpPr/>
          <p:nvPr/>
        </p:nvSpPr>
        <p:spPr>
          <a:xfrm rot="5400000">
            <a:off x="3324047" y="3885240"/>
            <a:ext cx="256095" cy="1001016"/>
          </a:xfrm>
          <a:prstGeom prst="downArrow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09E8B78C-49BB-3A67-7490-29A702C71207}"/>
              </a:ext>
            </a:extLst>
          </p:cNvPr>
          <p:cNvSpPr/>
          <p:nvPr/>
        </p:nvSpPr>
        <p:spPr>
          <a:xfrm rot="5400000">
            <a:off x="2294595" y="3902703"/>
            <a:ext cx="256095" cy="1001016"/>
          </a:xfrm>
          <a:prstGeom prst="downArrow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6EB8A6F5-9003-B850-EE7D-595D9F497883}"/>
              </a:ext>
            </a:extLst>
          </p:cNvPr>
          <p:cNvSpPr/>
          <p:nvPr/>
        </p:nvSpPr>
        <p:spPr>
          <a:xfrm rot="5400000">
            <a:off x="1241006" y="3902704"/>
            <a:ext cx="256095" cy="1001016"/>
          </a:xfrm>
          <a:prstGeom prst="downArrow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4EAC3F83-5A3B-5939-FB66-0921BB85C28E}"/>
              </a:ext>
            </a:extLst>
          </p:cNvPr>
          <p:cNvSpPr/>
          <p:nvPr/>
        </p:nvSpPr>
        <p:spPr>
          <a:xfrm rot="5400000">
            <a:off x="6406096" y="3851363"/>
            <a:ext cx="256095" cy="1060088"/>
          </a:xfrm>
          <a:prstGeom prst="downArrow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983F5536-19A4-8DAA-DC98-97153A79F9EB}"/>
              </a:ext>
            </a:extLst>
          </p:cNvPr>
          <p:cNvSpPr/>
          <p:nvPr/>
        </p:nvSpPr>
        <p:spPr>
          <a:xfrm rot="5400000">
            <a:off x="7602296" y="3860395"/>
            <a:ext cx="256095" cy="1060088"/>
          </a:xfrm>
          <a:prstGeom prst="downArrow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0A1B110F-8388-90F7-62E4-8A818D6EC16E}"/>
              </a:ext>
            </a:extLst>
          </p:cNvPr>
          <p:cNvSpPr/>
          <p:nvPr/>
        </p:nvSpPr>
        <p:spPr>
          <a:xfrm rot="5400000">
            <a:off x="8896226" y="3740858"/>
            <a:ext cx="256095" cy="1317169"/>
          </a:xfrm>
          <a:prstGeom prst="downArrow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E9FB85D3-8AB2-9146-59FC-AC31E57BA434}"/>
              </a:ext>
            </a:extLst>
          </p:cNvPr>
          <p:cNvSpPr/>
          <p:nvPr/>
        </p:nvSpPr>
        <p:spPr>
          <a:xfrm rot="5400000">
            <a:off x="10020474" y="1716477"/>
            <a:ext cx="256095" cy="1060088"/>
          </a:xfrm>
          <a:prstGeom prst="downArrow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AF6A3BC7-146F-DE41-D64E-E84A00A42EE1}"/>
              </a:ext>
            </a:extLst>
          </p:cNvPr>
          <p:cNvSpPr/>
          <p:nvPr/>
        </p:nvSpPr>
        <p:spPr>
          <a:xfrm rot="5400000">
            <a:off x="8936203" y="1731033"/>
            <a:ext cx="256095" cy="1060088"/>
          </a:xfrm>
          <a:prstGeom prst="downArrow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610D4042-E98B-6169-9800-BF09B153B6F0}"/>
              </a:ext>
            </a:extLst>
          </p:cNvPr>
          <p:cNvSpPr/>
          <p:nvPr/>
        </p:nvSpPr>
        <p:spPr>
          <a:xfrm rot="5400000">
            <a:off x="7838512" y="1742734"/>
            <a:ext cx="256095" cy="1060088"/>
          </a:xfrm>
          <a:prstGeom prst="downArrow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B1D090A8-E8CD-F9D7-6190-1289AF624CBE}"/>
              </a:ext>
            </a:extLst>
          </p:cNvPr>
          <p:cNvSpPr/>
          <p:nvPr/>
        </p:nvSpPr>
        <p:spPr>
          <a:xfrm rot="5400000">
            <a:off x="6687105" y="1650598"/>
            <a:ext cx="256095" cy="1218542"/>
          </a:xfrm>
          <a:prstGeom prst="downArrow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8BC346-A129-5541-AE6D-6883357B35A3}"/>
              </a:ext>
            </a:extLst>
          </p:cNvPr>
          <p:cNvSpPr txBox="1"/>
          <p:nvPr/>
        </p:nvSpPr>
        <p:spPr>
          <a:xfrm>
            <a:off x="7488568" y="1709723"/>
            <a:ext cx="187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gradient flow</a:t>
            </a:r>
          </a:p>
        </p:txBody>
      </p:sp>
    </p:spTree>
    <p:extLst>
      <p:ext uri="{BB962C8B-B14F-4D97-AF65-F5344CB8AC3E}">
        <p14:creationId xmlns:p14="http://schemas.microsoft.com/office/powerpoint/2010/main" val="170171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1E297E-9BDE-8F76-1820-116F5872E874}"/>
              </a:ext>
            </a:extLst>
          </p:cNvPr>
          <p:cNvSpPr/>
          <p:nvPr/>
        </p:nvSpPr>
        <p:spPr>
          <a:xfrm>
            <a:off x="2213470" y="3500294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7910D1-5158-2DB6-54B0-095E7127CB67}"/>
              </a:ext>
            </a:extLst>
          </p:cNvPr>
          <p:cNvSpPr/>
          <p:nvPr/>
        </p:nvSpPr>
        <p:spPr>
          <a:xfrm>
            <a:off x="2300143" y="363463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9B4C90-3654-0752-8CAC-B7F9734DC906}"/>
              </a:ext>
            </a:extLst>
          </p:cNvPr>
          <p:cNvSpPr/>
          <p:nvPr/>
        </p:nvSpPr>
        <p:spPr>
          <a:xfrm>
            <a:off x="2300143" y="408100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DC9D7-1FC4-5FF1-453F-156F5AAB34C0}"/>
              </a:ext>
            </a:extLst>
          </p:cNvPr>
          <p:cNvSpPr/>
          <p:nvPr/>
        </p:nvSpPr>
        <p:spPr>
          <a:xfrm>
            <a:off x="2300143" y="454470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FA92BD9-A28A-1B11-6923-29B2A69E6193}"/>
              </a:ext>
            </a:extLst>
          </p:cNvPr>
          <p:cNvSpPr/>
          <p:nvPr/>
        </p:nvSpPr>
        <p:spPr>
          <a:xfrm>
            <a:off x="2300143" y="504524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1A959-80B0-2F92-037F-9D80E66ABDA7}"/>
              </a:ext>
            </a:extLst>
          </p:cNvPr>
          <p:cNvSpPr/>
          <p:nvPr/>
        </p:nvSpPr>
        <p:spPr>
          <a:xfrm>
            <a:off x="3363331" y="3495959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13AE1AC-148A-7BAD-C79B-87073B7D4425}"/>
              </a:ext>
            </a:extLst>
          </p:cNvPr>
          <p:cNvSpPr/>
          <p:nvPr/>
        </p:nvSpPr>
        <p:spPr>
          <a:xfrm>
            <a:off x="3450004" y="363030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32976B-8873-E4DC-3182-568905B900FF}"/>
              </a:ext>
            </a:extLst>
          </p:cNvPr>
          <p:cNvSpPr/>
          <p:nvPr/>
        </p:nvSpPr>
        <p:spPr>
          <a:xfrm>
            <a:off x="3450004" y="407666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8A8C9F-682F-EB6C-C00F-ABC2974BF103}"/>
              </a:ext>
            </a:extLst>
          </p:cNvPr>
          <p:cNvSpPr/>
          <p:nvPr/>
        </p:nvSpPr>
        <p:spPr>
          <a:xfrm>
            <a:off x="3450004" y="454036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369B485-B4E6-10BB-A165-ED6D18681F7B}"/>
              </a:ext>
            </a:extLst>
          </p:cNvPr>
          <p:cNvSpPr/>
          <p:nvPr/>
        </p:nvSpPr>
        <p:spPr>
          <a:xfrm>
            <a:off x="3450004" y="504090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5564E1-9700-C092-DA47-95C4E6344F8D}"/>
              </a:ext>
            </a:extLst>
          </p:cNvPr>
          <p:cNvSpPr/>
          <p:nvPr/>
        </p:nvSpPr>
        <p:spPr>
          <a:xfrm>
            <a:off x="4521858" y="3500294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9444B5-AF35-278A-631A-3B1DA7A644DC}"/>
              </a:ext>
            </a:extLst>
          </p:cNvPr>
          <p:cNvSpPr/>
          <p:nvPr/>
        </p:nvSpPr>
        <p:spPr>
          <a:xfrm>
            <a:off x="4608531" y="363463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0157417-5B6F-6DE5-854A-FD335C600113}"/>
              </a:ext>
            </a:extLst>
          </p:cNvPr>
          <p:cNvSpPr/>
          <p:nvPr/>
        </p:nvSpPr>
        <p:spPr>
          <a:xfrm>
            <a:off x="4608531" y="408100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2758CB-326A-3B05-A1DF-8E87A69B7455}"/>
              </a:ext>
            </a:extLst>
          </p:cNvPr>
          <p:cNvSpPr/>
          <p:nvPr/>
        </p:nvSpPr>
        <p:spPr>
          <a:xfrm>
            <a:off x="4608531" y="454470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E110D37-9AE1-484A-0B23-CFE2B98EC479}"/>
              </a:ext>
            </a:extLst>
          </p:cNvPr>
          <p:cNvSpPr/>
          <p:nvPr/>
        </p:nvSpPr>
        <p:spPr>
          <a:xfrm>
            <a:off x="4608531" y="504524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9C4CCC-4108-31A3-5CE1-CADE9BD0DFFA}"/>
              </a:ext>
            </a:extLst>
          </p:cNvPr>
          <p:cNvSpPr/>
          <p:nvPr/>
        </p:nvSpPr>
        <p:spPr>
          <a:xfrm>
            <a:off x="5491023" y="3504629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E7C5861-EDCD-6F7B-0DFF-62ECB8DBE410}"/>
              </a:ext>
            </a:extLst>
          </p:cNvPr>
          <p:cNvSpPr/>
          <p:nvPr/>
        </p:nvSpPr>
        <p:spPr>
          <a:xfrm>
            <a:off x="5577696" y="363897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1188C9D-5E9B-68A3-6F13-E5609FB72625}"/>
              </a:ext>
            </a:extLst>
          </p:cNvPr>
          <p:cNvSpPr/>
          <p:nvPr/>
        </p:nvSpPr>
        <p:spPr>
          <a:xfrm>
            <a:off x="5577696" y="408533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C8AC047-F8B5-1401-29FF-271491DF473E}"/>
              </a:ext>
            </a:extLst>
          </p:cNvPr>
          <p:cNvSpPr/>
          <p:nvPr/>
        </p:nvSpPr>
        <p:spPr>
          <a:xfrm>
            <a:off x="5577696" y="454903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C56AC14-AE4A-FEE8-B1AA-E7EF04B80904}"/>
              </a:ext>
            </a:extLst>
          </p:cNvPr>
          <p:cNvSpPr/>
          <p:nvPr/>
        </p:nvSpPr>
        <p:spPr>
          <a:xfrm>
            <a:off x="5577696" y="504957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40847A-0FE4-B458-D55C-AF82B5ED7110}"/>
              </a:ext>
            </a:extLst>
          </p:cNvPr>
          <p:cNvCxnSpPr>
            <a:cxnSpLocks/>
          </p:cNvCxnSpPr>
          <p:nvPr/>
        </p:nvCxnSpPr>
        <p:spPr>
          <a:xfrm flipV="1">
            <a:off x="2451821" y="5597780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99A456-7618-3859-87F9-A30D253A783E}"/>
              </a:ext>
            </a:extLst>
          </p:cNvPr>
          <p:cNvCxnSpPr>
            <a:cxnSpLocks/>
          </p:cNvCxnSpPr>
          <p:nvPr/>
        </p:nvCxnSpPr>
        <p:spPr>
          <a:xfrm flipV="1">
            <a:off x="3610349" y="5597780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7F8381-561D-F98E-716D-010191AADF08}"/>
              </a:ext>
            </a:extLst>
          </p:cNvPr>
          <p:cNvCxnSpPr>
            <a:cxnSpLocks/>
          </p:cNvCxnSpPr>
          <p:nvPr/>
        </p:nvCxnSpPr>
        <p:spPr>
          <a:xfrm flipV="1">
            <a:off x="4768155" y="5602115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A7AB38-A4E1-57E9-D492-A27B5BF0AB97}"/>
              </a:ext>
            </a:extLst>
          </p:cNvPr>
          <p:cNvCxnSpPr>
            <a:cxnSpLocks/>
          </p:cNvCxnSpPr>
          <p:nvPr/>
        </p:nvCxnSpPr>
        <p:spPr>
          <a:xfrm flipV="1">
            <a:off x="5738040" y="5606450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B6A56F-3A8D-5170-BF31-01C0B9805BCA}"/>
              </a:ext>
            </a:extLst>
          </p:cNvPr>
          <p:cNvCxnSpPr>
            <a:cxnSpLocks/>
          </p:cNvCxnSpPr>
          <p:nvPr/>
        </p:nvCxnSpPr>
        <p:spPr>
          <a:xfrm>
            <a:off x="2707506" y="4549037"/>
            <a:ext cx="646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6BCDE0-DF1E-1927-021F-D20EF3F9CBA6}"/>
              </a:ext>
            </a:extLst>
          </p:cNvPr>
          <p:cNvCxnSpPr>
            <a:cxnSpLocks/>
          </p:cNvCxnSpPr>
          <p:nvPr/>
        </p:nvCxnSpPr>
        <p:spPr>
          <a:xfrm>
            <a:off x="3857367" y="4554093"/>
            <a:ext cx="646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66A0B7-5DC6-90C7-0183-9FE0C443ABF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015894" y="4549037"/>
            <a:ext cx="475129" cy="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51B9190-430E-673C-B19E-B9E1484F8CBD}"/>
                  </a:ext>
                </a:extLst>
              </p:cNvPr>
              <p:cNvSpPr txBox="1"/>
              <p:nvPr/>
            </p:nvSpPr>
            <p:spPr>
              <a:xfrm>
                <a:off x="2316316" y="6144935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𝑖𝑙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51B9190-430E-673C-B19E-B9E1484F8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316" y="6144935"/>
                <a:ext cx="391190" cy="215444"/>
              </a:xfrm>
              <a:prstGeom prst="rect">
                <a:avLst/>
              </a:prstGeom>
              <a:blipFill>
                <a:blip r:embed="rId2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1770B3-97CF-4D55-9FCA-EFE90748A71B}"/>
                  </a:ext>
                </a:extLst>
              </p:cNvPr>
              <p:cNvSpPr txBox="1"/>
              <p:nvPr/>
            </p:nvSpPr>
            <p:spPr>
              <a:xfrm>
                <a:off x="3414754" y="6144935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1770B3-97CF-4D55-9FCA-EFE90748A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754" y="6144935"/>
                <a:ext cx="391190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6342F10-8F6B-B4D3-2595-90EBCEF17038}"/>
                  </a:ext>
                </a:extLst>
              </p:cNvPr>
              <p:cNvSpPr txBox="1"/>
              <p:nvPr/>
            </p:nvSpPr>
            <p:spPr>
              <a:xfrm>
                <a:off x="4589603" y="6144935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6342F10-8F6B-B4D3-2595-90EBCEF17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603" y="6144935"/>
                <a:ext cx="391190" cy="215444"/>
              </a:xfrm>
              <a:prstGeom prst="rect">
                <a:avLst/>
              </a:prstGeom>
              <a:blipFill>
                <a:blip r:embed="rId4"/>
                <a:stretch>
                  <a:fillRect t="-2857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10112F6-4B96-A2E3-7342-4FB7BDCD88AA}"/>
                  </a:ext>
                </a:extLst>
              </p:cNvPr>
              <p:cNvSpPr txBox="1"/>
              <p:nvPr/>
            </p:nvSpPr>
            <p:spPr>
              <a:xfrm>
                <a:off x="5593868" y="6122156"/>
                <a:ext cx="79123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𝑒𝑛𝑡𝑎𝑟𝑡𝑒</m:t>
                    </m:r>
                  </m:oMath>
                </a14:m>
                <a:r>
                  <a:rPr lang="en-US" sz="1400" dirty="0"/>
                  <a:t>’</a:t>
                </a: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10112F6-4B96-A2E3-7342-4FB7BDCD8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868" y="6122156"/>
                <a:ext cx="791233" cy="215444"/>
              </a:xfrm>
              <a:prstGeom prst="rect">
                <a:avLst/>
              </a:prstGeom>
              <a:blipFill>
                <a:blip r:embed="rId5"/>
                <a:stretch>
                  <a:fillRect l="-7752" t="-25000" b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96F0EDC-B36F-FE2A-E61C-001BC7739D0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985059" y="4549037"/>
            <a:ext cx="1443950" cy="433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F86CE21-FFA2-F9B4-39CE-B224913A0942}"/>
              </a:ext>
            </a:extLst>
          </p:cNvPr>
          <p:cNvSpPr/>
          <p:nvPr/>
        </p:nvSpPr>
        <p:spPr>
          <a:xfrm>
            <a:off x="7481779" y="3429000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43A9A92-32A9-9610-B9A5-54EFAC48162B}"/>
              </a:ext>
            </a:extLst>
          </p:cNvPr>
          <p:cNvSpPr/>
          <p:nvPr/>
        </p:nvSpPr>
        <p:spPr>
          <a:xfrm>
            <a:off x="7568452" y="3563343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89970D1-6DE4-E127-3C42-018752967F26}"/>
              </a:ext>
            </a:extLst>
          </p:cNvPr>
          <p:cNvSpPr/>
          <p:nvPr/>
        </p:nvSpPr>
        <p:spPr>
          <a:xfrm>
            <a:off x="7568452" y="4009708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6ABAB7-F039-4B07-A461-4AC1B4CE3D5C}"/>
              </a:ext>
            </a:extLst>
          </p:cNvPr>
          <p:cNvSpPr/>
          <p:nvPr/>
        </p:nvSpPr>
        <p:spPr>
          <a:xfrm>
            <a:off x="7568452" y="4473408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6B130C8-BFC4-AD67-E58C-D99DB998CCE9}"/>
              </a:ext>
            </a:extLst>
          </p:cNvPr>
          <p:cNvSpPr/>
          <p:nvPr/>
        </p:nvSpPr>
        <p:spPr>
          <a:xfrm>
            <a:off x="7568452" y="4973948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D6DA7C4-604A-B06F-0E0D-0E1E622F51AA}"/>
              </a:ext>
            </a:extLst>
          </p:cNvPr>
          <p:cNvCxnSpPr>
            <a:cxnSpLocks/>
          </p:cNvCxnSpPr>
          <p:nvPr/>
        </p:nvCxnSpPr>
        <p:spPr>
          <a:xfrm flipV="1">
            <a:off x="7720130" y="5526486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9DE928E-ED19-EB06-7E44-A663F7508431}"/>
                  </a:ext>
                </a:extLst>
              </p:cNvPr>
              <p:cNvSpPr txBox="1"/>
              <p:nvPr/>
            </p:nvSpPr>
            <p:spPr>
              <a:xfrm>
                <a:off x="7339676" y="6067575"/>
                <a:ext cx="83334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9DE928E-ED19-EB06-7E44-A663F7508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676" y="6067575"/>
                <a:ext cx="833349" cy="215444"/>
              </a:xfrm>
              <a:prstGeom prst="rect">
                <a:avLst/>
              </a:prstGeom>
              <a:blipFill>
                <a:blip r:embed="rId6"/>
                <a:stretch>
                  <a:fillRect l="-2920" r="-292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307D1E5-4239-6C9B-1E78-EFA797485BB7}"/>
              </a:ext>
            </a:extLst>
          </p:cNvPr>
          <p:cNvCxnSpPr>
            <a:cxnSpLocks/>
            <a:stCxn id="86" idx="0"/>
            <a:endCxn id="129" idx="2"/>
          </p:cNvCxnSpPr>
          <p:nvPr/>
        </p:nvCxnSpPr>
        <p:spPr>
          <a:xfrm flipH="1" flipV="1">
            <a:off x="7711352" y="1780082"/>
            <a:ext cx="17445" cy="164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879518A-9AF4-84B9-FB38-2F3BD575380A}"/>
                  </a:ext>
                </a:extLst>
              </p:cNvPr>
              <p:cNvSpPr txBox="1"/>
              <p:nvPr/>
            </p:nvSpPr>
            <p:spPr>
              <a:xfrm>
                <a:off x="7490137" y="1491605"/>
                <a:ext cx="44242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879518A-9AF4-84B9-FB38-2F3BD5753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137" y="1491605"/>
                <a:ext cx="442429" cy="288477"/>
              </a:xfrm>
              <a:prstGeom prst="rect">
                <a:avLst/>
              </a:prstGeom>
              <a:blipFill>
                <a:blip r:embed="rId7"/>
                <a:stretch>
                  <a:fillRect l="-12500" t="-21277" r="-22222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E869572-1CBA-5D29-B4C8-0158D21A4027}"/>
              </a:ext>
            </a:extLst>
          </p:cNvPr>
          <p:cNvCxnSpPr>
            <a:cxnSpLocks/>
          </p:cNvCxnSpPr>
          <p:nvPr/>
        </p:nvCxnSpPr>
        <p:spPr>
          <a:xfrm flipV="1">
            <a:off x="7709631" y="1259987"/>
            <a:ext cx="0" cy="231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30055BC-1084-E414-EB3A-9F4251DC5A74}"/>
                  </a:ext>
                </a:extLst>
              </p:cNvPr>
              <p:cNvSpPr txBox="1"/>
              <p:nvPr/>
            </p:nvSpPr>
            <p:spPr>
              <a:xfrm>
                <a:off x="7521051" y="1028139"/>
                <a:ext cx="37716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30055BC-1084-E414-EB3A-9F4251DC5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051" y="1028139"/>
                <a:ext cx="377160" cy="215444"/>
              </a:xfrm>
              <a:prstGeom prst="rect">
                <a:avLst/>
              </a:prstGeom>
              <a:blipFill>
                <a:blip r:embed="rId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88887DF-4E51-FA0A-59AC-A09F93069DC0}"/>
              </a:ext>
            </a:extLst>
          </p:cNvPr>
          <p:cNvCxnSpPr>
            <a:cxnSpLocks/>
          </p:cNvCxnSpPr>
          <p:nvPr/>
        </p:nvCxnSpPr>
        <p:spPr>
          <a:xfrm>
            <a:off x="7983823" y="4573743"/>
            <a:ext cx="475129" cy="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46AD9E1E-D552-A115-F787-CA17864DAB75}"/>
              </a:ext>
            </a:extLst>
          </p:cNvPr>
          <p:cNvSpPr txBox="1"/>
          <p:nvPr/>
        </p:nvSpPr>
        <p:spPr>
          <a:xfrm>
            <a:off x="8450944" y="433039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5B2A94-144C-9C69-F699-A926C65E0B0A}"/>
              </a:ext>
            </a:extLst>
          </p:cNvPr>
          <p:cNvSpPr/>
          <p:nvPr/>
        </p:nvSpPr>
        <p:spPr>
          <a:xfrm>
            <a:off x="2291476" y="246026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9072FA-5A8D-110F-2B08-0BA561640275}"/>
              </a:ext>
            </a:extLst>
          </p:cNvPr>
          <p:cNvSpPr/>
          <p:nvPr/>
        </p:nvSpPr>
        <p:spPr>
          <a:xfrm>
            <a:off x="3414754" y="246026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51A80B-219C-7464-4115-A09A4EC97A9D}"/>
              </a:ext>
            </a:extLst>
          </p:cNvPr>
          <p:cNvSpPr/>
          <p:nvPr/>
        </p:nvSpPr>
        <p:spPr>
          <a:xfrm>
            <a:off x="4608531" y="246026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8EB9E55-D528-92B7-0357-9ECB20A188B4}"/>
              </a:ext>
            </a:extLst>
          </p:cNvPr>
          <p:cNvSpPr/>
          <p:nvPr/>
        </p:nvSpPr>
        <p:spPr>
          <a:xfrm>
            <a:off x="5567442" y="2455886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B54D5C-DA75-18B2-C778-26C83D5F1A9C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2451821" y="2780950"/>
            <a:ext cx="8667" cy="719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682A97-CA48-BF98-6917-0E902F7E88E3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H="1" flipV="1">
            <a:off x="3575099" y="2780950"/>
            <a:ext cx="35250" cy="715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2254A3-F0A4-DF0E-DF7A-74AE2AFCF3A2}"/>
              </a:ext>
            </a:extLst>
          </p:cNvPr>
          <p:cNvCxnSpPr>
            <a:cxnSpLocks/>
            <a:stCxn id="19" idx="0"/>
            <a:endCxn id="8" idx="4"/>
          </p:cNvCxnSpPr>
          <p:nvPr/>
        </p:nvCxnSpPr>
        <p:spPr>
          <a:xfrm flipV="1">
            <a:off x="4768876" y="2780950"/>
            <a:ext cx="0" cy="719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E78D62-4C2D-9A61-C0AA-8CB4E2CEC037}"/>
              </a:ext>
            </a:extLst>
          </p:cNvPr>
          <p:cNvCxnSpPr>
            <a:cxnSpLocks/>
            <a:stCxn id="24" idx="0"/>
            <a:endCxn id="33" idx="4"/>
          </p:cNvCxnSpPr>
          <p:nvPr/>
        </p:nvCxnSpPr>
        <p:spPr>
          <a:xfrm flipH="1" flipV="1">
            <a:off x="5727787" y="2776576"/>
            <a:ext cx="10254" cy="728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6A6DC3-6FE0-4E08-AD90-21FBCC73E9E4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2451821" y="2780950"/>
            <a:ext cx="5033520" cy="651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516F9A-5BC2-7D27-CFEF-AF2EB401CA6F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3575099" y="2780950"/>
            <a:ext cx="3914246" cy="645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D781B7B-1BB4-672E-4392-5E142107EEDA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4768876" y="2780950"/>
            <a:ext cx="2704895" cy="651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94F036-251D-E2C8-CD2C-5F95AE0D113F}"/>
              </a:ext>
            </a:extLst>
          </p:cNvPr>
          <p:cNvCxnSpPr>
            <a:cxnSpLocks/>
            <a:endCxn id="33" idx="4"/>
          </p:cNvCxnSpPr>
          <p:nvPr/>
        </p:nvCxnSpPr>
        <p:spPr>
          <a:xfrm flipH="1" flipV="1">
            <a:off x="5727787" y="2776576"/>
            <a:ext cx="1752268" cy="674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9EBEE0B-3D4C-F7EA-6A73-9C6F99743A03}"/>
              </a:ext>
            </a:extLst>
          </p:cNvPr>
          <p:cNvSpPr txBox="1"/>
          <p:nvPr/>
        </p:nvSpPr>
        <p:spPr>
          <a:xfrm>
            <a:off x="689211" y="4389077"/>
            <a:ext cx="1153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encoder RNN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584F76-618F-3928-9FCF-3700346ADFF8}"/>
              </a:ext>
            </a:extLst>
          </p:cNvPr>
          <p:cNvSpPr txBox="1"/>
          <p:nvPr/>
        </p:nvSpPr>
        <p:spPr>
          <a:xfrm>
            <a:off x="7039807" y="6285382"/>
            <a:ext cx="2019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first step of decoder RNN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33AF23-6284-E6AD-2C3C-89C3721B3C22}"/>
              </a:ext>
            </a:extLst>
          </p:cNvPr>
          <p:cNvSpPr txBox="1"/>
          <p:nvPr/>
        </p:nvSpPr>
        <p:spPr>
          <a:xfrm>
            <a:off x="514762" y="2452890"/>
            <a:ext cx="1360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attention scores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502F409-680A-2606-AC3F-7CDFCDE084C3}"/>
              </a:ext>
            </a:extLst>
          </p:cNvPr>
          <p:cNvCxnSpPr>
            <a:cxnSpLocks/>
          </p:cNvCxnSpPr>
          <p:nvPr/>
        </p:nvCxnSpPr>
        <p:spPr>
          <a:xfrm flipV="1">
            <a:off x="2451821" y="2105964"/>
            <a:ext cx="8667" cy="346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04B05FE-089E-FAD8-9586-F54B552357C7}"/>
              </a:ext>
            </a:extLst>
          </p:cNvPr>
          <p:cNvCxnSpPr>
            <a:cxnSpLocks/>
          </p:cNvCxnSpPr>
          <p:nvPr/>
        </p:nvCxnSpPr>
        <p:spPr>
          <a:xfrm flipV="1">
            <a:off x="3588390" y="2098624"/>
            <a:ext cx="8667" cy="346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C6323D7-33BE-506B-F330-BF6434369E45}"/>
              </a:ext>
            </a:extLst>
          </p:cNvPr>
          <p:cNvCxnSpPr>
            <a:cxnSpLocks/>
          </p:cNvCxnSpPr>
          <p:nvPr/>
        </p:nvCxnSpPr>
        <p:spPr>
          <a:xfrm flipV="1">
            <a:off x="4759488" y="2112071"/>
            <a:ext cx="8667" cy="346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76D6E5E-CDC4-2928-EB9C-B2243030815F}"/>
              </a:ext>
            </a:extLst>
          </p:cNvPr>
          <p:cNvCxnSpPr>
            <a:cxnSpLocks/>
          </p:cNvCxnSpPr>
          <p:nvPr/>
        </p:nvCxnSpPr>
        <p:spPr>
          <a:xfrm flipV="1">
            <a:off x="5735712" y="2114377"/>
            <a:ext cx="8667" cy="346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858B3F-D761-F389-6B4D-3DE5E8A91CAC}"/>
              </a:ext>
            </a:extLst>
          </p:cNvPr>
          <p:cNvSpPr txBox="1"/>
          <p:nvPr/>
        </p:nvSpPr>
        <p:spPr>
          <a:xfrm>
            <a:off x="28057" y="1780082"/>
            <a:ext cx="175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attention distribution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26BC3CE-5915-41B4-01DA-77DD345D3F39}"/>
              </a:ext>
            </a:extLst>
          </p:cNvPr>
          <p:cNvCxnSpPr>
            <a:cxnSpLocks/>
          </p:cNvCxnSpPr>
          <p:nvPr/>
        </p:nvCxnSpPr>
        <p:spPr>
          <a:xfrm>
            <a:off x="2393576" y="2098624"/>
            <a:ext cx="3640868" cy="15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40049DA-0A98-9869-12D2-45D7718E4C8F}"/>
              </a:ext>
            </a:extLst>
          </p:cNvPr>
          <p:cNvSpPr/>
          <p:nvPr/>
        </p:nvSpPr>
        <p:spPr>
          <a:xfrm>
            <a:off x="2297043" y="1491606"/>
            <a:ext cx="320690" cy="606988"/>
          </a:xfrm>
          <a:prstGeom prst="rect">
            <a:avLst/>
          </a:prstGeom>
          <a:solidFill>
            <a:srgbClr val="C0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C254E47-B49C-1A3E-F516-E3E68492EBA8}"/>
              </a:ext>
            </a:extLst>
          </p:cNvPr>
          <p:cNvSpPr/>
          <p:nvPr/>
        </p:nvSpPr>
        <p:spPr>
          <a:xfrm>
            <a:off x="3450004" y="1898282"/>
            <a:ext cx="320690" cy="217148"/>
          </a:xfrm>
          <a:prstGeom prst="rect">
            <a:avLst/>
          </a:prstGeom>
          <a:solidFill>
            <a:srgbClr val="C0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9F27AFC-D548-21CC-120B-EBD94E3574AA}"/>
              </a:ext>
            </a:extLst>
          </p:cNvPr>
          <p:cNvSpPr/>
          <p:nvPr/>
        </p:nvSpPr>
        <p:spPr>
          <a:xfrm>
            <a:off x="4602965" y="1759849"/>
            <a:ext cx="320690" cy="346927"/>
          </a:xfrm>
          <a:prstGeom prst="rect">
            <a:avLst/>
          </a:prstGeom>
          <a:solidFill>
            <a:srgbClr val="C0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EBFAC98-19AE-B246-930A-7A70DB50970B}"/>
              </a:ext>
            </a:extLst>
          </p:cNvPr>
          <p:cNvSpPr/>
          <p:nvPr/>
        </p:nvSpPr>
        <p:spPr>
          <a:xfrm>
            <a:off x="5593868" y="2042483"/>
            <a:ext cx="320690" cy="72495"/>
          </a:xfrm>
          <a:prstGeom prst="rect">
            <a:avLst/>
          </a:prstGeom>
          <a:solidFill>
            <a:srgbClr val="C0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623D06F-E95E-E55B-658B-F0D616B8DAD7}"/>
              </a:ext>
            </a:extLst>
          </p:cNvPr>
          <p:cNvCxnSpPr>
            <a:cxnSpLocks/>
            <a:endCxn id="117" idx="4"/>
          </p:cNvCxnSpPr>
          <p:nvPr/>
        </p:nvCxnSpPr>
        <p:spPr>
          <a:xfrm flipV="1">
            <a:off x="2460488" y="1104796"/>
            <a:ext cx="1720097" cy="39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6CE3FC1-12F8-95CD-BC02-A44E9104206E}"/>
              </a:ext>
            </a:extLst>
          </p:cNvPr>
          <p:cNvCxnSpPr>
            <a:cxnSpLocks/>
            <a:endCxn id="117" idx="4"/>
          </p:cNvCxnSpPr>
          <p:nvPr/>
        </p:nvCxnSpPr>
        <p:spPr>
          <a:xfrm flipV="1">
            <a:off x="3597348" y="1104796"/>
            <a:ext cx="583237" cy="761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5F1E7244-D152-99EF-867B-7421FBF1FFBA}"/>
              </a:ext>
            </a:extLst>
          </p:cNvPr>
          <p:cNvSpPr/>
          <p:nvPr/>
        </p:nvSpPr>
        <p:spPr>
          <a:xfrm>
            <a:off x="4020240" y="784106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7882470-CE3F-0AD2-E4E5-2AC9DD44F4A8}"/>
              </a:ext>
            </a:extLst>
          </p:cNvPr>
          <p:cNvCxnSpPr>
            <a:cxnSpLocks/>
            <a:endCxn id="117" idx="4"/>
          </p:cNvCxnSpPr>
          <p:nvPr/>
        </p:nvCxnSpPr>
        <p:spPr>
          <a:xfrm flipH="1" flipV="1">
            <a:off x="4180585" y="1104796"/>
            <a:ext cx="575292" cy="66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731DE24-D272-67C7-FD63-0B7C525C501F}"/>
              </a:ext>
            </a:extLst>
          </p:cNvPr>
          <p:cNvCxnSpPr>
            <a:cxnSpLocks/>
            <a:endCxn id="117" idx="4"/>
          </p:cNvCxnSpPr>
          <p:nvPr/>
        </p:nvCxnSpPr>
        <p:spPr>
          <a:xfrm flipH="1" flipV="1">
            <a:off x="4180585" y="1104796"/>
            <a:ext cx="1541057" cy="954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145C0447-80F4-A7BE-FDBC-5AD85EF02470}"/>
              </a:ext>
            </a:extLst>
          </p:cNvPr>
          <p:cNvSpPr txBox="1"/>
          <p:nvPr/>
        </p:nvSpPr>
        <p:spPr>
          <a:xfrm>
            <a:off x="446871" y="843473"/>
            <a:ext cx="1401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attention output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B40F6D4-8977-AEE6-C76A-8432394AC1DD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4348076" y="965918"/>
            <a:ext cx="3142061" cy="669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6743555-1C43-7AED-AC88-6F824B243B87}"/>
              </a:ext>
            </a:extLst>
          </p:cNvPr>
          <p:cNvSpPr txBox="1"/>
          <p:nvPr/>
        </p:nvSpPr>
        <p:spPr>
          <a:xfrm>
            <a:off x="7944297" y="1354558"/>
            <a:ext cx="1038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concat</a:t>
            </a:r>
            <a:r>
              <a:rPr lang="en-US" sz="900" dirty="0"/>
              <a:t> attention output with decoder hidden state to compute output distribution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FF161D1-2A2D-8767-1B96-77DEEF4F1E74}"/>
              </a:ext>
            </a:extLst>
          </p:cNvPr>
          <p:cNvSpPr txBox="1"/>
          <p:nvPr/>
        </p:nvSpPr>
        <p:spPr>
          <a:xfrm>
            <a:off x="8768576" y="4395447"/>
            <a:ext cx="103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repeat process for next timestep</a:t>
            </a:r>
          </a:p>
        </p:txBody>
      </p:sp>
    </p:spTree>
    <p:extLst>
      <p:ext uri="{BB962C8B-B14F-4D97-AF65-F5344CB8AC3E}">
        <p14:creationId xmlns:p14="http://schemas.microsoft.com/office/powerpoint/2010/main" val="64783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323</Words>
  <Application>Microsoft Office PowerPoint</Application>
  <PresentationFormat>Widescreen</PresentationFormat>
  <Paragraphs>166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Chen</dc:creator>
  <cp:lastModifiedBy>Matthew Chen</cp:lastModifiedBy>
  <cp:revision>6</cp:revision>
  <dcterms:created xsi:type="dcterms:W3CDTF">2023-09-11T16:16:21Z</dcterms:created>
  <dcterms:modified xsi:type="dcterms:W3CDTF">2023-09-27T00:33:55Z</dcterms:modified>
</cp:coreProperties>
</file>